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1" r:id="rId1"/>
  </p:sldMasterIdLst>
  <p:notesMasterIdLst>
    <p:notesMasterId r:id="rId37"/>
  </p:notesMasterIdLst>
  <p:sldIdLst>
    <p:sldId id="256" r:id="rId2"/>
    <p:sldId id="265" r:id="rId3"/>
    <p:sldId id="311" r:id="rId4"/>
    <p:sldId id="312" r:id="rId5"/>
    <p:sldId id="259" r:id="rId6"/>
    <p:sldId id="313" r:id="rId7"/>
    <p:sldId id="314" r:id="rId8"/>
    <p:sldId id="315" r:id="rId9"/>
    <p:sldId id="316" r:id="rId10"/>
    <p:sldId id="317" r:id="rId11"/>
    <p:sldId id="318" r:id="rId12"/>
    <p:sldId id="319" r:id="rId13"/>
    <p:sldId id="320" r:id="rId14"/>
    <p:sldId id="321" r:id="rId15"/>
    <p:sldId id="322" r:id="rId16"/>
    <p:sldId id="323" r:id="rId17"/>
    <p:sldId id="324" r:id="rId18"/>
    <p:sldId id="325" r:id="rId19"/>
    <p:sldId id="326" r:id="rId20"/>
    <p:sldId id="327" r:id="rId21"/>
    <p:sldId id="328" r:id="rId22"/>
    <p:sldId id="329" r:id="rId23"/>
    <p:sldId id="330" r:id="rId24"/>
    <p:sldId id="331" r:id="rId25"/>
    <p:sldId id="332" r:id="rId26"/>
    <p:sldId id="270" r:id="rId27"/>
    <p:sldId id="333" r:id="rId28"/>
    <p:sldId id="334" r:id="rId29"/>
    <p:sldId id="336" r:id="rId30"/>
    <p:sldId id="337" r:id="rId31"/>
    <p:sldId id="338" r:id="rId32"/>
    <p:sldId id="339" r:id="rId33"/>
    <p:sldId id="340" r:id="rId34"/>
    <p:sldId id="341" r:id="rId35"/>
    <p:sldId id="342" r:id="rId3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FEE1057-D389-47EE-BA10-E15D0D597AAE}">
  <a:tblStyle styleId="{DFEE1057-D389-47EE-BA10-E15D0D597AA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C64E16D-3D05-4A74-8E28-A6CC5E042478}"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0" d="100"/>
          <a:sy n="80" d="100"/>
        </p:scale>
        <p:origin x="1116" y="6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jpg>
</file>

<file path=ppt/media/image11.png>
</file>

<file path=ppt/media/image12.png>
</file>

<file path=ppt/media/image13.png>
</file>

<file path=ppt/media/image14.png>
</file>

<file path=ppt/media/image15.jpg>
</file>

<file path=ppt/media/image16.jpg>
</file>

<file path=ppt/media/image17.jpg>
</file>

<file path=ppt/media/image18.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7"/>
        <p:cNvGrpSpPr/>
        <p:nvPr/>
      </p:nvGrpSpPr>
      <p:grpSpPr>
        <a:xfrm>
          <a:off x="0" y="0"/>
          <a:ext cx="0" cy="0"/>
          <a:chOff x="0" y="0"/>
          <a:chExt cx="0" cy="0"/>
        </a:xfrm>
      </p:grpSpPr>
      <p:sp>
        <p:nvSpPr>
          <p:cNvPr id="2678" name="Google Shape;2678;g1e707703b2c_0_7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9" name="Google Shape;2679;g1e707703b2c_0_7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37835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39339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30891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8389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83689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17482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44528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69593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00529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81882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6"/>
        <p:cNvGrpSpPr/>
        <p:nvPr/>
      </p:nvGrpSpPr>
      <p:grpSpPr>
        <a:xfrm>
          <a:off x="0" y="0"/>
          <a:ext cx="0" cy="0"/>
          <a:chOff x="0" y="0"/>
          <a:chExt cx="0" cy="0"/>
        </a:xfrm>
      </p:grpSpPr>
      <p:sp>
        <p:nvSpPr>
          <p:cNvPr id="2817" name="Google Shape;2817;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8" name="Google Shape;2818;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59501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86016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251442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43295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2722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14469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0"/>
        <p:cNvGrpSpPr/>
        <p:nvPr/>
      </p:nvGrpSpPr>
      <p:grpSpPr>
        <a:xfrm>
          <a:off x="0" y="0"/>
          <a:ext cx="0" cy="0"/>
          <a:chOff x="0" y="0"/>
          <a:chExt cx="0" cy="0"/>
        </a:xfrm>
      </p:grpSpPr>
      <p:sp>
        <p:nvSpPr>
          <p:cNvPr id="2921" name="Google Shape;2921;g1e70aeca416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2" name="Google Shape;2922;g1e70aeca416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0"/>
        <p:cNvGrpSpPr/>
        <p:nvPr/>
      </p:nvGrpSpPr>
      <p:grpSpPr>
        <a:xfrm>
          <a:off x="0" y="0"/>
          <a:ext cx="0" cy="0"/>
          <a:chOff x="0" y="0"/>
          <a:chExt cx="0" cy="0"/>
        </a:xfrm>
      </p:grpSpPr>
      <p:sp>
        <p:nvSpPr>
          <p:cNvPr id="2921" name="Google Shape;2921;g1e70aeca416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2" name="Google Shape;2922;g1e70aeca416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938996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0"/>
        <p:cNvGrpSpPr/>
        <p:nvPr/>
      </p:nvGrpSpPr>
      <p:grpSpPr>
        <a:xfrm>
          <a:off x="0" y="0"/>
          <a:ext cx="0" cy="0"/>
          <a:chOff x="0" y="0"/>
          <a:chExt cx="0" cy="0"/>
        </a:xfrm>
      </p:grpSpPr>
      <p:sp>
        <p:nvSpPr>
          <p:cNvPr id="2921" name="Google Shape;2921;g1e70aeca416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2" name="Google Shape;2922;g1e70aeca416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64231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9408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6"/>
        <p:cNvGrpSpPr/>
        <p:nvPr/>
      </p:nvGrpSpPr>
      <p:grpSpPr>
        <a:xfrm>
          <a:off x="0" y="0"/>
          <a:ext cx="0" cy="0"/>
          <a:chOff x="0" y="0"/>
          <a:chExt cx="0" cy="0"/>
        </a:xfrm>
      </p:grpSpPr>
      <p:sp>
        <p:nvSpPr>
          <p:cNvPr id="2817" name="Google Shape;2817;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8" name="Google Shape;2818;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047130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18924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92816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46372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257561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378631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91233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6"/>
        <p:cNvGrpSpPr/>
        <p:nvPr/>
      </p:nvGrpSpPr>
      <p:grpSpPr>
        <a:xfrm>
          <a:off x="0" y="0"/>
          <a:ext cx="0" cy="0"/>
          <a:chOff x="0" y="0"/>
          <a:chExt cx="0" cy="0"/>
        </a:xfrm>
      </p:grpSpPr>
      <p:sp>
        <p:nvSpPr>
          <p:cNvPr id="2817" name="Google Shape;2817;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8" name="Google Shape;2818;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48000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57934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17558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6893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5"/>
        <p:cNvGrpSpPr/>
        <p:nvPr/>
      </p:nvGrpSpPr>
      <p:grpSpPr>
        <a:xfrm>
          <a:off x="0" y="0"/>
          <a:ext cx="0" cy="0"/>
          <a:chOff x="0" y="0"/>
          <a:chExt cx="0" cy="0"/>
        </a:xfrm>
      </p:grpSpPr>
      <p:sp>
        <p:nvSpPr>
          <p:cNvPr id="2736" name="Google Shape;27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7" name="Google Shape;27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7489824"/>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image" Target="../media/image10.jp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12.png"/><Relationship Id="rId4" Type="http://schemas.openxmlformats.org/officeDocument/2006/relationships/image" Target="../media/image11.png"/></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image" Target="../media/image10.jp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2.png"/><Relationship Id="rId4" Type="http://schemas.openxmlformats.org/officeDocument/2006/relationships/image" Target="../media/image9.png"/><Relationship Id="rId9" Type="http://schemas.openxmlformats.org/officeDocument/2006/relationships/image" Target="../media/image1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0.jp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l="1546" t="1488" r="4140" b="18906"/>
          <a:stretch/>
        </p:blipFill>
        <p:spPr>
          <a:xfrm flipH="1">
            <a:off x="-1" y="0"/>
            <a:ext cx="9144003" cy="5143501"/>
          </a:xfrm>
          <a:prstGeom prst="rect">
            <a:avLst/>
          </a:prstGeom>
          <a:noFill/>
          <a:ln>
            <a:noFill/>
          </a:ln>
        </p:spPr>
      </p:pic>
      <p:sp>
        <p:nvSpPr>
          <p:cNvPr id="10" name="Google Shape;10;p2"/>
          <p:cNvSpPr txBox="1">
            <a:spLocks noGrp="1"/>
          </p:cNvSpPr>
          <p:nvPr>
            <p:ph type="ctrTitle"/>
          </p:nvPr>
        </p:nvSpPr>
        <p:spPr>
          <a:xfrm>
            <a:off x="1488125" y="1588138"/>
            <a:ext cx="6167700" cy="1531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4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332650" y="3205165"/>
            <a:ext cx="44787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pic>
        <p:nvPicPr>
          <p:cNvPr id="12" name="Google Shape;12;p2"/>
          <p:cNvPicPr preferRelativeResize="0"/>
          <p:nvPr/>
        </p:nvPicPr>
        <p:blipFill>
          <a:blip r:embed="rId3">
            <a:alphaModFix/>
          </a:blip>
          <a:stretch>
            <a:fillRect/>
          </a:stretch>
        </p:blipFill>
        <p:spPr>
          <a:xfrm>
            <a:off x="3566924" y="4331674"/>
            <a:ext cx="2411724" cy="1763625"/>
          </a:xfrm>
          <a:prstGeom prst="rect">
            <a:avLst/>
          </a:prstGeom>
          <a:noFill/>
          <a:ln>
            <a:noFill/>
          </a:ln>
          <a:effectLst>
            <a:outerShdw blurRad="57150" dist="19050" dir="5400000" algn="bl" rotWithShape="0">
              <a:srgbClr val="000000">
                <a:alpha val="50000"/>
              </a:srgbClr>
            </a:outerShdw>
          </a:effectLst>
        </p:spPr>
      </p:pic>
      <p:grpSp>
        <p:nvGrpSpPr>
          <p:cNvPr id="13" name="Google Shape;13;p2"/>
          <p:cNvGrpSpPr/>
          <p:nvPr/>
        </p:nvGrpSpPr>
        <p:grpSpPr>
          <a:xfrm>
            <a:off x="4081801" y="4603997"/>
            <a:ext cx="1382223" cy="886130"/>
            <a:chOff x="3657225" y="5301489"/>
            <a:chExt cx="1721539" cy="1103662"/>
          </a:xfrm>
        </p:grpSpPr>
        <p:grpSp>
          <p:nvGrpSpPr>
            <p:cNvPr id="14" name="Google Shape;14;p2"/>
            <p:cNvGrpSpPr/>
            <p:nvPr/>
          </p:nvGrpSpPr>
          <p:grpSpPr>
            <a:xfrm>
              <a:off x="3661364" y="5394255"/>
              <a:ext cx="1713260" cy="971867"/>
              <a:chOff x="3661364" y="5394255"/>
              <a:chExt cx="1713260" cy="971867"/>
            </a:xfrm>
          </p:grpSpPr>
          <p:sp>
            <p:nvSpPr>
              <p:cNvPr id="15" name="Google Shape;15;p2"/>
              <p:cNvSpPr/>
              <p:nvPr/>
            </p:nvSpPr>
            <p:spPr>
              <a:xfrm>
                <a:off x="4755713" y="6194782"/>
                <a:ext cx="163284" cy="95945"/>
              </a:xfrm>
              <a:custGeom>
                <a:avLst/>
                <a:gdLst/>
                <a:ahLst/>
                <a:cxnLst/>
                <a:rect l="l" t="t" r="r" b="b"/>
                <a:pathLst>
                  <a:path w="2209" h="1298" extrusionOk="0">
                    <a:moveTo>
                      <a:pt x="786" y="0"/>
                    </a:moveTo>
                    <a:cubicBezTo>
                      <a:pt x="615" y="0"/>
                      <a:pt x="443" y="26"/>
                      <a:pt x="280" y="80"/>
                    </a:cubicBezTo>
                    <a:cubicBezTo>
                      <a:pt x="280" y="80"/>
                      <a:pt x="286" y="268"/>
                      <a:pt x="237" y="458"/>
                    </a:cubicBezTo>
                    <a:cubicBezTo>
                      <a:pt x="187" y="650"/>
                      <a:pt x="1" y="870"/>
                      <a:pt x="1" y="870"/>
                    </a:cubicBezTo>
                    <a:cubicBezTo>
                      <a:pt x="73" y="1136"/>
                      <a:pt x="354" y="1259"/>
                      <a:pt x="627" y="1291"/>
                    </a:cubicBezTo>
                    <a:cubicBezTo>
                      <a:pt x="663" y="1296"/>
                      <a:pt x="698" y="1298"/>
                      <a:pt x="734" y="1298"/>
                    </a:cubicBezTo>
                    <a:cubicBezTo>
                      <a:pt x="971" y="1298"/>
                      <a:pt x="1206" y="1208"/>
                      <a:pt x="1411" y="1084"/>
                    </a:cubicBezTo>
                    <a:cubicBezTo>
                      <a:pt x="1613" y="961"/>
                      <a:pt x="1817" y="797"/>
                      <a:pt x="2049" y="797"/>
                    </a:cubicBezTo>
                    <a:cubicBezTo>
                      <a:pt x="2059" y="797"/>
                      <a:pt x="2069" y="797"/>
                      <a:pt x="2079" y="798"/>
                    </a:cubicBezTo>
                    <a:cubicBezTo>
                      <a:pt x="2089" y="799"/>
                      <a:pt x="2099" y="799"/>
                      <a:pt x="2109" y="799"/>
                    </a:cubicBezTo>
                    <a:cubicBezTo>
                      <a:pt x="2150" y="799"/>
                      <a:pt x="2191" y="792"/>
                      <a:pt x="2202" y="757"/>
                    </a:cubicBezTo>
                    <a:cubicBezTo>
                      <a:pt x="2209" y="730"/>
                      <a:pt x="2193" y="702"/>
                      <a:pt x="2175" y="680"/>
                    </a:cubicBezTo>
                    <a:cubicBezTo>
                      <a:pt x="1859" y="250"/>
                      <a:pt x="1320" y="0"/>
                      <a:pt x="7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117509" y="6194782"/>
                <a:ext cx="163284" cy="95945"/>
              </a:xfrm>
              <a:custGeom>
                <a:avLst/>
                <a:gdLst/>
                <a:ahLst/>
                <a:cxnLst/>
                <a:rect l="l" t="t" r="r" b="b"/>
                <a:pathLst>
                  <a:path w="2209" h="1298" extrusionOk="0">
                    <a:moveTo>
                      <a:pt x="1423" y="0"/>
                    </a:moveTo>
                    <a:cubicBezTo>
                      <a:pt x="889" y="0"/>
                      <a:pt x="350" y="250"/>
                      <a:pt x="33" y="680"/>
                    </a:cubicBezTo>
                    <a:cubicBezTo>
                      <a:pt x="17" y="702"/>
                      <a:pt x="0" y="730"/>
                      <a:pt x="8" y="757"/>
                    </a:cubicBezTo>
                    <a:cubicBezTo>
                      <a:pt x="18" y="792"/>
                      <a:pt x="60" y="799"/>
                      <a:pt x="99" y="799"/>
                    </a:cubicBezTo>
                    <a:cubicBezTo>
                      <a:pt x="109" y="799"/>
                      <a:pt x="120" y="799"/>
                      <a:pt x="129" y="798"/>
                    </a:cubicBezTo>
                    <a:cubicBezTo>
                      <a:pt x="139" y="797"/>
                      <a:pt x="149" y="797"/>
                      <a:pt x="159" y="797"/>
                    </a:cubicBezTo>
                    <a:cubicBezTo>
                      <a:pt x="393" y="797"/>
                      <a:pt x="595" y="961"/>
                      <a:pt x="798" y="1084"/>
                    </a:cubicBezTo>
                    <a:cubicBezTo>
                      <a:pt x="1003" y="1208"/>
                      <a:pt x="1238" y="1298"/>
                      <a:pt x="1475" y="1298"/>
                    </a:cubicBezTo>
                    <a:cubicBezTo>
                      <a:pt x="1511" y="1298"/>
                      <a:pt x="1547" y="1296"/>
                      <a:pt x="1582" y="1291"/>
                    </a:cubicBezTo>
                    <a:cubicBezTo>
                      <a:pt x="1855" y="1259"/>
                      <a:pt x="2136" y="1136"/>
                      <a:pt x="2208" y="870"/>
                    </a:cubicBezTo>
                    <a:cubicBezTo>
                      <a:pt x="2208" y="870"/>
                      <a:pt x="2022" y="650"/>
                      <a:pt x="1972" y="458"/>
                    </a:cubicBezTo>
                    <a:cubicBezTo>
                      <a:pt x="1926" y="268"/>
                      <a:pt x="1929" y="80"/>
                      <a:pt x="1929" y="80"/>
                    </a:cubicBezTo>
                    <a:cubicBezTo>
                      <a:pt x="1766" y="26"/>
                      <a:pt x="1595" y="0"/>
                      <a:pt x="1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561384" y="5394403"/>
                <a:ext cx="813240" cy="776651"/>
              </a:xfrm>
              <a:custGeom>
                <a:avLst/>
                <a:gdLst/>
                <a:ahLst/>
                <a:cxnLst/>
                <a:rect l="l" t="t" r="r" b="b"/>
                <a:pathLst>
                  <a:path w="11002" h="10507" extrusionOk="0">
                    <a:moveTo>
                      <a:pt x="9716" y="0"/>
                    </a:moveTo>
                    <a:cubicBezTo>
                      <a:pt x="9269" y="0"/>
                      <a:pt x="8830" y="234"/>
                      <a:pt x="8564" y="597"/>
                    </a:cubicBezTo>
                    <a:cubicBezTo>
                      <a:pt x="8431" y="779"/>
                      <a:pt x="8337" y="989"/>
                      <a:pt x="8200" y="1170"/>
                    </a:cubicBezTo>
                    <a:cubicBezTo>
                      <a:pt x="8064" y="1350"/>
                      <a:pt x="7868" y="1506"/>
                      <a:pt x="7641" y="1506"/>
                    </a:cubicBezTo>
                    <a:cubicBezTo>
                      <a:pt x="7640" y="1506"/>
                      <a:pt x="7639" y="1506"/>
                      <a:pt x="7638" y="1506"/>
                    </a:cubicBezTo>
                    <a:cubicBezTo>
                      <a:pt x="7519" y="1506"/>
                      <a:pt x="7405" y="1463"/>
                      <a:pt x="7288" y="1439"/>
                    </a:cubicBezTo>
                    <a:cubicBezTo>
                      <a:pt x="7209" y="1422"/>
                      <a:pt x="7129" y="1414"/>
                      <a:pt x="7050" y="1414"/>
                    </a:cubicBezTo>
                    <a:cubicBezTo>
                      <a:pt x="6489" y="1414"/>
                      <a:pt x="5954" y="1823"/>
                      <a:pt x="5686" y="2330"/>
                    </a:cubicBezTo>
                    <a:cubicBezTo>
                      <a:pt x="5378" y="2910"/>
                      <a:pt x="5339" y="3590"/>
                      <a:pt x="5318" y="4245"/>
                    </a:cubicBezTo>
                    <a:cubicBezTo>
                      <a:pt x="5297" y="4900"/>
                      <a:pt x="5287" y="5576"/>
                      <a:pt x="5027" y="6177"/>
                    </a:cubicBezTo>
                    <a:cubicBezTo>
                      <a:pt x="4609" y="7143"/>
                      <a:pt x="3640" y="7734"/>
                      <a:pt x="2702" y="8207"/>
                    </a:cubicBezTo>
                    <a:cubicBezTo>
                      <a:pt x="1764" y="8676"/>
                      <a:pt x="852" y="8942"/>
                      <a:pt x="212" y="9774"/>
                    </a:cubicBezTo>
                    <a:cubicBezTo>
                      <a:pt x="94" y="10090"/>
                      <a:pt x="1" y="10306"/>
                      <a:pt x="13" y="10415"/>
                    </a:cubicBezTo>
                    <a:cubicBezTo>
                      <a:pt x="481" y="9876"/>
                      <a:pt x="295" y="10003"/>
                      <a:pt x="1098" y="9545"/>
                    </a:cubicBezTo>
                    <a:lnTo>
                      <a:pt x="1098" y="9545"/>
                    </a:lnTo>
                    <a:cubicBezTo>
                      <a:pt x="692" y="9795"/>
                      <a:pt x="320" y="10075"/>
                      <a:pt x="13" y="10415"/>
                    </a:cubicBezTo>
                    <a:cubicBezTo>
                      <a:pt x="17" y="10476"/>
                      <a:pt x="51" y="10506"/>
                      <a:pt x="125" y="10506"/>
                    </a:cubicBezTo>
                    <a:cubicBezTo>
                      <a:pt x="255" y="10506"/>
                      <a:pt x="509" y="10414"/>
                      <a:pt x="948" y="10229"/>
                    </a:cubicBezTo>
                    <a:cubicBezTo>
                      <a:pt x="987" y="10212"/>
                      <a:pt x="1027" y="10195"/>
                      <a:pt x="1066" y="10179"/>
                    </a:cubicBezTo>
                    <a:cubicBezTo>
                      <a:pt x="2194" y="9440"/>
                      <a:pt x="2820" y="9046"/>
                      <a:pt x="3897" y="8710"/>
                    </a:cubicBezTo>
                    <a:cubicBezTo>
                      <a:pt x="4975" y="8374"/>
                      <a:pt x="6084" y="8149"/>
                      <a:pt x="7141" y="7753"/>
                    </a:cubicBezTo>
                    <a:cubicBezTo>
                      <a:pt x="7914" y="7461"/>
                      <a:pt x="8650" y="7083"/>
                      <a:pt x="9378" y="6691"/>
                    </a:cubicBezTo>
                    <a:cubicBezTo>
                      <a:pt x="9681" y="6527"/>
                      <a:pt x="9991" y="6358"/>
                      <a:pt x="10214" y="6095"/>
                    </a:cubicBezTo>
                    <a:cubicBezTo>
                      <a:pt x="10614" y="5628"/>
                      <a:pt x="10671" y="4962"/>
                      <a:pt x="10634" y="4349"/>
                    </a:cubicBezTo>
                    <a:cubicBezTo>
                      <a:pt x="10597" y="3736"/>
                      <a:pt x="10486" y="3113"/>
                      <a:pt x="10613" y="2514"/>
                    </a:cubicBezTo>
                    <a:cubicBezTo>
                      <a:pt x="10725" y="2017"/>
                      <a:pt x="11001" y="1537"/>
                      <a:pt x="10936" y="1030"/>
                    </a:cubicBezTo>
                    <a:cubicBezTo>
                      <a:pt x="10870" y="521"/>
                      <a:pt x="10422" y="97"/>
                      <a:pt x="9913" y="15"/>
                    </a:cubicBezTo>
                    <a:cubicBezTo>
                      <a:pt x="9848" y="5"/>
                      <a:pt x="9782" y="0"/>
                      <a:pt x="9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661364" y="5394255"/>
                <a:ext cx="813314" cy="776725"/>
              </a:xfrm>
              <a:custGeom>
                <a:avLst/>
                <a:gdLst/>
                <a:ahLst/>
                <a:cxnLst/>
                <a:rect l="l" t="t" r="r" b="b"/>
                <a:pathLst>
                  <a:path w="11003" h="10508" extrusionOk="0">
                    <a:moveTo>
                      <a:pt x="1285" y="1"/>
                    </a:moveTo>
                    <a:cubicBezTo>
                      <a:pt x="1220" y="1"/>
                      <a:pt x="1154" y="6"/>
                      <a:pt x="1089" y="16"/>
                    </a:cubicBezTo>
                    <a:cubicBezTo>
                      <a:pt x="581" y="94"/>
                      <a:pt x="132" y="521"/>
                      <a:pt x="66" y="1031"/>
                    </a:cubicBezTo>
                    <a:cubicBezTo>
                      <a:pt x="1" y="1537"/>
                      <a:pt x="280" y="2017"/>
                      <a:pt x="389" y="2515"/>
                    </a:cubicBezTo>
                    <a:cubicBezTo>
                      <a:pt x="523" y="3115"/>
                      <a:pt x="411" y="3738"/>
                      <a:pt x="374" y="4351"/>
                    </a:cubicBezTo>
                    <a:cubicBezTo>
                      <a:pt x="337" y="4964"/>
                      <a:pt x="392" y="5630"/>
                      <a:pt x="791" y="6097"/>
                    </a:cubicBezTo>
                    <a:cubicBezTo>
                      <a:pt x="1017" y="6360"/>
                      <a:pt x="1325" y="6529"/>
                      <a:pt x="1630" y="6693"/>
                    </a:cubicBezTo>
                    <a:cubicBezTo>
                      <a:pt x="2355" y="7085"/>
                      <a:pt x="3092" y="7463"/>
                      <a:pt x="3866" y="7755"/>
                    </a:cubicBezTo>
                    <a:cubicBezTo>
                      <a:pt x="4922" y="8151"/>
                      <a:pt x="6033" y="8377"/>
                      <a:pt x="7109" y="8712"/>
                    </a:cubicBezTo>
                    <a:cubicBezTo>
                      <a:pt x="8186" y="9049"/>
                      <a:pt x="8811" y="9442"/>
                      <a:pt x="9939" y="10181"/>
                    </a:cubicBezTo>
                    <a:cubicBezTo>
                      <a:pt x="9978" y="10195"/>
                      <a:pt x="10020" y="10214"/>
                      <a:pt x="10059" y="10231"/>
                    </a:cubicBezTo>
                    <a:cubicBezTo>
                      <a:pt x="10497" y="10415"/>
                      <a:pt x="10751" y="10508"/>
                      <a:pt x="10881" y="10508"/>
                    </a:cubicBezTo>
                    <a:cubicBezTo>
                      <a:pt x="10956" y="10508"/>
                      <a:pt x="10989" y="10477"/>
                      <a:pt x="10994" y="10415"/>
                    </a:cubicBezTo>
                    <a:cubicBezTo>
                      <a:pt x="10685" y="10076"/>
                      <a:pt x="10311" y="9797"/>
                      <a:pt x="9908" y="9547"/>
                    </a:cubicBezTo>
                    <a:lnTo>
                      <a:pt x="9908" y="9547"/>
                    </a:lnTo>
                    <a:cubicBezTo>
                      <a:pt x="10712" y="10003"/>
                      <a:pt x="10524" y="9878"/>
                      <a:pt x="10994" y="10415"/>
                    </a:cubicBezTo>
                    <a:cubicBezTo>
                      <a:pt x="11003" y="10305"/>
                      <a:pt x="10913" y="10090"/>
                      <a:pt x="10788" y="9773"/>
                    </a:cubicBezTo>
                    <a:cubicBezTo>
                      <a:pt x="10147" y="8944"/>
                      <a:pt x="9235" y="8677"/>
                      <a:pt x="8298" y="8207"/>
                    </a:cubicBezTo>
                    <a:cubicBezTo>
                      <a:pt x="7360" y="7735"/>
                      <a:pt x="6391" y="7141"/>
                      <a:pt x="5973" y="6178"/>
                    </a:cubicBezTo>
                    <a:cubicBezTo>
                      <a:pt x="5715" y="5575"/>
                      <a:pt x="5702" y="4900"/>
                      <a:pt x="5683" y="4245"/>
                    </a:cubicBezTo>
                    <a:cubicBezTo>
                      <a:pt x="5663" y="3590"/>
                      <a:pt x="5623" y="2911"/>
                      <a:pt x="5315" y="2330"/>
                    </a:cubicBezTo>
                    <a:cubicBezTo>
                      <a:pt x="5045" y="1822"/>
                      <a:pt x="4510" y="1414"/>
                      <a:pt x="3949" y="1414"/>
                    </a:cubicBezTo>
                    <a:cubicBezTo>
                      <a:pt x="3871" y="1414"/>
                      <a:pt x="3792" y="1422"/>
                      <a:pt x="3714" y="1438"/>
                    </a:cubicBezTo>
                    <a:cubicBezTo>
                      <a:pt x="3596" y="1463"/>
                      <a:pt x="3482" y="1505"/>
                      <a:pt x="3361" y="1505"/>
                    </a:cubicBezTo>
                    <a:cubicBezTo>
                      <a:pt x="3359" y="1505"/>
                      <a:pt x="3356" y="1505"/>
                      <a:pt x="3354" y="1505"/>
                    </a:cubicBezTo>
                    <a:cubicBezTo>
                      <a:pt x="3132" y="1505"/>
                      <a:pt x="2934" y="1351"/>
                      <a:pt x="2799" y="1171"/>
                    </a:cubicBezTo>
                    <a:cubicBezTo>
                      <a:pt x="2664" y="991"/>
                      <a:pt x="2571" y="780"/>
                      <a:pt x="2438" y="596"/>
                    </a:cubicBezTo>
                    <a:cubicBezTo>
                      <a:pt x="2172" y="234"/>
                      <a:pt x="1732" y="1"/>
                      <a:pt x="1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393147" y="5478891"/>
                <a:ext cx="250211" cy="146209"/>
              </a:xfrm>
              <a:custGeom>
                <a:avLst/>
                <a:gdLst/>
                <a:ahLst/>
                <a:cxnLst/>
                <a:rect l="l" t="t" r="r" b="b"/>
                <a:pathLst>
                  <a:path w="3385" h="1978" extrusionOk="0">
                    <a:moveTo>
                      <a:pt x="1693" y="1"/>
                    </a:moveTo>
                    <a:cubicBezTo>
                      <a:pt x="993" y="1"/>
                      <a:pt x="115" y="471"/>
                      <a:pt x="1" y="946"/>
                    </a:cubicBezTo>
                    <a:cubicBezTo>
                      <a:pt x="278" y="1094"/>
                      <a:pt x="610" y="1434"/>
                      <a:pt x="864" y="1952"/>
                    </a:cubicBezTo>
                    <a:lnTo>
                      <a:pt x="864" y="1952"/>
                    </a:lnTo>
                    <a:cubicBezTo>
                      <a:pt x="491" y="1176"/>
                      <a:pt x="582" y="657"/>
                      <a:pt x="800" y="657"/>
                    </a:cubicBezTo>
                    <a:cubicBezTo>
                      <a:pt x="962" y="657"/>
                      <a:pt x="1196" y="946"/>
                      <a:pt x="1360" y="1633"/>
                    </a:cubicBezTo>
                    <a:cubicBezTo>
                      <a:pt x="1282" y="1039"/>
                      <a:pt x="1486" y="744"/>
                      <a:pt x="1692" y="744"/>
                    </a:cubicBezTo>
                    <a:cubicBezTo>
                      <a:pt x="1692" y="744"/>
                      <a:pt x="1693" y="744"/>
                      <a:pt x="1693" y="744"/>
                    </a:cubicBezTo>
                    <a:cubicBezTo>
                      <a:pt x="1694" y="744"/>
                      <a:pt x="1694" y="744"/>
                      <a:pt x="1695" y="744"/>
                    </a:cubicBezTo>
                    <a:cubicBezTo>
                      <a:pt x="1900" y="744"/>
                      <a:pt x="2105" y="1039"/>
                      <a:pt x="2026" y="1634"/>
                    </a:cubicBezTo>
                    <a:cubicBezTo>
                      <a:pt x="2190" y="947"/>
                      <a:pt x="2423" y="658"/>
                      <a:pt x="2586" y="658"/>
                    </a:cubicBezTo>
                    <a:cubicBezTo>
                      <a:pt x="2804" y="658"/>
                      <a:pt x="2895" y="1173"/>
                      <a:pt x="2526" y="1945"/>
                    </a:cubicBezTo>
                    <a:lnTo>
                      <a:pt x="2526" y="1945"/>
                    </a:lnTo>
                    <a:cubicBezTo>
                      <a:pt x="2778" y="1432"/>
                      <a:pt x="3111" y="1095"/>
                      <a:pt x="3385" y="946"/>
                    </a:cubicBezTo>
                    <a:cubicBezTo>
                      <a:pt x="3272" y="471"/>
                      <a:pt x="2392" y="1"/>
                      <a:pt x="1693" y="1"/>
                    </a:cubicBezTo>
                    <a:close/>
                    <a:moveTo>
                      <a:pt x="864" y="1952"/>
                    </a:moveTo>
                    <a:lnTo>
                      <a:pt x="864" y="1952"/>
                    </a:lnTo>
                    <a:cubicBezTo>
                      <a:pt x="868" y="1960"/>
                      <a:pt x="873" y="1969"/>
                      <a:pt x="877" y="1977"/>
                    </a:cubicBezTo>
                    <a:cubicBezTo>
                      <a:pt x="873" y="1969"/>
                      <a:pt x="869" y="1960"/>
                      <a:pt x="864" y="1952"/>
                    </a:cubicBezTo>
                    <a:close/>
                    <a:moveTo>
                      <a:pt x="2526" y="1945"/>
                    </a:moveTo>
                    <a:cubicBezTo>
                      <a:pt x="2520" y="1956"/>
                      <a:pt x="2515" y="1966"/>
                      <a:pt x="2510" y="1977"/>
                    </a:cubicBezTo>
                    <a:cubicBezTo>
                      <a:pt x="2515" y="1966"/>
                      <a:pt x="2520" y="1956"/>
                      <a:pt x="2526" y="19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694701" y="5624878"/>
                <a:ext cx="1647178" cy="741245"/>
              </a:xfrm>
              <a:custGeom>
                <a:avLst/>
                <a:gdLst/>
                <a:ahLst/>
                <a:cxnLst/>
                <a:rect l="l" t="t" r="r" b="b"/>
                <a:pathLst>
                  <a:path w="22284" h="10028" extrusionOk="0">
                    <a:moveTo>
                      <a:pt x="11142" y="1"/>
                    </a:moveTo>
                    <a:cubicBezTo>
                      <a:pt x="10832" y="405"/>
                      <a:pt x="10656" y="910"/>
                      <a:pt x="10656" y="1420"/>
                    </a:cubicBezTo>
                    <a:cubicBezTo>
                      <a:pt x="10485" y="952"/>
                      <a:pt x="10249" y="509"/>
                      <a:pt x="9953" y="107"/>
                    </a:cubicBezTo>
                    <a:cubicBezTo>
                      <a:pt x="9775" y="447"/>
                      <a:pt x="9739" y="859"/>
                      <a:pt x="9857" y="1225"/>
                    </a:cubicBezTo>
                    <a:cubicBezTo>
                      <a:pt x="9626" y="873"/>
                      <a:pt x="9332" y="560"/>
                      <a:pt x="8995" y="303"/>
                    </a:cubicBezTo>
                    <a:lnTo>
                      <a:pt x="8995" y="303"/>
                    </a:lnTo>
                    <a:cubicBezTo>
                      <a:pt x="9001" y="932"/>
                      <a:pt x="9270" y="1242"/>
                      <a:pt x="9252" y="1242"/>
                    </a:cubicBezTo>
                    <a:cubicBezTo>
                      <a:pt x="9234" y="1242"/>
                      <a:pt x="8958" y="962"/>
                      <a:pt x="7951" y="410"/>
                    </a:cubicBezTo>
                    <a:lnTo>
                      <a:pt x="7951" y="410"/>
                    </a:lnTo>
                    <a:cubicBezTo>
                      <a:pt x="7986" y="557"/>
                      <a:pt x="8026" y="693"/>
                      <a:pt x="8076" y="816"/>
                    </a:cubicBezTo>
                    <a:cubicBezTo>
                      <a:pt x="8705" y="2387"/>
                      <a:pt x="10513" y="2104"/>
                      <a:pt x="10646" y="2266"/>
                    </a:cubicBezTo>
                    <a:cubicBezTo>
                      <a:pt x="10716" y="2347"/>
                      <a:pt x="11060" y="6384"/>
                      <a:pt x="10679" y="6535"/>
                    </a:cubicBezTo>
                    <a:cubicBezTo>
                      <a:pt x="10463" y="4477"/>
                      <a:pt x="9089" y="4387"/>
                      <a:pt x="9194" y="3479"/>
                    </a:cubicBezTo>
                    <a:cubicBezTo>
                      <a:pt x="9258" y="2924"/>
                      <a:pt x="8976" y="2350"/>
                      <a:pt x="8505" y="2059"/>
                    </a:cubicBezTo>
                    <a:lnTo>
                      <a:pt x="8503" y="2057"/>
                    </a:lnTo>
                    <a:cubicBezTo>
                      <a:pt x="8488" y="2046"/>
                      <a:pt x="8471" y="2037"/>
                      <a:pt x="8456" y="2027"/>
                    </a:cubicBezTo>
                    <a:lnTo>
                      <a:pt x="8456" y="2027"/>
                    </a:lnTo>
                    <a:cubicBezTo>
                      <a:pt x="8525" y="2284"/>
                      <a:pt x="8567" y="2550"/>
                      <a:pt x="8580" y="2817"/>
                    </a:cubicBezTo>
                    <a:cubicBezTo>
                      <a:pt x="8208" y="2519"/>
                      <a:pt x="8044" y="2356"/>
                      <a:pt x="7998" y="2356"/>
                    </a:cubicBezTo>
                    <a:cubicBezTo>
                      <a:pt x="7947" y="2356"/>
                      <a:pt x="8047" y="2564"/>
                      <a:pt x="8171" y="3017"/>
                    </a:cubicBezTo>
                    <a:cubicBezTo>
                      <a:pt x="7840" y="3005"/>
                      <a:pt x="7639" y="2924"/>
                      <a:pt x="7530" y="2854"/>
                    </a:cubicBezTo>
                    <a:lnTo>
                      <a:pt x="7530" y="2854"/>
                    </a:lnTo>
                    <a:cubicBezTo>
                      <a:pt x="7604" y="2953"/>
                      <a:pt x="7714" y="3135"/>
                      <a:pt x="7843" y="3457"/>
                    </a:cubicBezTo>
                    <a:cubicBezTo>
                      <a:pt x="7410" y="3408"/>
                      <a:pt x="7165" y="3239"/>
                      <a:pt x="7127" y="3239"/>
                    </a:cubicBezTo>
                    <a:cubicBezTo>
                      <a:pt x="7096" y="3239"/>
                      <a:pt x="7203" y="3350"/>
                      <a:pt x="7459" y="3730"/>
                    </a:cubicBezTo>
                    <a:cubicBezTo>
                      <a:pt x="7382" y="3766"/>
                      <a:pt x="7298" y="3784"/>
                      <a:pt x="7213" y="3784"/>
                    </a:cubicBezTo>
                    <a:cubicBezTo>
                      <a:pt x="7044" y="3784"/>
                      <a:pt x="6873" y="3714"/>
                      <a:pt x="6760" y="3588"/>
                    </a:cubicBezTo>
                    <a:lnTo>
                      <a:pt x="6760" y="3588"/>
                    </a:lnTo>
                    <a:cubicBezTo>
                      <a:pt x="6921" y="4172"/>
                      <a:pt x="7231" y="4265"/>
                      <a:pt x="7617" y="4265"/>
                    </a:cubicBezTo>
                    <a:cubicBezTo>
                      <a:pt x="7795" y="4265"/>
                      <a:pt x="7989" y="4245"/>
                      <a:pt x="8192" y="4245"/>
                    </a:cubicBezTo>
                    <a:cubicBezTo>
                      <a:pt x="8854" y="4245"/>
                      <a:pt x="9609" y="4455"/>
                      <a:pt x="10199" y="6248"/>
                    </a:cubicBezTo>
                    <a:cubicBezTo>
                      <a:pt x="10249" y="6397"/>
                      <a:pt x="10298" y="6532"/>
                      <a:pt x="10342" y="6653"/>
                    </a:cubicBezTo>
                    <a:cubicBezTo>
                      <a:pt x="10462" y="6967"/>
                      <a:pt x="10553" y="7185"/>
                      <a:pt x="10543" y="7295"/>
                    </a:cubicBezTo>
                    <a:cubicBezTo>
                      <a:pt x="10538" y="7356"/>
                      <a:pt x="10505" y="7387"/>
                      <a:pt x="10430" y="7387"/>
                    </a:cubicBezTo>
                    <a:cubicBezTo>
                      <a:pt x="10300" y="7387"/>
                      <a:pt x="10046" y="7295"/>
                      <a:pt x="9608" y="7111"/>
                    </a:cubicBezTo>
                    <a:cubicBezTo>
                      <a:pt x="9569" y="7093"/>
                      <a:pt x="9527" y="7075"/>
                      <a:pt x="9488" y="7061"/>
                    </a:cubicBezTo>
                    <a:cubicBezTo>
                      <a:pt x="7601" y="6275"/>
                      <a:pt x="6231" y="6012"/>
                      <a:pt x="5201" y="6012"/>
                    </a:cubicBezTo>
                    <a:cubicBezTo>
                      <a:pt x="3213" y="6012"/>
                      <a:pt x="2489" y="6989"/>
                      <a:pt x="1747" y="7061"/>
                    </a:cubicBezTo>
                    <a:cubicBezTo>
                      <a:pt x="1704" y="7065"/>
                      <a:pt x="1658" y="7066"/>
                      <a:pt x="1611" y="7066"/>
                    </a:cubicBezTo>
                    <a:cubicBezTo>
                      <a:pt x="1452" y="7066"/>
                      <a:pt x="1274" y="7048"/>
                      <a:pt x="1096" y="7048"/>
                    </a:cubicBezTo>
                    <a:cubicBezTo>
                      <a:pt x="592" y="7048"/>
                      <a:pt x="89" y="7194"/>
                      <a:pt x="12" y="8312"/>
                    </a:cubicBezTo>
                    <a:cubicBezTo>
                      <a:pt x="6" y="8391"/>
                      <a:pt x="3" y="8478"/>
                      <a:pt x="0" y="8569"/>
                    </a:cubicBezTo>
                    <a:cubicBezTo>
                      <a:pt x="168" y="8316"/>
                      <a:pt x="403" y="8103"/>
                      <a:pt x="675" y="7966"/>
                    </a:cubicBezTo>
                    <a:lnTo>
                      <a:pt x="675" y="7966"/>
                    </a:lnTo>
                    <a:cubicBezTo>
                      <a:pt x="581" y="8292"/>
                      <a:pt x="523" y="8626"/>
                      <a:pt x="507" y="8964"/>
                    </a:cubicBezTo>
                    <a:cubicBezTo>
                      <a:pt x="501" y="9061"/>
                      <a:pt x="514" y="9098"/>
                      <a:pt x="544" y="9098"/>
                    </a:cubicBezTo>
                    <a:cubicBezTo>
                      <a:pt x="634" y="9098"/>
                      <a:pt x="880" y="8776"/>
                      <a:pt x="1297" y="8676"/>
                    </a:cubicBezTo>
                    <a:lnTo>
                      <a:pt x="1297" y="8676"/>
                    </a:lnTo>
                    <a:cubicBezTo>
                      <a:pt x="1165" y="8967"/>
                      <a:pt x="1092" y="9283"/>
                      <a:pt x="1077" y="9602"/>
                    </a:cubicBezTo>
                    <a:cubicBezTo>
                      <a:pt x="1356" y="9527"/>
                      <a:pt x="1539" y="9169"/>
                      <a:pt x="1822" y="9169"/>
                    </a:cubicBezTo>
                    <a:cubicBezTo>
                      <a:pt x="1855" y="9169"/>
                      <a:pt x="1889" y="9174"/>
                      <a:pt x="1925" y="9184"/>
                    </a:cubicBezTo>
                    <a:cubicBezTo>
                      <a:pt x="1799" y="9447"/>
                      <a:pt x="1724" y="9735"/>
                      <a:pt x="1699" y="10028"/>
                    </a:cubicBezTo>
                    <a:cubicBezTo>
                      <a:pt x="1746" y="10020"/>
                      <a:pt x="1790" y="10013"/>
                      <a:pt x="1832" y="10001"/>
                    </a:cubicBezTo>
                    <a:cubicBezTo>
                      <a:pt x="2198" y="9910"/>
                      <a:pt x="2526" y="9676"/>
                      <a:pt x="2731" y="9360"/>
                    </a:cubicBezTo>
                    <a:cubicBezTo>
                      <a:pt x="3210" y="8617"/>
                      <a:pt x="2809" y="7973"/>
                      <a:pt x="2805" y="7715"/>
                    </a:cubicBezTo>
                    <a:cubicBezTo>
                      <a:pt x="2789" y="6869"/>
                      <a:pt x="3940" y="6522"/>
                      <a:pt x="5369" y="6522"/>
                    </a:cubicBezTo>
                    <a:cubicBezTo>
                      <a:pt x="6445" y="6522"/>
                      <a:pt x="7678" y="6718"/>
                      <a:pt x="8691" y="7046"/>
                    </a:cubicBezTo>
                    <a:cubicBezTo>
                      <a:pt x="8776" y="7072"/>
                      <a:pt x="8855" y="7099"/>
                      <a:pt x="8936" y="7128"/>
                    </a:cubicBezTo>
                    <a:cubicBezTo>
                      <a:pt x="9354" y="7280"/>
                      <a:pt x="10417" y="7858"/>
                      <a:pt x="11092" y="7858"/>
                    </a:cubicBezTo>
                    <a:cubicBezTo>
                      <a:pt x="11109" y="7858"/>
                      <a:pt x="11125" y="7857"/>
                      <a:pt x="11141" y="7857"/>
                    </a:cubicBezTo>
                    <a:cubicBezTo>
                      <a:pt x="11157" y="7857"/>
                      <a:pt x="11173" y="7858"/>
                      <a:pt x="11190" y="7858"/>
                    </a:cubicBezTo>
                    <a:cubicBezTo>
                      <a:pt x="11864" y="7858"/>
                      <a:pt x="12925" y="7280"/>
                      <a:pt x="13343" y="7128"/>
                    </a:cubicBezTo>
                    <a:cubicBezTo>
                      <a:pt x="13424" y="7099"/>
                      <a:pt x="13504" y="7072"/>
                      <a:pt x="13588" y="7046"/>
                    </a:cubicBezTo>
                    <a:cubicBezTo>
                      <a:pt x="14602" y="6719"/>
                      <a:pt x="15835" y="6523"/>
                      <a:pt x="16910" y="6523"/>
                    </a:cubicBezTo>
                    <a:cubicBezTo>
                      <a:pt x="18340" y="6523"/>
                      <a:pt x="19491" y="6869"/>
                      <a:pt x="19477" y="7715"/>
                    </a:cubicBezTo>
                    <a:cubicBezTo>
                      <a:pt x="19471" y="7973"/>
                      <a:pt x="19071" y="8617"/>
                      <a:pt x="19551" y="9360"/>
                    </a:cubicBezTo>
                    <a:cubicBezTo>
                      <a:pt x="19755" y="9676"/>
                      <a:pt x="20084" y="9913"/>
                      <a:pt x="20449" y="10001"/>
                    </a:cubicBezTo>
                    <a:cubicBezTo>
                      <a:pt x="20493" y="10013"/>
                      <a:pt x="20536" y="10020"/>
                      <a:pt x="20580" y="10028"/>
                    </a:cubicBezTo>
                    <a:cubicBezTo>
                      <a:pt x="20558" y="9735"/>
                      <a:pt x="20481" y="9447"/>
                      <a:pt x="20357" y="9184"/>
                    </a:cubicBezTo>
                    <a:cubicBezTo>
                      <a:pt x="20393" y="9174"/>
                      <a:pt x="20426" y="9169"/>
                      <a:pt x="20459" y="9169"/>
                    </a:cubicBezTo>
                    <a:cubicBezTo>
                      <a:pt x="20740" y="9169"/>
                      <a:pt x="20923" y="9527"/>
                      <a:pt x="21202" y="9602"/>
                    </a:cubicBezTo>
                    <a:cubicBezTo>
                      <a:pt x="21187" y="9283"/>
                      <a:pt x="21113" y="8967"/>
                      <a:pt x="20985" y="8676"/>
                    </a:cubicBezTo>
                    <a:lnTo>
                      <a:pt x="20985" y="8676"/>
                    </a:lnTo>
                    <a:cubicBezTo>
                      <a:pt x="21400" y="8776"/>
                      <a:pt x="21646" y="9098"/>
                      <a:pt x="21736" y="9098"/>
                    </a:cubicBezTo>
                    <a:cubicBezTo>
                      <a:pt x="21767" y="9098"/>
                      <a:pt x="21780" y="9061"/>
                      <a:pt x="21775" y="8964"/>
                    </a:cubicBezTo>
                    <a:cubicBezTo>
                      <a:pt x="21759" y="8626"/>
                      <a:pt x="21701" y="8292"/>
                      <a:pt x="21607" y="7966"/>
                    </a:cubicBezTo>
                    <a:lnTo>
                      <a:pt x="21607" y="7966"/>
                    </a:lnTo>
                    <a:cubicBezTo>
                      <a:pt x="21880" y="8103"/>
                      <a:pt x="22115" y="8314"/>
                      <a:pt x="22283" y="8569"/>
                    </a:cubicBezTo>
                    <a:cubicBezTo>
                      <a:pt x="22280" y="8478"/>
                      <a:pt x="22277" y="8393"/>
                      <a:pt x="22271" y="8312"/>
                    </a:cubicBezTo>
                    <a:cubicBezTo>
                      <a:pt x="22192" y="7194"/>
                      <a:pt x="21691" y="7048"/>
                      <a:pt x="21188" y="7048"/>
                    </a:cubicBezTo>
                    <a:cubicBezTo>
                      <a:pt x="21010" y="7048"/>
                      <a:pt x="20833" y="7066"/>
                      <a:pt x="20674" y="7066"/>
                    </a:cubicBezTo>
                    <a:cubicBezTo>
                      <a:pt x="20626" y="7066"/>
                      <a:pt x="20581" y="7065"/>
                      <a:pt x="20537" y="7061"/>
                    </a:cubicBezTo>
                    <a:cubicBezTo>
                      <a:pt x="19796" y="6989"/>
                      <a:pt x="19072" y="6012"/>
                      <a:pt x="17083" y="6012"/>
                    </a:cubicBezTo>
                    <a:cubicBezTo>
                      <a:pt x="16053" y="6012"/>
                      <a:pt x="14683" y="6275"/>
                      <a:pt x="12795" y="7061"/>
                    </a:cubicBezTo>
                    <a:cubicBezTo>
                      <a:pt x="12757" y="7077"/>
                      <a:pt x="12715" y="7093"/>
                      <a:pt x="12677" y="7111"/>
                    </a:cubicBezTo>
                    <a:cubicBezTo>
                      <a:pt x="12238" y="7296"/>
                      <a:pt x="11984" y="7387"/>
                      <a:pt x="11854" y="7387"/>
                    </a:cubicBezTo>
                    <a:cubicBezTo>
                      <a:pt x="11779" y="7387"/>
                      <a:pt x="11745" y="7357"/>
                      <a:pt x="11741" y="7297"/>
                    </a:cubicBezTo>
                    <a:cubicBezTo>
                      <a:pt x="11732" y="7186"/>
                      <a:pt x="11822" y="6972"/>
                      <a:pt x="11940" y="6656"/>
                    </a:cubicBezTo>
                    <a:cubicBezTo>
                      <a:pt x="11984" y="6536"/>
                      <a:pt x="12034" y="6399"/>
                      <a:pt x="12085" y="6248"/>
                    </a:cubicBezTo>
                    <a:cubicBezTo>
                      <a:pt x="12674" y="4456"/>
                      <a:pt x="13429" y="4246"/>
                      <a:pt x="14092" y="4246"/>
                    </a:cubicBezTo>
                    <a:cubicBezTo>
                      <a:pt x="14294" y="4246"/>
                      <a:pt x="14488" y="4266"/>
                      <a:pt x="14666" y="4266"/>
                    </a:cubicBezTo>
                    <a:cubicBezTo>
                      <a:pt x="15053" y="4266"/>
                      <a:pt x="15364" y="4173"/>
                      <a:pt x="15526" y="3588"/>
                    </a:cubicBezTo>
                    <a:lnTo>
                      <a:pt x="15526" y="3588"/>
                    </a:lnTo>
                    <a:cubicBezTo>
                      <a:pt x="15411" y="3714"/>
                      <a:pt x="15241" y="3784"/>
                      <a:pt x="15071" y="3784"/>
                    </a:cubicBezTo>
                    <a:cubicBezTo>
                      <a:pt x="14987" y="3784"/>
                      <a:pt x="14903" y="3766"/>
                      <a:pt x="14826" y="3730"/>
                    </a:cubicBezTo>
                    <a:cubicBezTo>
                      <a:pt x="15082" y="3350"/>
                      <a:pt x="15189" y="3239"/>
                      <a:pt x="15158" y="3239"/>
                    </a:cubicBezTo>
                    <a:cubicBezTo>
                      <a:pt x="15120" y="3239"/>
                      <a:pt x="14874" y="3408"/>
                      <a:pt x="14440" y="3457"/>
                    </a:cubicBezTo>
                    <a:cubicBezTo>
                      <a:pt x="14569" y="3135"/>
                      <a:pt x="14680" y="2953"/>
                      <a:pt x="14754" y="2854"/>
                    </a:cubicBezTo>
                    <a:lnTo>
                      <a:pt x="14754" y="2854"/>
                    </a:lnTo>
                    <a:cubicBezTo>
                      <a:pt x="14644" y="2924"/>
                      <a:pt x="14442" y="3005"/>
                      <a:pt x="14113" y="3017"/>
                    </a:cubicBezTo>
                    <a:cubicBezTo>
                      <a:pt x="14237" y="2564"/>
                      <a:pt x="14338" y="2356"/>
                      <a:pt x="14286" y="2356"/>
                    </a:cubicBezTo>
                    <a:cubicBezTo>
                      <a:pt x="14241" y="2356"/>
                      <a:pt x="14076" y="2519"/>
                      <a:pt x="13705" y="2817"/>
                    </a:cubicBezTo>
                    <a:cubicBezTo>
                      <a:pt x="13718" y="2550"/>
                      <a:pt x="13758" y="2284"/>
                      <a:pt x="13829" y="2027"/>
                    </a:cubicBezTo>
                    <a:lnTo>
                      <a:pt x="13829" y="2027"/>
                    </a:lnTo>
                    <a:cubicBezTo>
                      <a:pt x="13813" y="2039"/>
                      <a:pt x="13794" y="2046"/>
                      <a:pt x="13779" y="2059"/>
                    </a:cubicBezTo>
                    <a:cubicBezTo>
                      <a:pt x="13306" y="2350"/>
                      <a:pt x="13027" y="2926"/>
                      <a:pt x="13091" y="3479"/>
                    </a:cubicBezTo>
                    <a:cubicBezTo>
                      <a:pt x="13194" y="4386"/>
                      <a:pt x="11822" y="4477"/>
                      <a:pt x="11605" y="6535"/>
                    </a:cubicBezTo>
                    <a:cubicBezTo>
                      <a:pt x="11225" y="6384"/>
                      <a:pt x="11569" y="2349"/>
                      <a:pt x="11637" y="2266"/>
                    </a:cubicBezTo>
                    <a:cubicBezTo>
                      <a:pt x="11769" y="2104"/>
                      <a:pt x="13578" y="2387"/>
                      <a:pt x="14207" y="816"/>
                    </a:cubicBezTo>
                    <a:cubicBezTo>
                      <a:pt x="14257" y="693"/>
                      <a:pt x="14297" y="557"/>
                      <a:pt x="14333" y="410"/>
                    </a:cubicBezTo>
                    <a:lnTo>
                      <a:pt x="14333" y="410"/>
                    </a:lnTo>
                    <a:cubicBezTo>
                      <a:pt x="13325" y="962"/>
                      <a:pt x="13049" y="1242"/>
                      <a:pt x="13032" y="1242"/>
                    </a:cubicBezTo>
                    <a:cubicBezTo>
                      <a:pt x="13013" y="1242"/>
                      <a:pt x="13282" y="932"/>
                      <a:pt x="13288" y="303"/>
                    </a:cubicBezTo>
                    <a:lnTo>
                      <a:pt x="13288" y="303"/>
                    </a:lnTo>
                    <a:cubicBezTo>
                      <a:pt x="12953" y="560"/>
                      <a:pt x="12661" y="872"/>
                      <a:pt x="12426" y="1225"/>
                    </a:cubicBezTo>
                    <a:cubicBezTo>
                      <a:pt x="12546" y="859"/>
                      <a:pt x="12510" y="447"/>
                      <a:pt x="12330" y="107"/>
                    </a:cubicBezTo>
                    <a:cubicBezTo>
                      <a:pt x="12034" y="509"/>
                      <a:pt x="11798" y="952"/>
                      <a:pt x="11628" y="1420"/>
                    </a:cubicBezTo>
                    <a:cubicBezTo>
                      <a:pt x="11628" y="910"/>
                      <a:pt x="11453" y="402"/>
                      <a:pt x="111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a:off x="3657225" y="5301489"/>
              <a:ext cx="1721539" cy="1103662"/>
              <a:chOff x="3657225" y="5301489"/>
              <a:chExt cx="1721539" cy="1103662"/>
            </a:xfrm>
          </p:grpSpPr>
          <p:sp>
            <p:nvSpPr>
              <p:cNvPr id="22" name="Google Shape;22;p2"/>
              <p:cNvSpPr/>
              <p:nvPr/>
            </p:nvSpPr>
            <p:spPr>
              <a:xfrm>
                <a:off x="4237477" y="5823125"/>
                <a:ext cx="19958" cy="18553"/>
              </a:xfrm>
              <a:custGeom>
                <a:avLst/>
                <a:gdLst/>
                <a:ahLst/>
                <a:cxnLst/>
                <a:rect l="l" t="t" r="r" b="b"/>
                <a:pathLst>
                  <a:path w="270" h="251" extrusionOk="0">
                    <a:moveTo>
                      <a:pt x="90" y="0"/>
                    </a:moveTo>
                    <a:cubicBezTo>
                      <a:pt x="82" y="0"/>
                      <a:pt x="74" y="2"/>
                      <a:pt x="67" y="4"/>
                    </a:cubicBezTo>
                    <a:cubicBezTo>
                      <a:pt x="38" y="11"/>
                      <a:pt x="11" y="38"/>
                      <a:pt x="8" y="70"/>
                    </a:cubicBezTo>
                    <a:cubicBezTo>
                      <a:pt x="1" y="123"/>
                      <a:pt x="46" y="181"/>
                      <a:pt x="145" y="240"/>
                    </a:cubicBezTo>
                    <a:cubicBezTo>
                      <a:pt x="159" y="247"/>
                      <a:pt x="173" y="250"/>
                      <a:pt x="187" y="250"/>
                    </a:cubicBezTo>
                    <a:cubicBezTo>
                      <a:pt x="209" y="250"/>
                      <a:pt x="230" y="242"/>
                      <a:pt x="244" y="225"/>
                    </a:cubicBezTo>
                    <a:cubicBezTo>
                      <a:pt x="269" y="197"/>
                      <a:pt x="269" y="154"/>
                      <a:pt x="247" y="125"/>
                    </a:cubicBezTo>
                    <a:cubicBezTo>
                      <a:pt x="170" y="24"/>
                      <a:pt x="124"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689231" y="5618964"/>
                <a:ext cx="1658191" cy="752850"/>
              </a:xfrm>
              <a:custGeom>
                <a:avLst/>
                <a:gdLst/>
                <a:ahLst/>
                <a:cxnLst/>
                <a:rect l="l" t="t" r="r" b="b"/>
                <a:pathLst>
                  <a:path w="22433" h="10185" extrusionOk="0">
                    <a:moveTo>
                      <a:pt x="11212" y="211"/>
                    </a:moveTo>
                    <a:cubicBezTo>
                      <a:pt x="11476" y="587"/>
                      <a:pt x="11621" y="1041"/>
                      <a:pt x="11621" y="1497"/>
                    </a:cubicBezTo>
                    <a:cubicBezTo>
                      <a:pt x="11621" y="1535"/>
                      <a:pt x="11648" y="1566"/>
                      <a:pt x="11685" y="1574"/>
                    </a:cubicBezTo>
                    <a:cubicBezTo>
                      <a:pt x="11689" y="1575"/>
                      <a:pt x="11694" y="1575"/>
                      <a:pt x="11699" y="1575"/>
                    </a:cubicBezTo>
                    <a:cubicBezTo>
                      <a:pt x="11731" y="1575"/>
                      <a:pt x="11760" y="1555"/>
                      <a:pt x="11772" y="1525"/>
                    </a:cubicBezTo>
                    <a:cubicBezTo>
                      <a:pt x="11925" y="1104"/>
                      <a:pt x="12132" y="707"/>
                      <a:pt x="12386" y="339"/>
                    </a:cubicBezTo>
                    <a:cubicBezTo>
                      <a:pt x="12509" y="636"/>
                      <a:pt x="12522" y="973"/>
                      <a:pt x="12422" y="1278"/>
                    </a:cubicBezTo>
                    <a:cubicBezTo>
                      <a:pt x="12411" y="1315"/>
                      <a:pt x="12428" y="1357"/>
                      <a:pt x="12463" y="1373"/>
                    </a:cubicBezTo>
                    <a:cubicBezTo>
                      <a:pt x="12474" y="1378"/>
                      <a:pt x="12485" y="1380"/>
                      <a:pt x="12496" y="1380"/>
                    </a:cubicBezTo>
                    <a:cubicBezTo>
                      <a:pt x="12522" y="1380"/>
                      <a:pt x="12547" y="1368"/>
                      <a:pt x="12562" y="1345"/>
                    </a:cubicBezTo>
                    <a:cubicBezTo>
                      <a:pt x="12761" y="1048"/>
                      <a:pt x="12999" y="781"/>
                      <a:pt x="13275" y="550"/>
                    </a:cubicBezTo>
                    <a:lnTo>
                      <a:pt x="13275" y="550"/>
                    </a:lnTo>
                    <a:cubicBezTo>
                      <a:pt x="13240" y="937"/>
                      <a:pt x="13103" y="1166"/>
                      <a:pt x="13054" y="1247"/>
                    </a:cubicBezTo>
                    <a:cubicBezTo>
                      <a:pt x="13036" y="1277"/>
                      <a:pt x="13004" y="1333"/>
                      <a:pt x="13054" y="1377"/>
                    </a:cubicBezTo>
                    <a:cubicBezTo>
                      <a:pt x="13070" y="1391"/>
                      <a:pt x="13086" y="1397"/>
                      <a:pt x="13102" y="1397"/>
                    </a:cubicBezTo>
                    <a:cubicBezTo>
                      <a:pt x="13135" y="1397"/>
                      <a:pt x="13166" y="1371"/>
                      <a:pt x="13196" y="1349"/>
                    </a:cubicBezTo>
                    <a:cubicBezTo>
                      <a:pt x="13297" y="1270"/>
                      <a:pt x="13590" y="1035"/>
                      <a:pt x="14284" y="643"/>
                    </a:cubicBezTo>
                    <a:lnTo>
                      <a:pt x="14284" y="643"/>
                    </a:lnTo>
                    <a:cubicBezTo>
                      <a:pt x="14262" y="723"/>
                      <a:pt x="14237" y="797"/>
                      <a:pt x="14209" y="865"/>
                    </a:cubicBezTo>
                    <a:cubicBezTo>
                      <a:pt x="13748" y="2017"/>
                      <a:pt x="12642" y="2132"/>
                      <a:pt x="12046" y="2194"/>
                    </a:cubicBezTo>
                    <a:cubicBezTo>
                      <a:pt x="11818" y="2219"/>
                      <a:pt x="11704" y="2231"/>
                      <a:pt x="11652" y="2295"/>
                    </a:cubicBezTo>
                    <a:cubicBezTo>
                      <a:pt x="11559" y="2407"/>
                      <a:pt x="11304" y="5669"/>
                      <a:pt x="11504" y="6454"/>
                    </a:cubicBezTo>
                    <a:cubicBezTo>
                      <a:pt x="11540" y="6587"/>
                      <a:pt x="11586" y="6661"/>
                      <a:pt x="11652" y="6687"/>
                    </a:cubicBezTo>
                    <a:cubicBezTo>
                      <a:pt x="11661" y="6691"/>
                      <a:pt x="11671" y="6693"/>
                      <a:pt x="11681" y="6693"/>
                    </a:cubicBezTo>
                    <a:cubicBezTo>
                      <a:pt x="11694" y="6693"/>
                      <a:pt x="11708" y="6689"/>
                      <a:pt x="11720" y="6681"/>
                    </a:cubicBezTo>
                    <a:cubicBezTo>
                      <a:pt x="11741" y="6668"/>
                      <a:pt x="11755" y="6646"/>
                      <a:pt x="11757" y="6622"/>
                    </a:cubicBezTo>
                    <a:cubicBezTo>
                      <a:pt x="11880" y="5470"/>
                      <a:pt x="12363" y="4956"/>
                      <a:pt x="12752" y="4545"/>
                    </a:cubicBezTo>
                    <a:cubicBezTo>
                      <a:pt x="13042" y="4238"/>
                      <a:pt x="13292" y="3974"/>
                      <a:pt x="13243" y="3550"/>
                    </a:cubicBezTo>
                    <a:cubicBezTo>
                      <a:pt x="13188" y="3071"/>
                      <a:pt x="13401" y="2583"/>
                      <a:pt x="13780" y="2286"/>
                    </a:cubicBezTo>
                    <a:lnTo>
                      <a:pt x="13780" y="2286"/>
                    </a:lnTo>
                    <a:cubicBezTo>
                      <a:pt x="13738" y="2485"/>
                      <a:pt x="13712" y="2689"/>
                      <a:pt x="13704" y="2896"/>
                    </a:cubicBezTo>
                    <a:cubicBezTo>
                      <a:pt x="13701" y="2928"/>
                      <a:pt x="13718" y="2955"/>
                      <a:pt x="13745" y="2970"/>
                    </a:cubicBezTo>
                    <a:cubicBezTo>
                      <a:pt x="13756" y="2975"/>
                      <a:pt x="13769" y="2978"/>
                      <a:pt x="13781" y="2978"/>
                    </a:cubicBezTo>
                    <a:cubicBezTo>
                      <a:pt x="13799" y="2978"/>
                      <a:pt x="13817" y="2972"/>
                      <a:pt x="13831" y="2961"/>
                    </a:cubicBezTo>
                    <a:cubicBezTo>
                      <a:pt x="13974" y="2844"/>
                      <a:pt x="14088" y="2751"/>
                      <a:pt x="14173" y="2677"/>
                    </a:cubicBezTo>
                    <a:cubicBezTo>
                      <a:pt x="14203" y="2652"/>
                      <a:pt x="14232" y="2628"/>
                      <a:pt x="14259" y="2606"/>
                    </a:cubicBezTo>
                    <a:lnTo>
                      <a:pt x="14259" y="2606"/>
                    </a:lnTo>
                    <a:cubicBezTo>
                      <a:pt x="14253" y="2621"/>
                      <a:pt x="14250" y="2636"/>
                      <a:pt x="14244" y="2651"/>
                    </a:cubicBezTo>
                    <a:cubicBezTo>
                      <a:pt x="14210" y="2755"/>
                      <a:pt x="14164" y="2899"/>
                      <a:pt x="14114" y="3079"/>
                    </a:cubicBezTo>
                    <a:cubicBezTo>
                      <a:pt x="14110" y="3102"/>
                      <a:pt x="14114" y="3128"/>
                      <a:pt x="14129" y="3147"/>
                    </a:cubicBezTo>
                    <a:cubicBezTo>
                      <a:pt x="14147" y="3167"/>
                      <a:pt x="14170" y="3176"/>
                      <a:pt x="14194" y="3176"/>
                    </a:cubicBezTo>
                    <a:cubicBezTo>
                      <a:pt x="14377" y="3169"/>
                      <a:pt x="14519" y="3142"/>
                      <a:pt x="14630" y="3108"/>
                    </a:cubicBezTo>
                    <a:lnTo>
                      <a:pt x="14630" y="3108"/>
                    </a:lnTo>
                    <a:cubicBezTo>
                      <a:pt x="14575" y="3210"/>
                      <a:pt x="14512" y="3342"/>
                      <a:pt x="14444" y="3509"/>
                    </a:cubicBezTo>
                    <a:cubicBezTo>
                      <a:pt x="14435" y="3535"/>
                      <a:pt x="14438" y="3563"/>
                      <a:pt x="14454" y="3585"/>
                    </a:cubicBezTo>
                    <a:cubicBezTo>
                      <a:pt x="14471" y="3604"/>
                      <a:pt x="14494" y="3615"/>
                      <a:pt x="14520" y="3615"/>
                    </a:cubicBezTo>
                    <a:cubicBezTo>
                      <a:pt x="14522" y="3615"/>
                      <a:pt x="14523" y="3615"/>
                      <a:pt x="14525" y="3615"/>
                    </a:cubicBezTo>
                    <a:cubicBezTo>
                      <a:pt x="14738" y="3590"/>
                      <a:pt x="14904" y="3538"/>
                      <a:pt x="15028" y="3491"/>
                    </a:cubicBezTo>
                    <a:lnTo>
                      <a:pt x="15028" y="3491"/>
                    </a:lnTo>
                    <a:cubicBezTo>
                      <a:pt x="14977" y="3560"/>
                      <a:pt x="14915" y="3652"/>
                      <a:pt x="14836" y="3766"/>
                    </a:cubicBezTo>
                    <a:cubicBezTo>
                      <a:pt x="14823" y="3785"/>
                      <a:pt x="14819" y="3808"/>
                      <a:pt x="14826" y="3831"/>
                    </a:cubicBezTo>
                    <a:cubicBezTo>
                      <a:pt x="14834" y="3853"/>
                      <a:pt x="14848" y="3870"/>
                      <a:pt x="14867" y="3881"/>
                    </a:cubicBezTo>
                    <a:cubicBezTo>
                      <a:pt x="14956" y="3922"/>
                      <a:pt x="15052" y="3941"/>
                      <a:pt x="15148" y="3941"/>
                    </a:cubicBezTo>
                    <a:cubicBezTo>
                      <a:pt x="15249" y="3941"/>
                      <a:pt x="15350" y="3920"/>
                      <a:pt x="15442" y="3878"/>
                    </a:cubicBezTo>
                    <a:lnTo>
                      <a:pt x="15442" y="3878"/>
                    </a:lnTo>
                    <a:cubicBezTo>
                      <a:pt x="15285" y="4208"/>
                      <a:pt x="15048" y="4268"/>
                      <a:pt x="14741" y="4268"/>
                    </a:cubicBezTo>
                    <a:cubicBezTo>
                      <a:pt x="14658" y="4268"/>
                      <a:pt x="14570" y="4264"/>
                      <a:pt x="14476" y="4259"/>
                    </a:cubicBezTo>
                    <a:cubicBezTo>
                      <a:pt x="14375" y="4254"/>
                      <a:pt x="14270" y="4249"/>
                      <a:pt x="14162" y="4249"/>
                    </a:cubicBezTo>
                    <a:cubicBezTo>
                      <a:pt x="13476" y="4249"/>
                      <a:pt x="12693" y="4462"/>
                      <a:pt x="12086" y="6306"/>
                    </a:cubicBezTo>
                    <a:cubicBezTo>
                      <a:pt x="12038" y="6458"/>
                      <a:pt x="11987" y="6593"/>
                      <a:pt x="11945" y="6712"/>
                    </a:cubicBezTo>
                    <a:lnTo>
                      <a:pt x="11891" y="6850"/>
                    </a:lnTo>
                    <a:cubicBezTo>
                      <a:pt x="11794" y="7108"/>
                      <a:pt x="11729" y="7278"/>
                      <a:pt x="11741" y="7386"/>
                    </a:cubicBezTo>
                    <a:cubicBezTo>
                      <a:pt x="11747" y="7463"/>
                      <a:pt x="11785" y="7502"/>
                      <a:pt x="11816" y="7522"/>
                    </a:cubicBezTo>
                    <a:cubicBezTo>
                      <a:pt x="11846" y="7539"/>
                      <a:pt x="11881" y="7549"/>
                      <a:pt x="11929" y="7549"/>
                    </a:cubicBezTo>
                    <a:cubicBezTo>
                      <a:pt x="12067" y="7549"/>
                      <a:pt x="12305" y="7468"/>
                      <a:pt x="12783" y="7265"/>
                    </a:cubicBezTo>
                    <a:lnTo>
                      <a:pt x="12902" y="7214"/>
                    </a:lnTo>
                    <a:cubicBezTo>
                      <a:pt x="14783" y="6430"/>
                      <a:pt x="16140" y="6168"/>
                      <a:pt x="17158" y="6168"/>
                    </a:cubicBezTo>
                    <a:cubicBezTo>
                      <a:pt x="18412" y="6168"/>
                      <a:pt x="19154" y="6565"/>
                      <a:pt x="19733" y="6875"/>
                    </a:cubicBezTo>
                    <a:cubicBezTo>
                      <a:pt x="20052" y="7046"/>
                      <a:pt x="20328" y="7192"/>
                      <a:pt x="20609" y="7220"/>
                    </a:cubicBezTo>
                    <a:cubicBezTo>
                      <a:pt x="20651" y="7224"/>
                      <a:pt x="20695" y="7225"/>
                      <a:pt x="20740" y="7225"/>
                    </a:cubicBezTo>
                    <a:cubicBezTo>
                      <a:pt x="20822" y="7225"/>
                      <a:pt x="20908" y="7221"/>
                      <a:pt x="20997" y="7216"/>
                    </a:cubicBezTo>
                    <a:cubicBezTo>
                      <a:pt x="21088" y="7211"/>
                      <a:pt x="21179" y="7206"/>
                      <a:pt x="21269" y="7206"/>
                    </a:cubicBezTo>
                    <a:cubicBezTo>
                      <a:pt x="21756" y="7206"/>
                      <a:pt x="22197" y="7348"/>
                      <a:pt x="22270" y="8397"/>
                    </a:cubicBezTo>
                    <a:lnTo>
                      <a:pt x="22270" y="8405"/>
                    </a:lnTo>
                    <a:cubicBezTo>
                      <a:pt x="22115" y="8231"/>
                      <a:pt x="21927" y="8084"/>
                      <a:pt x="21718" y="7976"/>
                    </a:cubicBezTo>
                    <a:cubicBezTo>
                      <a:pt x="21707" y="7971"/>
                      <a:pt x="21695" y="7968"/>
                      <a:pt x="21683" y="7968"/>
                    </a:cubicBezTo>
                    <a:cubicBezTo>
                      <a:pt x="21665" y="7968"/>
                      <a:pt x="21647" y="7974"/>
                      <a:pt x="21632" y="7987"/>
                    </a:cubicBezTo>
                    <a:cubicBezTo>
                      <a:pt x="21608" y="8005"/>
                      <a:pt x="21598" y="8039"/>
                      <a:pt x="21607" y="8068"/>
                    </a:cubicBezTo>
                    <a:cubicBezTo>
                      <a:pt x="21699" y="8389"/>
                      <a:pt x="21755" y="8718"/>
                      <a:pt x="21771" y="9047"/>
                    </a:cubicBezTo>
                    <a:lnTo>
                      <a:pt x="21771" y="9074"/>
                    </a:lnTo>
                    <a:cubicBezTo>
                      <a:pt x="21749" y="9058"/>
                      <a:pt x="21724" y="9037"/>
                      <a:pt x="21701" y="9018"/>
                    </a:cubicBezTo>
                    <a:cubicBezTo>
                      <a:pt x="21566" y="8911"/>
                      <a:pt x="21362" y="8749"/>
                      <a:pt x="21078" y="8681"/>
                    </a:cubicBezTo>
                    <a:cubicBezTo>
                      <a:pt x="21072" y="8679"/>
                      <a:pt x="21066" y="8679"/>
                      <a:pt x="21060" y="8679"/>
                    </a:cubicBezTo>
                    <a:cubicBezTo>
                      <a:pt x="21038" y="8679"/>
                      <a:pt x="21015" y="8689"/>
                      <a:pt x="21001" y="8706"/>
                    </a:cubicBezTo>
                    <a:cubicBezTo>
                      <a:pt x="20982" y="8728"/>
                      <a:pt x="20979" y="8759"/>
                      <a:pt x="20990" y="8787"/>
                    </a:cubicBezTo>
                    <a:cubicBezTo>
                      <a:pt x="21099" y="9033"/>
                      <a:pt x="21167" y="9294"/>
                      <a:pt x="21193" y="9561"/>
                    </a:cubicBezTo>
                    <a:cubicBezTo>
                      <a:pt x="21125" y="9520"/>
                      <a:pt x="21060" y="9465"/>
                      <a:pt x="20993" y="9406"/>
                    </a:cubicBezTo>
                    <a:cubicBezTo>
                      <a:pt x="20862" y="9293"/>
                      <a:pt x="20718" y="9170"/>
                      <a:pt x="20535" y="9170"/>
                    </a:cubicBezTo>
                    <a:cubicBezTo>
                      <a:pt x="20496" y="9170"/>
                      <a:pt x="20455" y="9175"/>
                      <a:pt x="20412" y="9188"/>
                    </a:cubicBezTo>
                    <a:cubicBezTo>
                      <a:pt x="20390" y="9194"/>
                      <a:pt x="20372" y="9210"/>
                      <a:pt x="20363" y="9230"/>
                    </a:cubicBezTo>
                    <a:cubicBezTo>
                      <a:pt x="20353" y="9251"/>
                      <a:pt x="20353" y="9275"/>
                      <a:pt x="20363" y="9295"/>
                    </a:cubicBezTo>
                    <a:cubicBezTo>
                      <a:pt x="20468" y="9520"/>
                      <a:pt x="20538" y="9767"/>
                      <a:pt x="20567" y="10010"/>
                    </a:cubicBezTo>
                    <a:cubicBezTo>
                      <a:pt x="20560" y="10007"/>
                      <a:pt x="20551" y="10006"/>
                      <a:pt x="20544" y="10004"/>
                    </a:cubicBezTo>
                    <a:cubicBezTo>
                      <a:pt x="20196" y="9919"/>
                      <a:pt x="19885" y="9697"/>
                      <a:pt x="19691" y="9397"/>
                    </a:cubicBezTo>
                    <a:cubicBezTo>
                      <a:pt x="19346" y="8860"/>
                      <a:pt x="19482" y="8380"/>
                      <a:pt x="19573" y="8062"/>
                    </a:cubicBezTo>
                    <a:cubicBezTo>
                      <a:pt x="19604" y="7953"/>
                      <a:pt x="19628" y="7866"/>
                      <a:pt x="19629" y="7795"/>
                    </a:cubicBezTo>
                    <a:cubicBezTo>
                      <a:pt x="19635" y="7483"/>
                      <a:pt x="19499" y="7223"/>
                      <a:pt x="19222" y="7019"/>
                    </a:cubicBezTo>
                    <a:cubicBezTo>
                      <a:pt x="18759" y="6677"/>
                      <a:pt x="17929" y="6527"/>
                      <a:pt x="16983" y="6527"/>
                    </a:cubicBezTo>
                    <a:cubicBezTo>
                      <a:pt x="15895" y="6527"/>
                      <a:pt x="14654" y="6725"/>
                      <a:pt x="13643" y="7052"/>
                    </a:cubicBezTo>
                    <a:cubicBezTo>
                      <a:pt x="13557" y="7078"/>
                      <a:pt x="13475" y="7105"/>
                      <a:pt x="13393" y="7135"/>
                    </a:cubicBezTo>
                    <a:cubicBezTo>
                      <a:pt x="13283" y="7176"/>
                      <a:pt x="13129" y="7242"/>
                      <a:pt x="12953" y="7322"/>
                    </a:cubicBezTo>
                    <a:cubicBezTo>
                      <a:pt x="12473" y="7537"/>
                      <a:pt x="11757" y="7860"/>
                      <a:pt x="11266" y="7860"/>
                    </a:cubicBezTo>
                    <a:cubicBezTo>
                      <a:pt x="11248" y="7860"/>
                      <a:pt x="11231" y="7859"/>
                      <a:pt x="11213" y="7858"/>
                    </a:cubicBezTo>
                    <a:cubicBezTo>
                      <a:pt x="11194" y="7859"/>
                      <a:pt x="11175" y="7860"/>
                      <a:pt x="11155" y="7860"/>
                    </a:cubicBezTo>
                    <a:cubicBezTo>
                      <a:pt x="10665" y="7860"/>
                      <a:pt x="9955" y="7535"/>
                      <a:pt x="9475" y="7322"/>
                    </a:cubicBezTo>
                    <a:cubicBezTo>
                      <a:pt x="9301" y="7242"/>
                      <a:pt x="9149" y="7176"/>
                      <a:pt x="9038" y="7135"/>
                    </a:cubicBezTo>
                    <a:cubicBezTo>
                      <a:pt x="8957" y="7105"/>
                      <a:pt x="8875" y="7078"/>
                      <a:pt x="8791" y="7052"/>
                    </a:cubicBezTo>
                    <a:cubicBezTo>
                      <a:pt x="7778" y="6724"/>
                      <a:pt x="6537" y="6526"/>
                      <a:pt x="5449" y="6526"/>
                    </a:cubicBezTo>
                    <a:cubicBezTo>
                      <a:pt x="4503" y="6526"/>
                      <a:pt x="3673" y="6676"/>
                      <a:pt x="3210" y="7019"/>
                    </a:cubicBezTo>
                    <a:cubicBezTo>
                      <a:pt x="2935" y="7223"/>
                      <a:pt x="2798" y="7483"/>
                      <a:pt x="2804" y="7795"/>
                    </a:cubicBezTo>
                    <a:cubicBezTo>
                      <a:pt x="2805" y="7869"/>
                      <a:pt x="2829" y="7954"/>
                      <a:pt x="2861" y="8065"/>
                    </a:cubicBezTo>
                    <a:cubicBezTo>
                      <a:pt x="2951" y="8383"/>
                      <a:pt x="3086" y="8863"/>
                      <a:pt x="2743" y="9399"/>
                    </a:cubicBezTo>
                    <a:cubicBezTo>
                      <a:pt x="2549" y="9696"/>
                      <a:pt x="2238" y="9917"/>
                      <a:pt x="1891" y="10004"/>
                    </a:cubicBezTo>
                    <a:cubicBezTo>
                      <a:pt x="1882" y="10006"/>
                      <a:pt x="1874" y="10007"/>
                      <a:pt x="1866" y="10010"/>
                    </a:cubicBezTo>
                    <a:cubicBezTo>
                      <a:pt x="1897" y="9761"/>
                      <a:pt x="1965" y="9518"/>
                      <a:pt x="2072" y="9295"/>
                    </a:cubicBezTo>
                    <a:cubicBezTo>
                      <a:pt x="2081" y="9275"/>
                      <a:pt x="2081" y="9251"/>
                      <a:pt x="2072" y="9230"/>
                    </a:cubicBezTo>
                    <a:cubicBezTo>
                      <a:pt x="2062" y="9210"/>
                      <a:pt x="2044" y="9194"/>
                      <a:pt x="2022" y="9188"/>
                    </a:cubicBezTo>
                    <a:cubicBezTo>
                      <a:pt x="1979" y="9176"/>
                      <a:pt x="1938" y="9170"/>
                      <a:pt x="1898" y="9170"/>
                    </a:cubicBezTo>
                    <a:cubicBezTo>
                      <a:pt x="1716" y="9170"/>
                      <a:pt x="1572" y="9292"/>
                      <a:pt x="1437" y="9399"/>
                    </a:cubicBezTo>
                    <a:cubicBezTo>
                      <a:pt x="1368" y="9456"/>
                      <a:pt x="1304" y="9511"/>
                      <a:pt x="1235" y="9552"/>
                    </a:cubicBezTo>
                    <a:cubicBezTo>
                      <a:pt x="1262" y="9282"/>
                      <a:pt x="1329" y="9022"/>
                      <a:pt x="1439" y="8778"/>
                    </a:cubicBezTo>
                    <a:cubicBezTo>
                      <a:pt x="1452" y="8752"/>
                      <a:pt x="1446" y="8719"/>
                      <a:pt x="1427" y="8697"/>
                    </a:cubicBezTo>
                    <a:cubicBezTo>
                      <a:pt x="1413" y="8680"/>
                      <a:pt x="1391" y="8668"/>
                      <a:pt x="1368" y="8668"/>
                    </a:cubicBezTo>
                    <a:cubicBezTo>
                      <a:pt x="1362" y="8668"/>
                      <a:pt x="1356" y="8669"/>
                      <a:pt x="1350" y="8671"/>
                    </a:cubicBezTo>
                    <a:cubicBezTo>
                      <a:pt x="1068" y="8740"/>
                      <a:pt x="863" y="8903"/>
                      <a:pt x="725" y="9009"/>
                    </a:cubicBezTo>
                    <a:cubicBezTo>
                      <a:pt x="702" y="9028"/>
                      <a:pt x="677" y="9047"/>
                      <a:pt x="655" y="9065"/>
                    </a:cubicBezTo>
                    <a:lnTo>
                      <a:pt x="655" y="9038"/>
                    </a:lnTo>
                    <a:cubicBezTo>
                      <a:pt x="671" y="8708"/>
                      <a:pt x="725" y="8380"/>
                      <a:pt x="818" y="8058"/>
                    </a:cubicBezTo>
                    <a:cubicBezTo>
                      <a:pt x="826" y="8028"/>
                      <a:pt x="817" y="7997"/>
                      <a:pt x="792" y="7976"/>
                    </a:cubicBezTo>
                    <a:cubicBezTo>
                      <a:pt x="778" y="7965"/>
                      <a:pt x="761" y="7959"/>
                      <a:pt x="743" y="7959"/>
                    </a:cubicBezTo>
                    <a:cubicBezTo>
                      <a:pt x="731" y="7959"/>
                      <a:pt x="719" y="7962"/>
                      <a:pt x="708" y="7968"/>
                    </a:cubicBezTo>
                    <a:cubicBezTo>
                      <a:pt x="496" y="8075"/>
                      <a:pt x="310" y="8220"/>
                      <a:pt x="155" y="8397"/>
                    </a:cubicBezTo>
                    <a:lnTo>
                      <a:pt x="155" y="8389"/>
                    </a:lnTo>
                    <a:cubicBezTo>
                      <a:pt x="229" y="7339"/>
                      <a:pt x="671" y="7197"/>
                      <a:pt x="1157" y="7197"/>
                    </a:cubicBezTo>
                    <a:cubicBezTo>
                      <a:pt x="1247" y="7197"/>
                      <a:pt x="1339" y="7202"/>
                      <a:pt x="1430" y="7207"/>
                    </a:cubicBezTo>
                    <a:cubicBezTo>
                      <a:pt x="1520" y="7212"/>
                      <a:pt x="1607" y="7217"/>
                      <a:pt x="1689" y="7217"/>
                    </a:cubicBezTo>
                    <a:cubicBezTo>
                      <a:pt x="1734" y="7217"/>
                      <a:pt x="1778" y="7215"/>
                      <a:pt x="1821" y="7211"/>
                    </a:cubicBezTo>
                    <a:cubicBezTo>
                      <a:pt x="2102" y="7183"/>
                      <a:pt x="2377" y="7036"/>
                      <a:pt x="2694" y="6866"/>
                    </a:cubicBezTo>
                    <a:cubicBezTo>
                      <a:pt x="3273" y="6556"/>
                      <a:pt x="4014" y="6159"/>
                      <a:pt x="5267" y="6159"/>
                    </a:cubicBezTo>
                    <a:cubicBezTo>
                      <a:pt x="6286" y="6159"/>
                      <a:pt x="7643" y="6421"/>
                      <a:pt x="9527" y="7206"/>
                    </a:cubicBezTo>
                    <a:cubicBezTo>
                      <a:pt x="9565" y="7222"/>
                      <a:pt x="9606" y="7238"/>
                      <a:pt x="9645" y="7256"/>
                    </a:cubicBezTo>
                    <a:cubicBezTo>
                      <a:pt x="10121" y="7456"/>
                      <a:pt x="10358" y="7539"/>
                      <a:pt x="10497" y="7539"/>
                    </a:cubicBezTo>
                    <a:cubicBezTo>
                      <a:pt x="10545" y="7539"/>
                      <a:pt x="10581" y="7529"/>
                      <a:pt x="10611" y="7510"/>
                    </a:cubicBezTo>
                    <a:cubicBezTo>
                      <a:pt x="10643" y="7489"/>
                      <a:pt x="10683" y="7451"/>
                      <a:pt x="10686" y="7375"/>
                    </a:cubicBezTo>
                    <a:cubicBezTo>
                      <a:pt x="10698" y="7260"/>
                      <a:pt x="10629" y="7086"/>
                      <a:pt x="10528" y="6821"/>
                    </a:cubicBezTo>
                    <a:lnTo>
                      <a:pt x="10481" y="6699"/>
                    </a:lnTo>
                    <a:cubicBezTo>
                      <a:pt x="10437" y="6579"/>
                      <a:pt x="10389" y="6445"/>
                      <a:pt x="10339" y="6297"/>
                    </a:cubicBezTo>
                    <a:cubicBezTo>
                      <a:pt x="9734" y="4458"/>
                      <a:pt x="8955" y="4239"/>
                      <a:pt x="8269" y="4239"/>
                    </a:cubicBezTo>
                    <a:cubicBezTo>
                      <a:pt x="8159" y="4239"/>
                      <a:pt x="8052" y="4245"/>
                      <a:pt x="7948" y="4250"/>
                    </a:cubicBezTo>
                    <a:cubicBezTo>
                      <a:pt x="7856" y="4254"/>
                      <a:pt x="7769" y="4259"/>
                      <a:pt x="7687" y="4259"/>
                    </a:cubicBezTo>
                    <a:cubicBezTo>
                      <a:pt x="7380" y="4259"/>
                      <a:pt x="7141" y="4200"/>
                      <a:pt x="6985" y="3870"/>
                    </a:cubicBezTo>
                    <a:lnTo>
                      <a:pt x="6985" y="3870"/>
                    </a:lnTo>
                    <a:cubicBezTo>
                      <a:pt x="7077" y="3912"/>
                      <a:pt x="7178" y="3934"/>
                      <a:pt x="7279" y="3934"/>
                    </a:cubicBezTo>
                    <a:cubicBezTo>
                      <a:pt x="7375" y="3934"/>
                      <a:pt x="7471" y="3914"/>
                      <a:pt x="7559" y="3873"/>
                    </a:cubicBezTo>
                    <a:cubicBezTo>
                      <a:pt x="7579" y="3863"/>
                      <a:pt x="7596" y="3845"/>
                      <a:pt x="7601" y="3823"/>
                    </a:cubicBezTo>
                    <a:cubicBezTo>
                      <a:pt x="7607" y="3801"/>
                      <a:pt x="7604" y="3777"/>
                      <a:pt x="7590" y="3758"/>
                    </a:cubicBezTo>
                    <a:cubicBezTo>
                      <a:pt x="7512" y="3643"/>
                      <a:pt x="7449" y="3553"/>
                      <a:pt x="7398" y="3484"/>
                    </a:cubicBezTo>
                    <a:lnTo>
                      <a:pt x="7398" y="3484"/>
                    </a:lnTo>
                    <a:cubicBezTo>
                      <a:pt x="7522" y="3531"/>
                      <a:pt x="7689" y="3582"/>
                      <a:pt x="7901" y="3606"/>
                    </a:cubicBezTo>
                    <a:cubicBezTo>
                      <a:pt x="7905" y="3607"/>
                      <a:pt x="7908" y="3607"/>
                      <a:pt x="7912" y="3607"/>
                    </a:cubicBezTo>
                    <a:cubicBezTo>
                      <a:pt x="7936" y="3607"/>
                      <a:pt x="7956" y="3596"/>
                      <a:pt x="7970" y="3578"/>
                    </a:cubicBezTo>
                    <a:cubicBezTo>
                      <a:pt x="7988" y="3557"/>
                      <a:pt x="7992" y="3528"/>
                      <a:pt x="7982" y="3501"/>
                    </a:cubicBezTo>
                    <a:cubicBezTo>
                      <a:pt x="7914" y="3334"/>
                      <a:pt x="7850" y="3203"/>
                      <a:pt x="7796" y="3101"/>
                    </a:cubicBezTo>
                    <a:lnTo>
                      <a:pt x="7796" y="3101"/>
                    </a:lnTo>
                    <a:cubicBezTo>
                      <a:pt x="7904" y="3135"/>
                      <a:pt x="8048" y="3162"/>
                      <a:pt x="8231" y="3169"/>
                    </a:cubicBezTo>
                    <a:cubicBezTo>
                      <a:pt x="8257" y="3169"/>
                      <a:pt x="8279" y="3159"/>
                      <a:pt x="8295" y="3139"/>
                    </a:cubicBezTo>
                    <a:cubicBezTo>
                      <a:pt x="8313" y="3122"/>
                      <a:pt x="8317" y="3095"/>
                      <a:pt x="8310" y="3071"/>
                    </a:cubicBezTo>
                    <a:cubicBezTo>
                      <a:pt x="8262" y="2893"/>
                      <a:pt x="8217" y="2752"/>
                      <a:pt x="8183" y="2648"/>
                    </a:cubicBezTo>
                    <a:cubicBezTo>
                      <a:pt x="8180" y="2630"/>
                      <a:pt x="8174" y="2615"/>
                      <a:pt x="8168" y="2599"/>
                    </a:cubicBezTo>
                    <a:lnTo>
                      <a:pt x="8168" y="2599"/>
                    </a:lnTo>
                    <a:cubicBezTo>
                      <a:pt x="8196" y="2621"/>
                      <a:pt x="8226" y="2648"/>
                      <a:pt x="8257" y="2673"/>
                    </a:cubicBezTo>
                    <a:cubicBezTo>
                      <a:pt x="8344" y="2747"/>
                      <a:pt x="8456" y="2841"/>
                      <a:pt x="8598" y="2955"/>
                    </a:cubicBezTo>
                    <a:cubicBezTo>
                      <a:pt x="8613" y="2967"/>
                      <a:pt x="8631" y="2974"/>
                      <a:pt x="8649" y="2974"/>
                    </a:cubicBezTo>
                    <a:cubicBezTo>
                      <a:pt x="8660" y="2974"/>
                      <a:pt x="8672" y="2971"/>
                      <a:pt x="8683" y="2965"/>
                    </a:cubicBezTo>
                    <a:cubicBezTo>
                      <a:pt x="8711" y="2950"/>
                      <a:pt x="8728" y="2922"/>
                      <a:pt x="8726" y="2891"/>
                    </a:cubicBezTo>
                    <a:cubicBezTo>
                      <a:pt x="8716" y="2689"/>
                      <a:pt x="8689" y="2485"/>
                      <a:pt x="8646" y="2281"/>
                    </a:cubicBezTo>
                    <a:lnTo>
                      <a:pt x="8646" y="2281"/>
                    </a:lnTo>
                    <a:cubicBezTo>
                      <a:pt x="9025" y="2577"/>
                      <a:pt x="9239" y="3066"/>
                      <a:pt x="9184" y="3544"/>
                    </a:cubicBezTo>
                    <a:cubicBezTo>
                      <a:pt x="9135" y="3966"/>
                      <a:pt x="9385" y="4232"/>
                      <a:pt x="9674" y="4540"/>
                    </a:cubicBezTo>
                    <a:cubicBezTo>
                      <a:pt x="10063" y="4952"/>
                      <a:pt x="10546" y="5464"/>
                      <a:pt x="10668" y="6616"/>
                    </a:cubicBezTo>
                    <a:cubicBezTo>
                      <a:pt x="10670" y="6640"/>
                      <a:pt x="10685" y="6662"/>
                      <a:pt x="10705" y="6675"/>
                    </a:cubicBezTo>
                    <a:cubicBezTo>
                      <a:pt x="10717" y="6683"/>
                      <a:pt x="10730" y="6687"/>
                      <a:pt x="10744" y="6687"/>
                    </a:cubicBezTo>
                    <a:cubicBezTo>
                      <a:pt x="10754" y="6687"/>
                      <a:pt x="10764" y="6685"/>
                      <a:pt x="10773" y="6681"/>
                    </a:cubicBezTo>
                    <a:cubicBezTo>
                      <a:pt x="10840" y="6655"/>
                      <a:pt x="10887" y="6581"/>
                      <a:pt x="10921" y="6448"/>
                    </a:cubicBezTo>
                    <a:cubicBezTo>
                      <a:pt x="11122" y="5665"/>
                      <a:pt x="10865" y="2404"/>
                      <a:pt x="10773" y="2290"/>
                    </a:cubicBezTo>
                    <a:cubicBezTo>
                      <a:pt x="10720" y="2227"/>
                      <a:pt x="10605" y="2215"/>
                      <a:pt x="10376" y="2191"/>
                    </a:cubicBezTo>
                    <a:cubicBezTo>
                      <a:pt x="9782" y="2131"/>
                      <a:pt x="8676" y="2014"/>
                      <a:pt x="8214" y="862"/>
                    </a:cubicBezTo>
                    <a:cubicBezTo>
                      <a:pt x="8187" y="794"/>
                      <a:pt x="8161" y="722"/>
                      <a:pt x="8138" y="642"/>
                    </a:cubicBezTo>
                    <a:lnTo>
                      <a:pt x="8138" y="642"/>
                    </a:lnTo>
                    <a:cubicBezTo>
                      <a:pt x="8833" y="1032"/>
                      <a:pt x="9126" y="1267"/>
                      <a:pt x="9228" y="1348"/>
                    </a:cubicBezTo>
                    <a:cubicBezTo>
                      <a:pt x="9258" y="1371"/>
                      <a:pt x="9289" y="1395"/>
                      <a:pt x="9321" y="1395"/>
                    </a:cubicBezTo>
                    <a:cubicBezTo>
                      <a:pt x="9337" y="1395"/>
                      <a:pt x="9353" y="1389"/>
                      <a:pt x="9370" y="1374"/>
                    </a:cubicBezTo>
                    <a:cubicBezTo>
                      <a:pt x="9422" y="1330"/>
                      <a:pt x="9388" y="1275"/>
                      <a:pt x="9370" y="1246"/>
                    </a:cubicBezTo>
                    <a:cubicBezTo>
                      <a:pt x="9321" y="1165"/>
                      <a:pt x="9184" y="936"/>
                      <a:pt x="9149" y="547"/>
                    </a:cubicBezTo>
                    <a:lnTo>
                      <a:pt x="9149" y="547"/>
                    </a:lnTo>
                    <a:cubicBezTo>
                      <a:pt x="9423" y="779"/>
                      <a:pt x="9661" y="1047"/>
                      <a:pt x="9859" y="1343"/>
                    </a:cubicBezTo>
                    <a:cubicBezTo>
                      <a:pt x="9874" y="1367"/>
                      <a:pt x="9899" y="1379"/>
                      <a:pt x="9925" y="1379"/>
                    </a:cubicBezTo>
                    <a:cubicBezTo>
                      <a:pt x="9937" y="1379"/>
                      <a:pt x="9948" y="1376"/>
                      <a:pt x="9959" y="1371"/>
                    </a:cubicBezTo>
                    <a:cubicBezTo>
                      <a:pt x="9993" y="1355"/>
                      <a:pt x="10013" y="1314"/>
                      <a:pt x="9999" y="1277"/>
                    </a:cubicBezTo>
                    <a:cubicBezTo>
                      <a:pt x="9903" y="976"/>
                      <a:pt x="9917" y="634"/>
                      <a:pt x="10036" y="339"/>
                    </a:cubicBezTo>
                    <a:cubicBezTo>
                      <a:pt x="10292" y="705"/>
                      <a:pt x="10499" y="1104"/>
                      <a:pt x="10654" y="1525"/>
                    </a:cubicBezTo>
                    <a:cubicBezTo>
                      <a:pt x="10664" y="1555"/>
                      <a:pt x="10694" y="1575"/>
                      <a:pt x="10727" y="1575"/>
                    </a:cubicBezTo>
                    <a:cubicBezTo>
                      <a:pt x="10731" y="1575"/>
                      <a:pt x="10735" y="1574"/>
                      <a:pt x="10739" y="1574"/>
                    </a:cubicBezTo>
                    <a:cubicBezTo>
                      <a:pt x="10776" y="1566"/>
                      <a:pt x="10804" y="1534"/>
                      <a:pt x="10804" y="1497"/>
                    </a:cubicBezTo>
                    <a:cubicBezTo>
                      <a:pt x="10804" y="1041"/>
                      <a:pt x="10949" y="587"/>
                      <a:pt x="11212" y="211"/>
                    </a:cubicBezTo>
                    <a:close/>
                    <a:moveTo>
                      <a:pt x="11218" y="0"/>
                    </a:moveTo>
                    <a:cubicBezTo>
                      <a:pt x="11194" y="0"/>
                      <a:pt x="11171" y="10"/>
                      <a:pt x="11156" y="29"/>
                    </a:cubicBezTo>
                    <a:cubicBezTo>
                      <a:pt x="10903" y="360"/>
                      <a:pt x="10738" y="748"/>
                      <a:pt x="10679" y="1154"/>
                    </a:cubicBezTo>
                    <a:cubicBezTo>
                      <a:pt x="10521" y="795"/>
                      <a:pt x="10324" y="453"/>
                      <a:pt x="10092" y="138"/>
                    </a:cubicBezTo>
                    <a:cubicBezTo>
                      <a:pt x="10078" y="117"/>
                      <a:pt x="10054" y="106"/>
                      <a:pt x="10029" y="106"/>
                    </a:cubicBezTo>
                    <a:cubicBezTo>
                      <a:pt x="10027" y="106"/>
                      <a:pt x="10026" y="106"/>
                      <a:pt x="10024" y="106"/>
                    </a:cubicBezTo>
                    <a:cubicBezTo>
                      <a:pt x="9998" y="110"/>
                      <a:pt x="9974" y="125"/>
                      <a:pt x="9961" y="148"/>
                    </a:cubicBezTo>
                    <a:cubicBezTo>
                      <a:pt x="9828" y="404"/>
                      <a:pt x="9769" y="692"/>
                      <a:pt x="9791" y="974"/>
                    </a:cubicBezTo>
                    <a:cubicBezTo>
                      <a:pt x="9596" y="730"/>
                      <a:pt x="9370" y="510"/>
                      <a:pt x="9119" y="318"/>
                    </a:cubicBezTo>
                    <a:cubicBezTo>
                      <a:pt x="9105" y="309"/>
                      <a:pt x="9087" y="303"/>
                      <a:pt x="9070" y="303"/>
                    </a:cubicBezTo>
                    <a:cubicBezTo>
                      <a:pt x="9058" y="303"/>
                      <a:pt x="9046" y="306"/>
                      <a:pt x="9036" y="311"/>
                    </a:cubicBezTo>
                    <a:cubicBezTo>
                      <a:pt x="9010" y="324"/>
                      <a:pt x="8994" y="352"/>
                      <a:pt x="8994" y="382"/>
                    </a:cubicBezTo>
                    <a:cubicBezTo>
                      <a:pt x="8998" y="674"/>
                      <a:pt x="9054" y="902"/>
                      <a:pt x="9116" y="1063"/>
                    </a:cubicBezTo>
                    <a:cubicBezTo>
                      <a:pt x="8918" y="922"/>
                      <a:pt x="8592" y="708"/>
                      <a:pt x="8065" y="420"/>
                    </a:cubicBezTo>
                    <a:cubicBezTo>
                      <a:pt x="8053" y="414"/>
                      <a:pt x="8039" y="410"/>
                      <a:pt x="8026" y="410"/>
                    </a:cubicBezTo>
                    <a:cubicBezTo>
                      <a:pt x="8010" y="410"/>
                      <a:pt x="7993" y="416"/>
                      <a:pt x="7980" y="426"/>
                    </a:cubicBezTo>
                    <a:cubicBezTo>
                      <a:pt x="7954" y="444"/>
                      <a:pt x="7943" y="475"/>
                      <a:pt x="7951" y="504"/>
                    </a:cubicBezTo>
                    <a:cubicBezTo>
                      <a:pt x="7988" y="660"/>
                      <a:pt x="8031" y="797"/>
                      <a:pt x="8079" y="922"/>
                    </a:cubicBezTo>
                    <a:cubicBezTo>
                      <a:pt x="8577" y="2162"/>
                      <a:pt x="9790" y="2289"/>
                      <a:pt x="10372" y="2349"/>
                    </a:cubicBezTo>
                    <a:cubicBezTo>
                      <a:pt x="10488" y="2361"/>
                      <a:pt x="10623" y="2376"/>
                      <a:pt x="10657" y="2391"/>
                    </a:cubicBezTo>
                    <a:cubicBezTo>
                      <a:pt x="10772" y="2770"/>
                      <a:pt x="10934" y="5575"/>
                      <a:pt x="10800" y="6349"/>
                    </a:cubicBezTo>
                    <a:cubicBezTo>
                      <a:pt x="10632" y="5319"/>
                      <a:pt x="10153" y="4814"/>
                      <a:pt x="9798" y="4438"/>
                    </a:cubicBezTo>
                    <a:cubicBezTo>
                      <a:pt x="9515" y="4136"/>
                      <a:pt x="9310" y="3919"/>
                      <a:pt x="9349" y="3566"/>
                    </a:cubicBezTo>
                    <a:cubicBezTo>
                      <a:pt x="9416" y="2983"/>
                      <a:pt x="9125" y="2383"/>
                      <a:pt x="8636" y="2080"/>
                    </a:cubicBezTo>
                    <a:cubicBezTo>
                      <a:pt x="8633" y="2077"/>
                      <a:pt x="8624" y="2070"/>
                      <a:pt x="8621" y="2069"/>
                    </a:cubicBezTo>
                    <a:cubicBezTo>
                      <a:pt x="8604" y="2058"/>
                      <a:pt x="8589" y="2048"/>
                      <a:pt x="8573" y="2039"/>
                    </a:cubicBezTo>
                    <a:cubicBezTo>
                      <a:pt x="8562" y="2033"/>
                      <a:pt x="8550" y="2030"/>
                      <a:pt x="8538" y="2030"/>
                    </a:cubicBezTo>
                    <a:cubicBezTo>
                      <a:pt x="8520" y="2030"/>
                      <a:pt x="8502" y="2036"/>
                      <a:pt x="8488" y="2046"/>
                    </a:cubicBezTo>
                    <a:cubicBezTo>
                      <a:pt x="8462" y="2066"/>
                      <a:pt x="8453" y="2098"/>
                      <a:pt x="8460" y="2128"/>
                    </a:cubicBezTo>
                    <a:cubicBezTo>
                      <a:pt x="8514" y="2326"/>
                      <a:pt x="8550" y="2526"/>
                      <a:pt x="8570" y="2724"/>
                    </a:cubicBezTo>
                    <a:lnTo>
                      <a:pt x="8370" y="2557"/>
                    </a:lnTo>
                    <a:cubicBezTo>
                      <a:pt x="8203" y="2418"/>
                      <a:pt x="8132" y="2358"/>
                      <a:pt x="8077" y="2358"/>
                    </a:cubicBezTo>
                    <a:cubicBezTo>
                      <a:pt x="8060" y="2358"/>
                      <a:pt x="8043" y="2364"/>
                      <a:pt x="8026" y="2376"/>
                    </a:cubicBezTo>
                    <a:cubicBezTo>
                      <a:pt x="7958" y="2422"/>
                      <a:pt x="7980" y="2487"/>
                      <a:pt x="8048" y="2701"/>
                    </a:cubicBezTo>
                    <a:cubicBezTo>
                      <a:pt x="8073" y="2782"/>
                      <a:pt x="8107" y="2885"/>
                      <a:pt x="8144" y="3012"/>
                    </a:cubicBezTo>
                    <a:cubicBezTo>
                      <a:pt x="7875" y="2986"/>
                      <a:pt x="7722" y="2912"/>
                      <a:pt x="7651" y="2868"/>
                    </a:cubicBezTo>
                    <a:cubicBezTo>
                      <a:pt x="7638" y="2860"/>
                      <a:pt x="7624" y="2856"/>
                      <a:pt x="7609" y="2856"/>
                    </a:cubicBezTo>
                    <a:cubicBezTo>
                      <a:pt x="7588" y="2856"/>
                      <a:pt x="7567" y="2864"/>
                      <a:pt x="7552" y="2881"/>
                    </a:cubicBezTo>
                    <a:cubicBezTo>
                      <a:pt x="7525" y="2909"/>
                      <a:pt x="7524" y="2952"/>
                      <a:pt x="7546" y="2981"/>
                    </a:cubicBezTo>
                    <a:cubicBezTo>
                      <a:pt x="7605" y="3058"/>
                      <a:pt x="7692" y="3198"/>
                      <a:pt x="7797" y="3439"/>
                    </a:cubicBezTo>
                    <a:cubicBezTo>
                      <a:pt x="7559" y="3395"/>
                      <a:pt x="7394" y="3317"/>
                      <a:pt x="7308" y="3277"/>
                    </a:cubicBezTo>
                    <a:cubicBezTo>
                      <a:pt x="7268" y="3258"/>
                      <a:pt x="7233" y="3241"/>
                      <a:pt x="7202" y="3241"/>
                    </a:cubicBezTo>
                    <a:cubicBezTo>
                      <a:pt x="7180" y="3241"/>
                      <a:pt x="7160" y="3249"/>
                      <a:pt x="7141" y="3271"/>
                    </a:cubicBezTo>
                    <a:cubicBezTo>
                      <a:pt x="7097" y="3324"/>
                      <a:pt x="7125" y="3362"/>
                      <a:pt x="7220" y="3492"/>
                    </a:cubicBezTo>
                    <a:cubicBezTo>
                      <a:pt x="7265" y="3557"/>
                      <a:pt x="7330" y="3646"/>
                      <a:pt x="7416" y="3772"/>
                    </a:cubicBezTo>
                    <a:cubicBezTo>
                      <a:pt x="7376" y="3781"/>
                      <a:pt x="7334" y="3786"/>
                      <a:pt x="7292" y="3786"/>
                    </a:cubicBezTo>
                    <a:cubicBezTo>
                      <a:pt x="7144" y="3786"/>
                      <a:pt x="6994" y="3726"/>
                      <a:pt x="6896" y="3616"/>
                    </a:cubicBezTo>
                    <a:cubicBezTo>
                      <a:pt x="6881" y="3599"/>
                      <a:pt x="6860" y="3590"/>
                      <a:pt x="6838" y="3590"/>
                    </a:cubicBezTo>
                    <a:cubicBezTo>
                      <a:pt x="6825" y="3590"/>
                      <a:pt x="6812" y="3593"/>
                      <a:pt x="6800" y="3599"/>
                    </a:cubicBezTo>
                    <a:cubicBezTo>
                      <a:pt x="6768" y="3616"/>
                      <a:pt x="6751" y="3653"/>
                      <a:pt x="6762" y="3687"/>
                    </a:cubicBezTo>
                    <a:cubicBezTo>
                      <a:pt x="6936" y="4327"/>
                      <a:pt x="7296" y="4423"/>
                      <a:pt x="7702" y="4423"/>
                    </a:cubicBezTo>
                    <a:cubicBezTo>
                      <a:pt x="7789" y="4423"/>
                      <a:pt x="7878" y="4418"/>
                      <a:pt x="7967" y="4414"/>
                    </a:cubicBezTo>
                    <a:cubicBezTo>
                      <a:pt x="8062" y="4409"/>
                      <a:pt x="8159" y="4404"/>
                      <a:pt x="8259" y="4404"/>
                    </a:cubicBezTo>
                    <a:cubicBezTo>
                      <a:pt x="8899" y="4404"/>
                      <a:pt x="9628" y="4607"/>
                      <a:pt x="10203" y="6353"/>
                    </a:cubicBezTo>
                    <a:cubicBezTo>
                      <a:pt x="10252" y="6504"/>
                      <a:pt x="10302" y="6640"/>
                      <a:pt x="10346" y="6762"/>
                    </a:cubicBezTo>
                    <a:lnTo>
                      <a:pt x="10395" y="6885"/>
                    </a:lnTo>
                    <a:cubicBezTo>
                      <a:pt x="10482" y="7111"/>
                      <a:pt x="10550" y="7290"/>
                      <a:pt x="10543" y="7371"/>
                    </a:cubicBezTo>
                    <a:cubicBezTo>
                      <a:pt x="10543" y="7383"/>
                      <a:pt x="10541" y="7386"/>
                      <a:pt x="10541" y="7386"/>
                    </a:cubicBezTo>
                    <a:cubicBezTo>
                      <a:pt x="10534" y="7391"/>
                      <a:pt x="10522" y="7393"/>
                      <a:pt x="10507" y="7393"/>
                    </a:cubicBezTo>
                    <a:cubicBezTo>
                      <a:pt x="10363" y="7393"/>
                      <a:pt x="9903" y="7199"/>
                      <a:pt x="9719" y="7120"/>
                    </a:cubicBezTo>
                    <a:cubicBezTo>
                      <a:pt x="9679" y="7104"/>
                      <a:pt x="9636" y="7084"/>
                      <a:pt x="9598" y="7070"/>
                    </a:cubicBezTo>
                    <a:cubicBezTo>
                      <a:pt x="7691" y="6277"/>
                      <a:pt x="6312" y="6011"/>
                      <a:pt x="5274" y="6011"/>
                    </a:cubicBezTo>
                    <a:cubicBezTo>
                      <a:pt x="3989" y="6011"/>
                      <a:pt x="3226" y="6419"/>
                      <a:pt x="2632" y="6737"/>
                    </a:cubicBezTo>
                    <a:cubicBezTo>
                      <a:pt x="2316" y="6907"/>
                      <a:pt x="2065" y="7040"/>
                      <a:pt x="1817" y="7065"/>
                    </a:cubicBezTo>
                    <a:cubicBezTo>
                      <a:pt x="1779" y="7069"/>
                      <a:pt x="1738" y="7070"/>
                      <a:pt x="1696" y="7070"/>
                    </a:cubicBezTo>
                    <a:cubicBezTo>
                      <a:pt x="1618" y="7070"/>
                      <a:pt x="1535" y="7066"/>
                      <a:pt x="1451" y="7061"/>
                    </a:cubicBezTo>
                    <a:cubicBezTo>
                      <a:pt x="1364" y="7056"/>
                      <a:pt x="1272" y="7051"/>
                      <a:pt x="1178" y="7051"/>
                    </a:cubicBezTo>
                    <a:cubicBezTo>
                      <a:pt x="662" y="7051"/>
                      <a:pt x="95" y="7203"/>
                      <a:pt x="12" y="8389"/>
                    </a:cubicBezTo>
                    <a:cubicBezTo>
                      <a:pt x="6" y="8470"/>
                      <a:pt x="2" y="8557"/>
                      <a:pt x="0" y="8649"/>
                    </a:cubicBezTo>
                    <a:cubicBezTo>
                      <a:pt x="0" y="8684"/>
                      <a:pt x="22" y="8714"/>
                      <a:pt x="56" y="8724"/>
                    </a:cubicBezTo>
                    <a:cubicBezTo>
                      <a:pt x="64" y="8727"/>
                      <a:pt x="73" y="8728"/>
                      <a:pt x="81" y="8728"/>
                    </a:cubicBezTo>
                    <a:cubicBezTo>
                      <a:pt x="106" y="8728"/>
                      <a:pt x="130" y="8715"/>
                      <a:pt x="145" y="8693"/>
                    </a:cubicBezTo>
                    <a:cubicBezTo>
                      <a:pt x="272" y="8501"/>
                      <a:pt x="439" y="8337"/>
                      <a:pt x="631" y="8210"/>
                    </a:cubicBezTo>
                    <a:lnTo>
                      <a:pt x="631" y="8210"/>
                    </a:lnTo>
                    <a:cubicBezTo>
                      <a:pt x="564" y="8485"/>
                      <a:pt x="523" y="8764"/>
                      <a:pt x="508" y="9041"/>
                    </a:cubicBezTo>
                    <a:cubicBezTo>
                      <a:pt x="502" y="9129"/>
                      <a:pt x="508" y="9214"/>
                      <a:pt x="575" y="9247"/>
                    </a:cubicBezTo>
                    <a:cubicBezTo>
                      <a:pt x="591" y="9255"/>
                      <a:pt x="607" y="9259"/>
                      <a:pt x="624" y="9259"/>
                    </a:cubicBezTo>
                    <a:cubicBezTo>
                      <a:pt x="682" y="9259"/>
                      <a:pt x="745" y="9210"/>
                      <a:pt x="830" y="9142"/>
                    </a:cubicBezTo>
                    <a:cubicBezTo>
                      <a:pt x="928" y="9064"/>
                      <a:pt x="1064" y="8956"/>
                      <a:pt x="1239" y="8883"/>
                    </a:cubicBezTo>
                    <a:lnTo>
                      <a:pt x="1239" y="8883"/>
                    </a:lnTo>
                    <a:cubicBezTo>
                      <a:pt x="1145" y="9136"/>
                      <a:pt x="1090" y="9403"/>
                      <a:pt x="1077" y="9679"/>
                    </a:cubicBezTo>
                    <a:cubicBezTo>
                      <a:pt x="1077" y="9705"/>
                      <a:pt x="1086" y="9727"/>
                      <a:pt x="1106" y="9743"/>
                    </a:cubicBezTo>
                    <a:cubicBezTo>
                      <a:pt x="1120" y="9755"/>
                      <a:pt x="1136" y="9761"/>
                      <a:pt x="1152" y="9761"/>
                    </a:cubicBezTo>
                    <a:cubicBezTo>
                      <a:pt x="1160" y="9761"/>
                      <a:pt x="1167" y="9760"/>
                      <a:pt x="1174" y="9758"/>
                    </a:cubicBezTo>
                    <a:cubicBezTo>
                      <a:pt x="1319" y="9719"/>
                      <a:pt x="1433" y="9622"/>
                      <a:pt x="1544" y="9526"/>
                    </a:cubicBezTo>
                    <a:cubicBezTo>
                      <a:pt x="1660" y="9424"/>
                      <a:pt x="1765" y="9334"/>
                      <a:pt x="1888" y="9328"/>
                    </a:cubicBezTo>
                    <a:lnTo>
                      <a:pt x="1888" y="9328"/>
                    </a:lnTo>
                    <a:cubicBezTo>
                      <a:pt x="1784" y="9572"/>
                      <a:pt x="1721" y="9833"/>
                      <a:pt x="1699" y="10102"/>
                    </a:cubicBezTo>
                    <a:cubicBezTo>
                      <a:pt x="1697" y="10124"/>
                      <a:pt x="1706" y="10148"/>
                      <a:pt x="1724" y="10165"/>
                    </a:cubicBezTo>
                    <a:cubicBezTo>
                      <a:pt x="1739" y="10177"/>
                      <a:pt x="1756" y="10185"/>
                      <a:pt x="1777" y="10185"/>
                    </a:cubicBezTo>
                    <a:cubicBezTo>
                      <a:pt x="1780" y="10185"/>
                      <a:pt x="1784" y="10185"/>
                      <a:pt x="1784" y="10179"/>
                    </a:cubicBezTo>
                    <a:cubicBezTo>
                      <a:pt x="1830" y="10171"/>
                      <a:pt x="1876" y="10162"/>
                      <a:pt x="1922" y="10152"/>
                    </a:cubicBezTo>
                    <a:cubicBezTo>
                      <a:pt x="2309" y="10056"/>
                      <a:pt x="2653" y="9809"/>
                      <a:pt x="2867" y="9477"/>
                    </a:cubicBezTo>
                    <a:cubicBezTo>
                      <a:pt x="3250" y="8883"/>
                      <a:pt x="3096" y="8340"/>
                      <a:pt x="3004" y="8018"/>
                    </a:cubicBezTo>
                    <a:cubicBezTo>
                      <a:pt x="2976" y="7922"/>
                      <a:pt x="2953" y="7841"/>
                      <a:pt x="2953" y="7786"/>
                    </a:cubicBezTo>
                    <a:cubicBezTo>
                      <a:pt x="2947" y="7530"/>
                      <a:pt x="3063" y="7312"/>
                      <a:pt x="3295" y="7139"/>
                    </a:cubicBezTo>
                    <a:cubicBezTo>
                      <a:pt x="3735" y="6813"/>
                      <a:pt x="4525" y="6671"/>
                      <a:pt x="5430" y="6671"/>
                    </a:cubicBezTo>
                    <a:cubicBezTo>
                      <a:pt x="6500" y="6671"/>
                      <a:pt x="7732" y="6869"/>
                      <a:pt x="8737" y="7194"/>
                    </a:cubicBezTo>
                    <a:cubicBezTo>
                      <a:pt x="8819" y="7220"/>
                      <a:pt x="8899" y="7245"/>
                      <a:pt x="8979" y="7275"/>
                    </a:cubicBezTo>
                    <a:cubicBezTo>
                      <a:pt x="9084" y="7312"/>
                      <a:pt x="9233" y="7378"/>
                      <a:pt x="9407" y="7457"/>
                    </a:cubicBezTo>
                    <a:cubicBezTo>
                      <a:pt x="9933" y="7692"/>
                      <a:pt x="10649" y="8007"/>
                      <a:pt x="11166" y="8007"/>
                    </a:cubicBezTo>
                    <a:cubicBezTo>
                      <a:pt x="11180" y="8007"/>
                      <a:pt x="11194" y="8007"/>
                      <a:pt x="11208" y="8006"/>
                    </a:cubicBezTo>
                    <a:cubicBezTo>
                      <a:pt x="11222" y="8007"/>
                      <a:pt x="11237" y="8007"/>
                      <a:pt x="11252" y="8007"/>
                    </a:cubicBezTo>
                    <a:cubicBezTo>
                      <a:pt x="11771" y="8007"/>
                      <a:pt x="12486" y="7691"/>
                      <a:pt x="13012" y="7457"/>
                    </a:cubicBezTo>
                    <a:cubicBezTo>
                      <a:pt x="13187" y="7380"/>
                      <a:pt x="13336" y="7312"/>
                      <a:pt x="13441" y="7275"/>
                    </a:cubicBezTo>
                    <a:cubicBezTo>
                      <a:pt x="13520" y="7247"/>
                      <a:pt x="13600" y="7220"/>
                      <a:pt x="13684" y="7194"/>
                    </a:cubicBezTo>
                    <a:cubicBezTo>
                      <a:pt x="14688" y="6869"/>
                      <a:pt x="15919" y="6672"/>
                      <a:pt x="16988" y="6672"/>
                    </a:cubicBezTo>
                    <a:cubicBezTo>
                      <a:pt x="17895" y="6672"/>
                      <a:pt x="18686" y="6814"/>
                      <a:pt x="19126" y="7139"/>
                    </a:cubicBezTo>
                    <a:cubicBezTo>
                      <a:pt x="19360" y="7312"/>
                      <a:pt x="19474" y="7530"/>
                      <a:pt x="19471" y="7786"/>
                    </a:cubicBezTo>
                    <a:cubicBezTo>
                      <a:pt x="19468" y="7838"/>
                      <a:pt x="19446" y="7922"/>
                      <a:pt x="19420" y="8015"/>
                    </a:cubicBezTo>
                    <a:cubicBezTo>
                      <a:pt x="19326" y="8338"/>
                      <a:pt x="19173" y="8882"/>
                      <a:pt x="19557" y="9477"/>
                    </a:cubicBezTo>
                    <a:cubicBezTo>
                      <a:pt x="19774" y="9812"/>
                      <a:pt x="20118" y="10058"/>
                      <a:pt x="20505" y="10152"/>
                    </a:cubicBezTo>
                    <a:cubicBezTo>
                      <a:pt x="20549" y="10162"/>
                      <a:pt x="20595" y="10171"/>
                      <a:pt x="20641" y="10179"/>
                    </a:cubicBezTo>
                    <a:cubicBezTo>
                      <a:pt x="20645" y="10180"/>
                      <a:pt x="20650" y="10180"/>
                      <a:pt x="20654" y="10180"/>
                    </a:cubicBezTo>
                    <a:cubicBezTo>
                      <a:pt x="20673" y="10180"/>
                      <a:pt x="20693" y="10173"/>
                      <a:pt x="20706" y="10159"/>
                    </a:cubicBezTo>
                    <a:cubicBezTo>
                      <a:pt x="20722" y="10142"/>
                      <a:pt x="20731" y="10120"/>
                      <a:pt x="20730" y="10096"/>
                    </a:cubicBezTo>
                    <a:cubicBezTo>
                      <a:pt x="20709" y="9835"/>
                      <a:pt x="20645" y="9569"/>
                      <a:pt x="20542" y="9321"/>
                    </a:cubicBezTo>
                    <a:lnTo>
                      <a:pt x="20542" y="9321"/>
                    </a:lnTo>
                    <a:cubicBezTo>
                      <a:pt x="20663" y="9328"/>
                      <a:pt x="20767" y="9417"/>
                      <a:pt x="20885" y="9518"/>
                    </a:cubicBezTo>
                    <a:cubicBezTo>
                      <a:pt x="20995" y="9614"/>
                      <a:pt x="21111" y="9712"/>
                      <a:pt x="21254" y="9750"/>
                    </a:cubicBezTo>
                    <a:cubicBezTo>
                      <a:pt x="21260" y="9752"/>
                      <a:pt x="21266" y="9753"/>
                      <a:pt x="21272" y="9753"/>
                    </a:cubicBezTo>
                    <a:cubicBezTo>
                      <a:pt x="21290" y="9753"/>
                      <a:pt x="21308" y="9747"/>
                      <a:pt x="21322" y="9736"/>
                    </a:cubicBezTo>
                    <a:cubicBezTo>
                      <a:pt x="21343" y="9719"/>
                      <a:pt x="21354" y="9697"/>
                      <a:pt x="21351" y="9672"/>
                    </a:cubicBezTo>
                    <a:cubicBezTo>
                      <a:pt x="21340" y="9396"/>
                      <a:pt x="21285" y="9129"/>
                      <a:pt x="21192" y="8874"/>
                    </a:cubicBezTo>
                    <a:lnTo>
                      <a:pt x="21192" y="8874"/>
                    </a:lnTo>
                    <a:cubicBezTo>
                      <a:pt x="21366" y="8945"/>
                      <a:pt x="21504" y="9055"/>
                      <a:pt x="21601" y="9133"/>
                    </a:cubicBezTo>
                    <a:cubicBezTo>
                      <a:pt x="21686" y="9200"/>
                      <a:pt x="21747" y="9250"/>
                      <a:pt x="21807" y="9250"/>
                    </a:cubicBezTo>
                    <a:cubicBezTo>
                      <a:pt x="21824" y="9250"/>
                      <a:pt x="21840" y="9246"/>
                      <a:pt x="21857" y="9238"/>
                    </a:cubicBezTo>
                    <a:cubicBezTo>
                      <a:pt x="21925" y="9202"/>
                      <a:pt x="21927" y="9120"/>
                      <a:pt x="21925" y="9033"/>
                    </a:cubicBezTo>
                    <a:cubicBezTo>
                      <a:pt x="21910" y="8753"/>
                      <a:pt x="21868" y="8473"/>
                      <a:pt x="21802" y="8200"/>
                    </a:cubicBezTo>
                    <a:lnTo>
                      <a:pt x="21802" y="8200"/>
                    </a:lnTo>
                    <a:cubicBezTo>
                      <a:pt x="21997" y="8328"/>
                      <a:pt x="22161" y="8492"/>
                      <a:pt x="22288" y="8685"/>
                    </a:cubicBezTo>
                    <a:cubicBezTo>
                      <a:pt x="22303" y="8708"/>
                      <a:pt x="22327" y="8721"/>
                      <a:pt x="22352" y="8721"/>
                    </a:cubicBezTo>
                    <a:cubicBezTo>
                      <a:pt x="22360" y="8721"/>
                      <a:pt x="22368" y="8719"/>
                      <a:pt x="22376" y="8716"/>
                    </a:cubicBezTo>
                    <a:cubicBezTo>
                      <a:pt x="22410" y="8708"/>
                      <a:pt x="22433" y="8677"/>
                      <a:pt x="22433" y="8641"/>
                    </a:cubicBezTo>
                    <a:cubicBezTo>
                      <a:pt x="22430" y="8551"/>
                      <a:pt x="22427" y="8462"/>
                      <a:pt x="22421" y="8381"/>
                    </a:cubicBezTo>
                    <a:cubicBezTo>
                      <a:pt x="22338" y="7196"/>
                      <a:pt x="21771" y="7044"/>
                      <a:pt x="21257" y="7044"/>
                    </a:cubicBezTo>
                    <a:cubicBezTo>
                      <a:pt x="21163" y="7044"/>
                      <a:pt x="21072" y="7049"/>
                      <a:pt x="20985" y="7053"/>
                    </a:cubicBezTo>
                    <a:cubicBezTo>
                      <a:pt x="20899" y="7058"/>
                      <a:pt x="20817" y="7063"/>
                      <a:pt x="20739" y="7063"/>
                    </a:cubicBezTo>
                    <a:cubicBezTo>
                      <a:pt x="20697" y="7063"/>
                      <a:pt x="20656" y="7061"/>
                      <a:pt x="20617" y="7058"/>
                    </a:cubicBezTo>
                    <a:cubicBezTo>
                      <a:pt x="20368" y="7033"/>
                      <a:pt x="20117" y="6900"/>
                      <a:pt x="19801" y="6730"/>
                    </a:cubicBezTo>
                    <a:cubicBezTo>
                      <a:pt x="19206" y="6411"/>
                      <a:pt x="18444" y="6003"/>
                      <a:pt x="17158" y="6003"/>
                    </a:cubicBezTo>
                    <a:cubicBezTo>
                      <a:pt x="16120" y="6003"/>
                      <a:pt x="14741" y="6269"/>
                      <a:pt x="12835" y="7062"/>
                    </a:cubicBezTo>
                    <a:lnTo>
                      <a:pt x="12717" y="7112"/>
                    </a:lnTo>
                    <a:cubicBezTo>
                      <a:pt x="12531" y="7191"/>
                      <a:pt x="12068" y="7387"/>
                      <a:pt x="11927" y="7387"/>
                    </a:cubicBezTo>
                    <a:cubicBezTo>
                      <a:pt x="11912" y="7387"/>
                      <a:pt x="11901" y="7384"/>
                      <a:pt x="11894" y="7380"/>
                    </a:cubicBezTo>
                    <a:lnTo>
                      <a:pt x="11890" y="7364"/>
                    </a:lnTo>
                    <a:cubicBezTo>
                      <a:pt x="11883" y="7288"/>
                      <a:pt x="11949" y="7114"/>
                      <a:pt x="12032" y="6895"/>
                    </a:cubicBezTo>
                    <a:lnTo>
                      <a:pt x="12083" y="6758"/>
                    </a:lnTo>
                    <a:cubicBezTo>
                      <a:pt x="12131" y="6637"/>
                      <a:pt x="12179" y="6498"/>
                      <a:pt x="12230" y="6346"/>
                    </a:cubicBezTo>
                    <a:cubicBezTo>
                      <a:pt x="12804" y="4601"/>
                      <a:pt x="13534" y="4398"/>
                      <a:pt x="14173" y="4398"/>
                    </a:cubicBezTo>
                    <a:cubicBezTo>
                      <a:pt x="14273" y="4398"/>
                      <a:pt x="14371" y="4403"/>
                      <a:pt x="14466" y="4408"/>
                    </a:cubicBezTo>
                    <a:cubicBezTo>
                      <a:pt x="14556" y="4413"/>
                      <a:pt x="14645" y="4417"/>
                      <a:pt x="14733" y="4417"/>
                    </a:cubicBezTo>
                    <a:cubicBezTo>
                      <a:pt x="15138" y="4417"/>
                      <a:pt x="15496" y="4321"/>
                      <a:pt x="15672" y="3683"/>
                    </a:cubicBezTo>
                    <a:cubicBezTo>
                      <a:pt x="15684" y="3647"/>
                      <a:pt x="15668" y="3611"/>
                      <a:pt x="15636" y="3594"/>
                    </a:cubicBezTo>
                    <a:cubicBezTo>
                      <a:pt x="15624" y="3588"/>
                      <a:pt x="15611" y="3585"/>
                      <a:pt x="15599" y="3585"/>
                    </a:cubicBezTo>
                    <a:cubicBezTo>
                      <a:pt x="15577" y="3585"/>
                      <a:pt x="15555" y="3594"/>
                      <a:pt x="15540" y="3611"/>
                    </a:cubicBezTo>
                    <a:cubicBezTo>
                      <a:pt x="15441" y="3720"/>
                      <a:pt x="15292" y="3781"/>
                      <a:pt x="15144" y="3781"/>
                    </a:cubicBezTo>
                    <a:cubicBezTo>
                      <a:pt x="15102" y="3781"/>
                      <a:pt x="15060" y="3776"/>
                      <a:pt x="15020" y="3766"/>
                    </a:cubicBezTo>
                    <a:cubicBezTo>
                      <a:pt x="15107" y="3640"/>
                      <a:pt x="15170" y="3550"/>
                      <a:pt x="15218" y="3486"/>
                    </a:cubicBezTo>
                    <a:cubicBezTo>
                      <a:pt x="15311" y="3358"/>
                      <a:pt x="15339" y="3318"/>
                      <a:pt x="15294" y="3265"/>
                    </a:cubicBezTo>
                    <a:cubicBezTo>
                      <a:pt x="15276" y="3243"/>
                      <a:pt x="15256" y="3235"/>
                      <a:pt x="15234" y="3235"/>
                    </a:cubicBezTo>
                    <a:cubicBezTo>
                      <a:pt x="15203" y="3235"/>
                      <a:pt x="15168" y="3251"/>
                      <a:pt x="15129" y="3271"/>
                    </a:cubicBezTo>
                    <a:cubicBezTo>
                      <a:pt x="15043" y="3314"/>
                      <a:pt x="14878" y="3390"/>
                      <a:pt x="14639" y="3435"/>
                    </a:cubicBezTo>
                    <a:cubicBezTo>
                      <a:pt x="14745" y="3196"/>
                      <a:pt x="14831" y="3055"/>
                      <a:pt x="14890" y="2977"/>
                    </a:cubicBezTo>
                    <a:cubicBezTo>
                      <a:pt x="14912" y="2947"/>
                      <a:pt x="14910" y="2905"/>
                      <a:pt x="14885" y="2878"/>
                    </a:cubicBezTo>
                    <a:cubicBezTo>
                      <a:pt x="14869" y="2861"/>
                      <a:pt x="14848" y="2852"/>
                      <a:pt x="14826" y="2852"/>
                    </a:cubicBezTo>
                    <a:cubicBezTo>
                      <a:pt x="14812" y="2852"/>
                      <a:pt x="14797" y="2856"/>
                      <a:pt x="14785" y="2865"/>
                    </a:cubicBezTo>
                    <a:cubicBezTo>
                      <a:pt x="14715" y="2909"/>
                      <a:pt x="14562" y="2983"/>
                      <a:pt x="14291" y="3008"/>
                    </a:cubicBezTo>
                    <a:cubicBezTo>
                      <a:pt x="14328" y="2879"/>
                      <a:pt x="14364" y="2776"/>
                      <a:pt x="14390" y="2693"/>
                    </a:cubicBezTo>
                    <a:cubicBezTo>
                      <a:pt x="14458" y="2487"/>
                      <a:pt x="14481" y="2417"/>
                      <a:pt x="14413" y="2371"/>
                    </a:cubicBezTo>
                    <a:cubicBezTo>
                      <a:pt x="14395" y="2360"/>
                      <a:pt x="14379" y="2354"/>
                      <a:pt x="14362" y="2354"/>
                    </a:cubicBezTo>
                    <a:cubicBezTo>
                      <a:pt x="14307" y="2354"/>
                      <a:pt x="14237" y="2413"/>
                      <a:pt x="14070" y="2553"/>
                    </a:cubicBezTo>
                    <a:cubicBezTo>
                      <a:pt x="14015" y="2599"/>
                      <a:pt x="13949" y="2656"/>
                      <a:pt x="13869" y="2720"/>
                    </a:cubicBezTo>
                    <a:cubicBezTo>
                      <a:pt x="13890" y="2518"/>
                      <a:pt x="13925" y="2318"/>
                      <a:pt x="13978" y="2125"/>
                    </a:cubicBezTo>
                    <a:cubicBezTo>
                      <a:pt x="13987" y="2092"/>
                      <a:pt x="13971" y="2063"/>
                      <a:pt x="13944" y="2045"/>
                    </a:cubicBezTo>
                    <a:cubicBezTo>
                      <a:pt x="13932" y="2035"/>
                      <a:pt x="13915" y="2030"/>
                      <a:pt x="13898" y="2030"/>
                    </a:cubicBezTo>
                    <a:cubicBezTo>
                      <a:pt x="13882" y="2030"/>
                      <a:pt x="13865" y="2035"/>
                      <a:pt x="13851" y="2043"/>
                    </a:cubicBezTo>
                    <a:cubicBezTo>
                      <a:pt x="13834" y="2052"/>
                      <a:pt x="13819" y="2060"/>
                      <a:pt x="13811" y="2067"/>
                    </a:cubicBezTo>
                    <a:cubicBezTo>
                      <a:pt x="13312" y="2376"/>
                      <a:pt x="13021" y="2977"/>
                      <a:pt x="13088" y="3560"/>
                    </a:cubicBezTo>
                    <a:cubicBezTo>
                      <a:pt x="13128" y="3913"/>
                      <a:pt x="12922" y="4130"/>
                      <a:pt x="12637" y="4432"/>
                    </a:cubicBezTo>
                    <a:cubicBezTo>
                      <a:pt x="12283" y="4808"/>
                      <a:pt x="11807" y="5315"/>
                      <a:pt x="11637" y="6341"/>
                    </a:cubicBezTo>
                    <a:cubicBezTo>
                      <a:pt x="11504" y="5562"/>
                      <a:pt x="11662" y="2775"/>
                      <a:pt x="11778" y="2388"/>
                    </a:cubicBezTo>
                    <a:cubicBezTo>
                      <a:pt x="11820" y="2371"/>
                      <a:pt x="11950" y="2358"/>
                      <a:pt x="12066" y="2346"/>
                    </a:cubicBezTo>
                    <a:cubicBezTo>
                      <a:pt x="12649" y="2284"/>
                      <a:pt x="13860" y="2157"/>
                      <a:pt x="14356" y="918"/>
                    </a:cubicBezTo>
                    <a:cubicBezTo>
                      <a:pt x="14408" y="795"/>
                      <a:pt x="14450" y="658"/>
                      <a:pt x="14486" y="501"/>
                    </a:cubicBezTo>
                    <a:cubicBezTo>
                      <a:pt x="14491" y="472"/>
                      <a:pt x="14481" y="441"/>
                      <a:pt x="14457" y="422"/>
                    </a:cubicBezTo>
                    <a:cubicBezTo>
                      <a:pt x="14443" y="412"/>
                      <a:pt x="14426" y="406"/>
                      <a:pt x="14409" y="406"/>
                    </a:cubicBezTo>
                    <a:cubicBezTo>
                      <a:pt x="14396" y="406"/>
                      <a:pt x="14383" y="409"/>
                      <a:pt x="14371" y="416"/>
                    </a:cubicBezTo>
                    <a:cubicBezTo>
                      <a:pt x="13844" y="707"/>
                      <a:pt x="13516" y="921"/>
                      <a:pt x="13320" y="1061"/>
                    </a:cubicBezTo>
                    <a:cubicBezTo>
                      <a:pt x="13398" y="854"/>
                      <a:pt x="13439" y="626"/>
                      <a:pt x="13441" y="379"/>
                    </a:cubicBezTo>
                    <a:cubicBezTo>
                      <a:pt x="13442" y="349"/>
                      <a:pt x="13424" y="323"/>
                      <a:pt x="13398" y="309"/>
                    </a:cubicBezTo>
                    <a:cubicBezTo>
                      <a:pt x="13387" y="303"/>
                      <a:pt x="13374" y="300"/>
                      <a:pt x="13362" y="300"/>
                    </a:cubicBezTo>
                    <a:cubicBezTo>
                      <a:pt x="13345" y="300"/>
                      <a:pt x="13329" y="306"/>
                      <a:pt x="13315" y="317"/>
                    </a:cubicBezTo>
                    <a:cubicBezTo>
                      <a:pt x="13064" y="509"/>
                      <a:pt x="12840" y="729"/>
                      <a:pt x="12643" y="973"/>
                    </a:cubicBezTo>
                    <a:cubicBezTo>
                      <a:pt x="12665" y="689"/>
                      <a:pt x="12606" y="401"/>
                      <a:pt x="12472" y="147"/>
                    </a:cubicBezTo>
                    <a:cubicBezTo>
                      <a:pt x="12459" y="125"/>
                      <a:pt x="12435" y="109"/>
                      <a:pt x="12408" y="106"/>
                    </a:cubicBezTo>
                    <a:cubicBezTo>
                      <a:pt x="12407" y="106"/>
                      <a:pt x="12406" y="106"/>
                      <a:pt x="12404" y="106"/>
                    </a:cubicBezTo>
                    <a:cubicBezTo>
                      <a:pt x="12380" y="106"/>
                      <a:pt x="12356" y="117"/>
                      <a:pt x="12340" y="138"/>
                    </a:cubicBezTo>
                    <a:cubicBezTo>
                      <a:pt x="12108" y="453"/>
                      <a:pt x="11912" y="795"/>
                      <a:pt x="11755" y="1153"/>
                    </a:cubicBezTo>
                    <a:cubicBezTo>
                      <a:pt x="11696" y="747"/>
                      <a:pt x="11532" y="357"/>
                      <a:pt x="11280" y="29"/>
                    </a:cubicBezTo>
                    <a:cubicBezTo>
                      <a:pt x="11265" y="10"/>
                      <a:pt x="11242" y="0"/>
                      <a:pt x="1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248491" y="6138013"/>
                <a:ext cx="539450" cy="248880"/>
              </a:xfrm>
              <a:custGeom>
                <a:avLst/>
                <a:gdLst/>
                <a:ahLst/>
                <a:cxnLst/>
                <a:rect l="l" t="t" r="r" b="b"/>
                <a:pathLst>
                  <a:path w="7298" h="3367" extrusionOk="0">
                    <a:moveTo>
                      <a:pt x="984" y="1"/>
                    </a:moveTo>
                    <a:cubicBezTo>
                      <a:pt x="616" y="1"/>
                      <a:pt x="283" y="197"/>
                      <a:pt x="154" y="510"/>
                    </a:cubicBezTo>
                    <a:cubicBezTo>
                      <a:pt x="1" y="887"/>
                      <a:pt x="91" y="1359"/>
                      <a:pt x="379" y="1690"/>
                    </a:cubicBezTo>
                    <a:cubicBezTo>
                      <a:pt x="719" y="2080"/>
                      <a:pt x="1227" y="2216"/>
                      <a:pt x="1717" y="2349"/>
                    </a:cubicBezTo>
                    <a:cubicBezTo>
                      <a:pt x="1868" y="2390"/>
                      <a:pt x="2023" y="2431"/>
                      <a:pt x="2168" y="2480"/>
                    </a:cubicBezTo>
                    <a:cubicBezTo>
                      <a:pt x="2699" y="2656"/>
                      <a:pt x="3194" y="2954"/>
                      <a:pt x="3597" y="3344"/>
                    </a:cubicBezTo>
                    <a:cubicBezTo>
                      <a:pt x="3612" y="3359"/>
                      <a:pt x="3630" y="3366"/>
                      <a:pt x="3650" y="3366"/>
                    </a:cubicBezTo>
                    <a:cubicBezTo>
                      <a:pt x="3670" y="3366"/>
                      <a:pt x="3689" y="3359"/>
                      <a:pt x="3701" y="3344"/>
                    </a:cubicBezTo>
                    <a:cubicBezTo>
                      <a:pt x="4105" y="2954"/>
                      <a:pt x="4597" y="2656"/>
                      <a:pt x="5129" y="2480"/>
                    </a:cubicBezTo>
                    <a:cubicBezTo>
                      <a:pt x="5275" y="2431"/>
                      <a:pt x="5430" y="2390"/>
                      <a:pt x="5579" y="2349"/>
                    </a:cubicBezTo>
                    <a:cubicBezTo>
                      <a:pt x="6071" y="2216"/>
                      <a:pt x="6579" y="2080"/>
                      <a:pt x="6919" y="1690"/>
                    </a:cubicBezTo>
                    <a:cubicBezTo>
                      <a:pt x="7207" y="1359"/>
                      <a:pt x="7297" y="885"/>
                      <a:pt x="7143" y="510"/>
                    </a:cubicBezTo>
                    <a:cubicBezTo>
                      <a:pt x="7016" y="197"/>
                      <a:pt x="6680" y="1"/>
                      <a:pt x="6313" y="1"/>
                    </a:cubicBezTo>
                    <a:cubicBezTo>
                      <a:pt x="6236" y="1"/>
                      <a:pt x="6158" y="9"/>
                      <a:pt x="6080" y="27"/>
                    </a:cubicBezTo>
                    <a:cubicBezTo>
                      <a:pt x="6037" y="37"/>
                      <a:pt x="6012" y="79"/>
                      <a:pt x="6021" y="120"/>
                    </a:cubicBezTo>
                    <a:cubicBezTo>
                      <a:pt x="6031" y="157"/>
                      <a:pt x="6063" y="181"/>
                      <a:pt x="6097" y="181"/>
                    </a:cubicBezTo>
                    <a:cubicBezTo>
                      <a:pt x="6103" y="181"/>
                      <a:pt x="6109" y="181"/>
                      <a:pt x="6115" y="179"/>
                    </a:cubicBezTo>
                    <a:cubicBezTo>
                      <a:pt x="6175" y="166"/>
                      <a:pt x="6238" y="159"/>
                      <a:pt x="6302" y="159"/>
                    </a:cubicBezTo>
                    <a:cubicBezTo>
                      <a:pt x="6586" y="159"/>
                      <a:pt x="6887" y="294"/>
                      <a:pt x="7000" y="570"/>
                    </a:cubicBezTo>
                    <a:cubicBezTo>
                      <a:pt x="7133" y="892"/>
                      <a:pt x="7052" y="1302"/>
                      <a:pt x="6802" y="1588"/>
                    </a:cubicBezTo>
                    <a:cubicBezTo>
                      <a:pt x="6494" y="1941"/>
                      <a:pt x="6011" y="2071"/>
                      <a:pt x="5541" y="2200"/>
                    </a:cubicBezTo>
                    <a:cubicBezTo>
                      <a:pt x="5390" y="2239"/>
                      <a:pt x="5232" y="2282"/>
                      <a:pt x="5083" y="2333"/>
                    </a:cubicBezTo>
                    <a:cubicBezTo>
                      <a:pt x="4553" y="2505"/>
                      <a:pt x="4058" y="2799"/>
                      <a:pt x="3649" y="3179"/>
                    </a:cubicBezTo>
                    <a:cubicBezTo>
                      <a:pt x="3238" y="2799"/>
                      <a:pt x="2744" y="2507"/>
                      <a:pt x="2215" y="2333"/>
                    </a:cubicBezTo>
                    <a:cubicBezTo>
                      <a:pt x="2064" y="2282"/>
                      <a:pt x="1908" y="2239"/>
                      <a:pt x="1757" y="2200"/>
                    </a:cubicBezTo>
                    <a:cubicBezTo>
                      <a:pt x="1287" y="2071"/>
                      <a:pt x="804" y="1941"/>
                      <a:pt x="496" y="1588"/>
                    </a:cubicBezTo>
                    <a:cubicBezTo>
                      <a:pt x="246" y="1302"/>
                      <a:pt x="166" y="892"/>
                      <a:pt x="298" y="570"/>
                    </a:cubicBezTo>
                    <a:cubicBezTo>
                      <a:pt x="411" y="293"/>
                      <a:pt x="711" y="159"/>
                      <a:pt x="995" y="159"/>
                    </a:cubicBezTo>
                    <a:cubicBezTo>
                      <a:pt x="1059" y="159"/>
                      <a:pt x="1122" y="165"/>
                      <a:pt x="1182" y="179"/>
                    </a:cubicBezTo>
                    <a:cubicBezTo>
                      <a:pt x="1189" y="181"/>
                      <a:pt x="1195" y="181"/>
                      <a:pt x="1201" y="181"/>
                    </a:cubicBezTo>
                    <a:cubicBezTo>
                      <a:pt x="1237" y="181"/>
                      <a:pt x="1268" y="157"/>
                      <a:pt x="1277" y="120"/>
                    </a:cubicBezTo>
                    <a:cubicBezTo>
                      <a:pt x="1286" y="79"/>
                      <a:pt x="1259" y="36"/>
                      <a:pt x="1218" y="27"/>
                    </a:cubicBezTo>
                    <a:cubicBezTo>
                      <a:pt x="1140" y="9"/>
                      <a:pt x="1061" y="1"/>
                      <a:pt x="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4721858" y="6149840"/>
                <a:ext cx="271203" cy="199725"/>
              </a:xfrm>
              <a:custGeom>
                <a:avLst/>
                <a:gdLst/>
                <a:ahLst/>
                <a:cxnLst/>
                <a:rect l="l" t="t" r="r" b="b"/>
                <a:pathLst>
                  <a:path w="3669" h="2702" extrusionOk="0">
                    <a:moveTo>
                      <a:pt x="1782" y="0"/>
                    </a:moveTo>
                    <a:cubicBezTo>
                      <a:pt x="1424" y="0"/>
                      <a:pt x="1028" y="72"/>
                      <a:pt x="601" y="213"/>
                    </a:cubicBezTo>
                    <a:cubicBezTo>
                      <a:pt x="561" y="226"/>
                      <a:pt x="539" y="270"/>
                      <a:pt x="552" y="312"/>
                    </a:cubicBezTo>
                    <a:cubicBezTo>
                      <a:pt x="561" y="344"/>
                      <a:pt x="592" y="364"/>
                      <a:pt x="625" y="364"/>
                    </a:cubicBezTo>
                    <a:cubicBezTo>
                      <a:pt x="633" y="364"/>
                      <a:pt x="641" y="363"/>
                      <a:pt x="649" y="360"/>
                    </a:cubicBezTo>
                    <a:cubicBezTo>
                      <a:pt x="1062" y="225"/>
                      <a:pt x="1440" y="156"/>
                      <a:pt x="1780" y="156"/>
                    </a:cubicBezTo>
                    <a:cubicBezTo>
                      <a:pt x="1872" y="156"/>
                      <a:pt x="1961" y="161"/>
                      <a:pt x="2047" y="171"/>
                    </a:cubicBezTo>
                    <a:cubicBezTo>
                      <a:pt x="2535" y="226"/>
                      <a:pt x="2967" y="467"/>
                      <a:pt x="3197" y="814"/>
                    </a:cubicBezTo>
                    <a:cubicBezTo>
                      <a:pt x="3411" y="1134"/>
                      <a:pt x="3464" y="1539"/>
                      <a:pt x="3498" y="1911"/>
                    </a:cubicBezTo>
                    <a:cubicBezTo>
                      <a:pt x="3417" y="1888"/>
                      <a:pt x="3335" y="1878"/>
                      <a:pt x="3254" y="1878"/>
                    </a:cubicBezTo>
                    <a:cubicBezTo>
                      <a:pt x="3026" y="1878"/>
                      <a:pt x="2804" y="1955"/>
                      <a:pt x="2634" y="2037"/>
                    </a:cubicBezTo>
                    <a:cubicBezTo>
                      <a:pt x="2521" y="2091"/>
                      <a:pt x="2410" y="2153"/>
                      <a:pt x="2305" y="2214"/>
                    </a:cubicBezTo>
                    <a:cubicBezTo>
                      <a:pt x="2132" y="2314"/>
                      <a:pt x="1971" y="2406"/>
                      <a:pt x="1793" y="2468"/>
                    </a:cubicBezTo>
                    <a:cubicBezTo>
                      <a:pt x="1641" y="2519"/>
                      <a:pt x="1481" y="2545"/>
                      <a:pt x="1322" y="2545"/>
                    </a:cubicBezTo>
                    <a:cubicBezTo>
                      <a:pt x="1179" y="2545"/>
                      <a:pt x="1036" y="2525"/>
                      <a:pt x="899" y="2483"/>
                    </a:cubicBezTo>
                    <a:cubicBezTo>
                      <a:pt x="714" y="2427"/>
                      <a:pt x="568" y="2339"/>
                      <a:pt x="460" y="2227"/>
                    </a:cubicBezTo>
                    <a:cubicBezTo>
                      <a:pt x="345" y="2106"/>
                      <a:pt x="197" y="1910"/>
                      <a:pt x="162" y="1762"/>
                    </a:cubicBezTo>
                    <a:cubicBezTo>
                      <a:pt x="154" y="1727"/>
                      <a:pt x="121" y="1703"/>
                      <a:pt x="84" y="1703"/>
                    </a:cubicBezTo>
                    <a:cubicBezTo>
                      <a:pt x="79" y="1703"/>
                      <a:pt x="73" y="1703"/>
                      <a:pt x="67" y="1704"/>
                    </a:cubicBezTo>
                    <a:cubicBezTo>
                      <a:pt x="28" y="1715"/>
                      <a:pt x="1" y="1756"/>
                      <a:pt x="10" y="1799"/>
                    </a:cubicBezTo>
                    <a:cubicBezTo>
                      <a:pt x="53" y="1975"/>
                      <a:pt x="212" y="2190"/>
                      <a:pt x="347" y="2335"/>
                    </a:cubicBezTo>
                    <a:cubicBezTo>
                      <a:pt x="472" y="2468"/>
                      <a:pt x="642" y="2567"/>
                      <a:pt x="852" y="2632"/>
                    </a:cubicBezTo>
                    <a:cubicBezTo>
                      <a:pt x="1004" y="2681"/>
                      <a:pt x="1162" y="2701"/>
                      <a:pt x="1321" y="2701"/>
                    </a:cubicBezTo>
                    <a:cubicBezTo>
                      <a:pt x="1497" y="2701"/>
                      <a:pt x="1674" y="2673"/>
                      <a:pt x="1847" y="2611"/>
                    </a:cubicBezTo>
                    <a:cubicBezTo>
                      <a:pt x="2039" y="2548"/>
                      <a:pt x="2216" y="2446"/>
                      <a:pt x="2386" y="2348"/>
                    </a:cubicBezTo>
                    <a:cubicBezTo>
                      <a:pt x="2490" y="2288"/>
                      <a:pt x="2597" y="2227"/>
                      <a:pt x="2704" y="2175"/>
                    </a:cubicBezTo>
                    <a:cubicBezTo>
                      <a:pt x="2832" y="2114"/>
                      <a:pt x="3041" y="2034"/>
                      <a:pt x="3255" y="2034"/>
                    </a:cubicBezTo>
                    <a:cubicBezTo>
                      <a:pt x="3356" y="2034"/>
                      <a:pt x="3459" y="2052"/>
                      <a:pt x="3555" y="2099"/>
                    </a:cubicBezTo>
                    <a:cubicBezTo>
                      <a:pt x="3565" y="2104"/>
                      <a:pt x="3577" y="2106"/>
                      <a:pt x="3589" y="2106"/>
                    </a:cubicBezTo>
                    <a:cubicBezTo>
                      <a:pt x="3604" y="2106"/>
                      <a:pt x="3619" y="2102"/>
                      <a:pt x="3633" y="2093"/>
                    </a:cubicBezTo>
                    <a:cubicBezTo>
                      <a:pt x="3655" y="2078"/>
                      <a:pt x="3668" y="2050"/>
                      <a:pt x="3665" y="2022"/>
                    </a:cubicBezTo>
                    <a:cubicBezTo>
                      <a:pt x="3631" y="1620"/>
                      <a:pt x="3589" y="1118"/>
                      <a:pt x="3329" y="728"/>
                    </a:cubicBezTo>
                    <a:cubicBezTo>
                      <a:pt x="3072" y="343"/>
                      <a:pt x="2599" y="77"/>
                      <a:pt x="2066" y="16"/>
                    </a:cubicBezTo>
                    <a:cubicBezTo>
                      <a:pt x="1974" y="5"/>
                      <a:pt x="1880" y="0"/>
                      <a:pt x="1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4044035" y="6150209"/>
                <a:ext cx="271277" cy="199355"/>
              </a:xfrm>
              <a:custGeom>
                <a:avLst/>
                <a:gdLst/>
                <a:ahLst/>
                <a:cxnLst/>
                <a:rect l="l" t="t" r="r" b="b"/>
                <a:pathLst>
                  <a:path w="3670" h="2697" extrusionOk="0">
                    <a:moveTo>
                      <a:pt x="1879" y="1"/>
                    </a:moveTo>
                    <a:cubicBezTo>
                      <a:pt x="1784" y="1"/>
                      <a:pt x="1692" y="6"/>
                      <a:pt x="1603" y="16"/>
                    </a:cubicBezTo>
                    <a:cubicBezTo>
                      <a:pt x="1068" y="78"/>
                      <a:pt x="597" y="345"/>
                      <a:pt x="340" y="729"/>
                    </a:cubicBezTo>
                    <a:cubicBezTo>
                      <a:pt x="80" y="1119"/>
                      <a:pt x="40" y="1599"/>
                      <a:pt x="3" y="2023"/>
                    </a:cubicBezTo>
                    <a:cubicBezTo>
                      <a:pt x="0" y="2051"/>
                      <a:pt x="14" y="2076"/>
                      <a:pt x="36" y="2094"/>
                    </a:cubicBezTo>
                    <a:cubicBezTo>
                      <a:pt x="48" y="2102"/>
                      <a:pt x="63" y="2106"/>
                      <a:pt x="78" y="2106"/>
                    </a:cubicBezTo>
                    <a:cubicBezTo>
                      <a:pt x="90" y="2106"/>
                      <a:pt x="102" y="2103"/>
                      <a:pt x="114" y="2098"/>
                    </a:cubicBezTo>
                    <a:cubicBezTo>
                      <a:pt x="209" y="2052"/>
                      <a:pt x="311" y="2035"/>
                      <a:pt x="412" y="2035"/>
                    </a:cubicBezTo>
                    <a:cubicBezTo>
                      <a:pt x="626" y="2035"/>
                      <a:pt x="835" y="2115"/>
                      <a:pt x="965" y="2176"/>
                    </a:cubicBezTo>
                    <a:cubicBezTo>
                      <a:pt x="1071" y="2228"/>
                      <a:pt x="1179" y="2289"/>
                      <a:pt x="1282" y="2348"/>
                    </a:cubicBezTo>
                    <a:cubicBezTo>
                      <a:pt x="1452" y="2447"/>
                      <a:pt x="1630" y="2546"/>
                      <a:pt x="1822" y="2612"/>
                    </a:cubicBezTo>
                    <a:cubicBezTo>
                      <a:pt x="1990" y="2670"/>
                      <a:pt x="2164" y="2696"/>
                      <a:pt x="2341" y="2696"/>
                    </a:cubicBezTo>
                    <a:cubicBezTo>
                      <a:pt x="2501" y="2696"/>
                      <a:pt x="2659" y="2673"/>
                      <a:pt x="2817" y="2633"/>
                    </a:cubicBezTo>
                    <a:cubicBezTo>
                      <a:pt x="3027" y="2568"/>
                      <a:pt x="3197" y="2467"/>
                      <a:pt x="3322" y="2334"/>
                    </a:cubicBezTo>
                    <a:cubicBezTo>
                      <a:pt x="3457" y="2193"/>
                      <a:pt x="3616" y="1977"/>
                      <a:pt x="3659" y="1800"/>
                    </a:cubicBezTo>
                    <a:cubicBezTo>
                      <a:pt x="3669" y="1757"/>
                      <a:pt x="3644" y="1714"/>
                      <a:pt x="3601" y="1705"/>
                    </a:cubicBezTo>
                    <a:cubicBezTo>
                      <a:pt x="3595" y="1704"/>
                      <a:pt x="3590" y="1703"/>
                      <a:pt x="3584" y="1703"/>
                    </a:cubicBezTo>
                    <a:cubicBezTo>
                      <a:pt x="3548" y="1703"/>
                      <a:pt x="3514" y="1726"/>
                      <a:pt x="3507" y="1763"/>
                    </a:cubicBezTo>
                    <a:cubicBezTo>
                      <a:pt x="3471" y="1911"/>
                      <a:pt x="3324" y="2105"/>
                      <a:pt x="3208" y="2228"/>
                    </a:cubicBezTo>
                    <a:cubicBezTo>
                      <a:pt x="3102" y="2340"/>
                      <a:pt x="2954" y="2427"/>
                      <a:pt x="2770" y="2482"/>
                    </a:cubicBezTo>
                    <a:cubicBezTo>
                      <a:pt x="2632" y="2524"/>
                      <a:pt x="2489" y="2545"/>
                      <a:pt x="2345" y="2545"/>
                    </a:cubicBezTo>
                    <a:cubicBezTo>
                      <a:pt x="2186" y="2545"/>
                      <a:pt x="2027" y="2519"/>
                      <a:pt x="1876" y="2467"/>
                    </a:cubicBezTo>
                    <a:cubicBezTo>
                      <a:pt x="1697" y="2407"/>
                      <a:pt x="1535" y="2312"/>
                      <a:pt x="1364" y="2215"/>
                    </a:cubicBezTo>
                    <a:cubicBezTo>
                      <a:pt x="1256" y="2154"/>
                      <a:pt x="1148" y="2091"/>
                      <a:pt x="1034" y="2038"/>
                    </a:cubicBezTo>
                    <a:cubicBezTo>
                      <a:pt x="865" y="1956"/>
                      <a:pt x="643" y="1879"/>
                      <a:pt x="416" y="1879"/>
                    </a:cubicBezTo>
                    <a:cubicBezTo>
                      <a:pt x="334" y="1879"/>
                      <a:pt x="251" y="1889"/>
                      <a:pt x="170" y="1912"/>
                    </a:cubicBezTo>
                    <a:cubicBezTo>
                      <a:pt x="204" y="1540"/>
                      <a:pt x="257" y="1135"/>
                      <a:pt x="472" y="813"/>
                    </a:cubicBezTo>
                    <a:cubicBezTo>
                      <a:pt x="702" y="466"/>
                      <a:pt x="1133" y="227"/>
                      <a:pt x="1622" y="171"/>
                    </a:cubicBezTo>
                    <a:cubicBezTo>
                      <a:pt x="1708" y="161"/>
                      <a:pt x="1796" y="156"/>
                      <a:pt x="1887" y="156"/>
                    </a:cubicBezTo>
                    <a:cubicBezTo>
                      <a:pt x="2228" y="156"/>
                      <a:pt x="2607" y="225"/>
                      <a:pt x="3019" y="361"/>
                    </a:cubicBezTo>
                    <a:cubicBezTo>
                      <a:pt x="3027" y="364"/>
                      <a:pt x="3036" y="365"/>
                      <a:pt x="3044" y="365"/>
                    </a:cubicBezTo>
                    <a:cubicBezTo>
                      <a:pt x="3077" y="365"/>
                      <a:pt x="3107" y="344"/>
                      <a:pt x="3117" y="311"/>
                    </a:cubicBezTo>
                    <a:cubicBezTo>
                      <a:pt x="3130" y="271"/>
                      <a:pt x="3108" y="227"/>
                      <a:pt x="3068" y="213"/>
                    </a:cubicBezTo>
                    <a:cubicBezTo>
                      <a:pt x="2638" y="72"/>
                      <a:pt x="2239" y="1"/>
                      <a:pt x="1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749504" y="6189016"/>
                <a:ext cx="175998" cy="107476"/>
              </a:xfrm>
              <a:custGeom>
                <a:avLst/>
                <a:gdLst/>
                <a:ahLst/>
                <a:cxnLst/>
                <a:rect l="l" t="t" r="r" b="b"/>
                <a:pathLst>
                  <a:path w="2381" h="1454" extrusionOk="0">
                    <a:moveTo>
                      <a:pt x="870" y="156"/>
                    </a:moveTo>
                    <a:cubicBezTo>
                      <a:pt x="1379" y="156"/>
                      <a:pt x="1895" y="395"/>
                      <a:pt x="2195" y="801"/>
                    </a:cubicBezTo>
                    <a:lnTo>
                      <a:pt x="2169" y="801"/>
                    </a:lnTo>
                    <a:cubicBezTo>
                      <a:pt x="2156" y="800"/>
                      <a:pt x="2144" y="799"/>
                      <a:pt x="2132" y="799"/>
                    </a:cubicBezTo>
                    <a:cubicBezTo>
                      <a:pt x="1918" y="799"/>
                      <a:pt x="1738" y="918"/>
                      <a:pt x="1563" y="1030"/>
                    </a:cubicBezTo>
                    <a:cubicBezTo>
                      <a:pt x="1526" y="1052"/>
                      <a:pt x="1492" y="1075"/>
                      <a:pt x="1455" y="1098"/>
                    </a:cubicBezTo>
                    <a:cubicBezTo>
                      <a:pt x="1295" y="1192"/>
                      <a:pt x="1063" y="1299"/>
                      <a:pt x="814" y="1299"/>
                    </a:cubicBezTo>
                    <a:cubicBezTo>
                      <a:pt x="783" y="1299"/>
                      <a:pt x="752" y="1298"/>
                      <a:pt x="720" y="1294"/>
                    </a:cubicBezTo>
                    <a:cubicBezTo>
                      <a:pt x="584" y="1276"/>
                      <a:pt x="267" y="1214"/>
                      <a:pt x="172" y="966"/>
                    </a:cubicBezTo>
                    <a:cubicBezTo>
                      <a:pt x="227" y="895"/>
                      <a:pt x="354" y="719"/>
                      <a:pt x="396" y="557"/>
                    </a:cubicBezTo>
                    <a:cubicBezTo>
                      <a:pt x="432" y="423"/>
                      <a:pt x="441" y="290"/>
                      <a:pt x="444" y="216"/>
                    </a:cubicBezTo>
                    <a:cubicBezTo>
                      <a:pt x="582" y="176"/>
                      <a:pt x="726" y="156"/>
                      <a:pt x="870" y="156"/>
                    </a:cubicBezTo>
                    <a:close/>
                    <a:moveTo>
                      <a:pt x="863" y="0"/>
                    </a:moveTo>
                    <a:cubicBezTo>
                      <a:pt x="685" y="0"/>
                      <a:pt x="508" y="27"/>
                      <a:pt x="339" y="83"/>
                    </a:cubicBezTo>
                    <a:cubicBezTo>
                      <a:pt x="306" y="93"/>
                      <a:pt x="286" y="123"/>
                      <a:pt x="286" y="158"/>
                    </a:cubicBezTo>
                    <a:cubicBezTo>
                      <a:pt x="286" y="160"/>
                      <a:pt x="287" y="338"/>
                      <a:pt x="243" y="519"/>
                    </a:cubicBezTo>
                    <a:cubicBezTo>
                      <a:pt x="199" y="690"/>
                      <a:pt x="26" y="897"/>
                      <a:pt x="24" y="898"/>
                    </a:cubicBezTo>
                    <a:cubicBezTo>
                      <a:pt x="7" y="916"/>
                      <a:pt x="1" y="944"/>
                      <a:pt x="7" y="969"/>
                    </a:cubicBezTo>
                    <a:cubicBezTo>
                      <a:pt x="77" y="1229"/>
                      <a:pt x="330" y="1402"/>
                      <a:pt x="699" y="1446"/>
                    </a:cubicBezTo>
                    <a:cubicBezTo>
                      <a:pt x="739" y="1452"/>
                      <a:pt x="778" y="1453"/>
                      <a:pt x="816" y="1453"/>
                    </a:cubicBezTo>
                    <a:cubicBezTo>
                      <a:pt x="1045" y="1453"/>
                      <a:pt x="1290" y="1378"/>
                      <a:pt x="1534" y="1229"/>
                    </a:cubicBezTo>
                    <a:cubicBezTo>
                      <a:pt x="1571" y="1204"/>
                      <a:pt x="1609" y="1180"/>
                      <a:pt x="1646" y="1157"/>
                    </a:cubicBezTo>
                    <a:cubicBezTo>
                      <a:pt x="1811" y="1052"/>
                      <a:pt x="1964" y="952"/>
                      <a:pt x="2134" y="952"/>
                    </a:cubicBezTo>
                    <a:cubicBezTo>
                      <a:pt x="2142" y="952"/>
                      <a:pt x="2150" y="952"/>
                      <a:pt x="2159" y="953"/>
                    </a:cubicBezTo>
                    <a:cubicBezTo>
                      <a:pt x="2168" y="954"/>
                      <a:pt x="2181" y="955"/>
                      <a:pt x="2197" y="955"/>
                    </a:cubicBezTo>
                    <a:cubicBezTo>
                      <a:pt x="2252" y="955"/>
                      <a:pt x="2335" y="941"/>
                      <a:pt x="2359" y="858"/>
                    </a:cubicBezTo>
                    <a:cubicBezTo>
                      <a:pt x="2380" y="792"/>
                      <a:pt x="2339" y="734"/>
                      <a:pt x="2322" y="712"/>
                    </a:cubicBezTo>
                    <a:cubicBezTo>
                      <a:pt x="1993" y="264"/>
                      <a:pt x="1424" y="0"/>
                      <a:pt x="8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111078" y="6189164"/>
                <a:ext cx="176293" cy="107328"/>
              </a:xfrm>
              <a:custGeom>
                <a:avLst/>
                <a:gdLst/>
                <a:ahLst/>
                <a:cxnLst/>
                <a:rect l="l" t="t" r="r" b="b"/>
                <a:pathLst>
                  <a:path w="2385" h="1452" extrusionOk="0">
                    <a:moveTo>
                      <a:pt x="1517" y="0"/>
                    </a:moveTo>
                    <a:cubicBezTo>
                      <a:pt x="957" y="0"/>
                      <a:pt x="387" y="263"/>
                      <a:pt x="58" y="711"/>
                    </a:cubicBezTo>
                    <a:cubicBezTo>
                      <a:pt x="43" y="732"/>
                      <a:pt x="0" y="790"/>
                      <a:pt x="21" y="858"/>
                    </a:cubicBezTo>
                    <a:cubicBezTo>
                      <a:pt x="47" y="944"/>
                      <a:pt x="138" y="955"/>
                      <a:pt x="192" y="955"/>
                    </a:cubicBezTo>
                    <a:cubicBezTo>
                      <a:pt x="204" y="955"/>
                      <a:pt x="214" y="954"/>
                      <a:pt x="222" y="954"/>
                    </a:cubicBezTo>
                    <a:cubicBezTo>
                      <a:pt x="231" y="953"/>
                      <a:pt x="240" y="953"/>
                      <a:pt x="250" y="953"/>
                    </a:cubicBezTo>
                    <a:cubicBezTo>
                      <a:pt x="416" y="953"/>
                      <a:pt x="571" y="1051"/>
                      <a:pt x="733" y="1156"/>
                    </a:cubicBezTo>
                    <a:cubicBezTo>
                      <a:pt x="770" y="1183"/>
                      <a:pt x="810" y="1206"/>
                      <a:pt x="847" y="1228"/>
                    </a:cubicBezTo>
                    <a:cubicBezTo>
                      <a:pt x="1090" y="1376"/>
                      <a:pt x="1335" y="1451"/>
                      <a:pt x="1564" y="1451"/>
                    </a:cubicBezTo>
                    <a:cubicBezTo>
                      <a:pt x="1603" y="1451"/>
                      <a:pt x="1641" y="1450"/>
                      <a:pt x="1681" y="1447"/>
                    </a:cubicBezTo>
                    <a:cubicBezTo>
                      <a:pt x="2050" y="1403"/>
                      <a:pt x="2303" y="1228"/>
                      <a:pt x="2372" y="968"/>
                    </a:cubicBezTo>
                    <a:cubicBezTo>
                      <a:pt x="2384" y="926"/>
                      <a:pt x="2360" y="883"/>
                      <a:pt x="2318" y="872"/>
                    </a:cubicBezTo>
                    <a:cubicBezTo>
                      <a:pt x="2310" y="871"/>
                      <a:pt x="2303" y="870"/>
                      <a:pt x="2296" y="870"/>
                    </a:cubicBezTo>
                    <a:cubicBezTo>
                      <a:pt x="2261" y="870"/>
                      <a:pt x="2230" y="893"/>
                      <a:pt x="2222" y="927"/>
                    </a:cubicBezTo>
                    <a:cubicBezTo>
                      <a:pt x="2148" y="1205"/>
                      <a:pt x="1807" y="1274"/>
                      <a:pt x="1662" y="1292"/>
                    </a:cubicBezTo>
                    <a:cubicBezTo>
                      <a:pt x="1630" y="1296"/>
                      <a:pt x="1598" y="1297"/>
                      <a:pt x="1566" y="1297"/>
                    </a:cubicBezTo>
                    <a:cubicBezTo>
                      <a:pt x="1317" y="1297"/>
                      <a:pt x="1085" y="1192"/>
                      <a:pt x="928" y="1096"/>
                    </a:cubicBezTo>
                    <a:cubicBezTo>
                      <a:pt x="891" y="1073"/>
                      <a:pt x="855" y="1051"/>
                      <a:pt x="819" y="1028"/>
                    </a:cubicBezTo>
                    <a:cubicBezTo>
                      <a:pt x="642" y="915"/>
                      <a:pt x="464" y="797"/>
                      <a:pt x="253" y="797"/>
                    </a:cubicBezTo>
                    <a:cubicBezTo>
                      <a:pt x="240" y="797"/>
                      <a:pt x="226" y="798"/>
                      <a:pt x="213" y="799"/>
                    </a:cubicBezTo>
                    <a:lnTo>
                      <a:pt x="186" y="799"/>
                    </a:lnTo>
                    <a:cubicBezTo>
                      <a:pt x="487" y="393"/>
                      <a:pt x="1005" y="154"/>
                      <a:pt x="1514" y="154"/>
                    </a:cubicBezTo>
                    <a:cubicBezTo>
                      <a:pt x="1677" y="154"/>
                      <a:pt x="1839" y="179"/>
                      <a:pt x="1993" y="230"/>
                    </a:cubicBezTo>
                    <a:cubicBezTo>
                      <a:pt x="2001" y="233"/>
                      <a:pt x="2009" y="234"/>
                      <a:pt x="2016" y="234"/>
                    </a:cubicBezTo>
                    <a:cubicBezTo>
                      <a:pt x="2049" y="234"/>
                      <a:pt x="2080" y="213"/>
                      <a:pt x="2090" y="180"/>
                    </a:cubicBezTo>
                    <a:cubicBezTo>
                      <a:pt x="2103" y="140"/>
                      <a:pt x="2081" y="96"/>
                      <a:pt x="2040" y="82"/>
                    </a:cubicBezTo>
                    <a:cubicBezTo>
                      <a:pt x="1872" y="27"/>
                      <a:pt x="1695" y="0"/>
                      <a:pt x="1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199735" y="6233367"/>
                <a:ext cx="168458" cy="171636"/>
              </a:xfrm>
              <a:custGeom>
                <a:avLst/>
                <a:gdLst/>
                <a:ahLst/>
                <a:cxnLst/>
                <a:rect l="l" t="t" r="r" b="b"/>
                <a:pathLst>
                  <a:path w="2279" h="2322" extrusionOk="0">
                    <a:moveTo>
                      <a:pt x="1912" y="0"/>
                    </a:moveTo>
                    <a:cubicBezTo>
                      <a:pt x="1892" y="0"/>
                      <a:pt x="1873" y="8"/>
                      <a:pt x="1857" y="23"/>
                    </a:cubicBezTo>
                    <a:cubicBezTo>
                      <a:pt x="1828" y="54"/>
                      <a:pt x="1828" y="103"/>
                      <a:pt x="1857" y="134"/>
                    </a:cubicBezTo>
                    <a:cubicBezTo>
                      <a:pt x="2073" y="351"/>
                      <a:pt x="2123" y="819"/>
                      <a:pt x="2074" y="1186"/>
                    </a:cubicBezTo>
                    <a:cubicBezTo>
                      <a:pt x="2057" y="1323"/>
                      <a:pt x="2027" y="1461"/>
                      <a:pt x="1999" y="1596"/>
                    </a:cubicBezTo>
                    <a:cubicBezTo>
                      <a:pt x="1961" y="1781"/>
                      <a:pt x="1919" y="1969"/>
                      <a:pt x="1906" y="2161"/>
                    </a:cubicBezTo>
                    <a:cubicBezTo>
                      <a:pt x="1763" y="2152"/>
                      <a:pt x="1618" y="2140"/>
                      <a:pt x="1475" y="2128"/>
                    </a:cubicBezTo>
                    <a:lnTo>
                      <a:pt x="1343" y="2116"/>
                    </a:lnTo>
                    <a:cubicBezTo>
                      <a:pt x="912" y="2084"/>
                      <a:pt x="376" y="2042"/>
                      <a:pt x="154" y="1725"/>
                    </a:cubicBezTo>
                    <a:cubicBezTo>
                      <a:pt x="139" y="1704"/>
                      <a:pt x="114" y="1692"/>
                      <a:pt x="89" y="1692"/>
                    </a:cubicBezTo>
                    <a:cubicBezTo>
                      <a:pt x="74" y="1692"/>
                      <a:pt x="58" y="1696"/>
                      <a:pt x="45" y="1706"/>
                    </a:cubicBezTo>
                    <a:cubicBezTo>
                      <a:pt x="8" y="1731"/>
                      <a:pt x="1" y="1780"/>
                      <a:pt x="26" y="1814"/>
                    </a:cubicBezTo>
                    <a:cubicBezTo>
                      <a:pt x="289" y="2193"/>
                      <a:pt x="868" y="2237"/>
                      <a:pt x="1330" y="2271"/>
                    </a:cubicBezTo>
                    <a:lnTo>
                      <a:pt x="1461" y="2283"/>
                    </a:lnTo>
                    <a:cubicBezTo>
                      <a:pt x="1633" y="2298"/>
                      <a:pt x="1803" y="2311"/>
                      <a:pt x="1975" y="2322"/>
                    </a:cubicBezTo>
                    <a:lnTo>
                      <a:pt x="1980" y="2322"/>
                    </a:lnTo>
                    <a:cubicBezTo>
                      <a:pt x="1999" y="2322"/>
                      <a:pt x="2017" y="2314"/>
                      <a:pt x="2035" y="2299"/>
                    </a:cubicBezTo>
                    <a:cubicBezTo>
                      <a:pt x="2051" y="2285"/>
                      <a:pt x="2060" y="2264"/>
                      <a:pt x="2060" y="2245"/>
                    </a:cubicBezTo>
                    <a:cubicBezTo>
                      <a:pt x="2066" y="2039"/>
                      <a:pt x="2108" y="1840"/>
                      <a:pt x="2153" y="1627"/>
                    </a:cubicBezTo>
                    <a:cubicBezTo>
                      <a:pt x="2182" y="1489"/>
                      <a:pt x="2212" y="1347"/>
                      <a:pt x="2229" y="1205"/>
                    </a:cubicBezTo>
                    <a:cubicBezTo>
                      <a:pt x="2278" y="830"/>
                      <a:pt x="2238" y="295"/>
                      <a:pt x="1968" y="23"/>
                    </a:cubicBezTo>
                    <a:cubicBezTo>
                      <a:pt x="1952" y="8"/>
                      <a:pt x="1932" y="0"/>
                      <a:pt x="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668682" y="6233441"/>
                <a:ext cx="168310" cy="171710"/>
              </a:xfrm>
              <a:custGeom>
                <a:avLst/>
                <a:gdLst/>
                <a:ahLst/>
                <a:cxnLst/>
                <a:rect l="l" t="t" r="r" b="b"/>
                <a:pathLst>
                  <a:path w="2277" h="2323" extrusionOk="0">
                    <a:moveTo>
                      <a:pt x="364" y="1"/>
                    </a:moveTo>
                    <a:cubicBezTo>
                      <a:pt x="344" y="1"/>
                      <a:pt x="324" y="8"/>
                      <a:pt x="309" y="24"/>
                    </a:cubicBezTo>
                    <a:cubicBezTo>
                      <a:pt x="39" y="296"/>
                      <a:pt x="1" y="830"/>
                      <a:pt x="48" y="1205"/>
                    </a:cubicBezTo>
                    <a:cubicBezTo>
                      <a:pt x="67" y="1350"/>
                      <a:pt x="95" y="1492"/>
                      <a:pt x="125" y="1628"/>
                    </a:cubicBezTo>
                    <a:cubicBezTo>
                      <a:pt x="169" y="1839"/>
                      <a:pt x="212" y="2038"/>
                      <a:pt x="218" y="2245"/>
                    </a:cubicBezTo>
                    <a:cubicBezTo>
                      <a:pt x="219" y="2266"/>
                      <a:pt x="227" y="2285"/>
                      <a:pt x="243" y="2300"/>
                    </a:cubicBezTo>
                    <a:cubicBezTo>
                      <a:pt x="256" y="2313"/>
                      <a:pt x="277" y="2321"/>
                      <a:pt x="296" y="2321"/>
                    </a:cubicBezTo>
                    <a:cubicBezTo>
                      <a:pt x="297" y="2321"/>
                      <a:pt x="299" y="2321"/>
                      <a:pt x="302" y="2322"/>
                    </a:cubicBezTo>
                    <a:cubicBezTo>
                      <a:pt x="475" y="2312"/>
                      <a:pt x="644" y="2298"/>
                      <a:pt x="816" y="2284"/>
                    </a:cubicBezTo>
                    <a:lnTo>
                      <a:pt x="947" y="2273"/>
                    </a:lnTo>
                    <a:cubicBezTo>
                      <a:pt x="1413" y="2238"/>
                      <a:pt x="1989" y="2194"/>
                      <a:pt x="2251" y="1815"/>
                    </a:cubicBezTo>
                    <a:cubicBezTo>
                      <a:pt x="2277" y="1780"/>
                      <a:pt x="2266" y="1730"/>
                      <a:pt x="2232" y="1706"/>
                    </a:cubicBezTo>
                    <a:cubicBezTo>
                      <a:pt x="2219" y="1697"/>
                      <a:pt x="2204" y="1692"/>
                      <a:pt x="2188" y="1692"/>
                    </a:cubicBezTo>
                    <a:cubicBezTo>
                      <a:pt x="2163" y="1692"/>
                      <a:pt x="2138" y="1705"/>
                      <a:pt x="2123" y="1727"/>
                    </a:cubicBezTo>
                    <a:cubicBezTo>
                      <a:pt x="1901" y="2043"/>
                      <a:pt x="1364" y="2084"/>
                      <a:pt x="934" y="2117"/>
                    </a:cubicBezTo>
                    <a:lnTo>
                      <a:pt x="803" y="2129"/>
                    </a:lnTo>
                    <a:lnTo>
                      <a:pt x="371" y="2161"/>
                    </a:lnTo>
                    <a:cubicBezTo>
                      <a:pt x="358" y="1968"/>
                      <a:pt x="317" y="1780"/>
                      <a:pt x="278" y="1597"/>
                    </a:cubicBezTo>
                    <a:cubicBezTo>
                      <a:pt x="250" y="1462"/>
                      <a:pt x="221" y="1324"/>
                      <a:pt x="203" y="1188"/>
                    </a:cubicBezTo>
                    <a:cubicBezTo>
                      <a:pt x="157" y="820"/>
                      <a:pt x="204" y="353"/>
                      <a:pt x="420" y="135"/>
                    </a:cubicBezTo>
                    <a:cubicBezTo>
                      <a:pt x="452" y="104"/>
                      <a:pt x="452" y="55"/>
                      <a:pt x="420" y="24"/>
                    </a:cubicBezTo>
                    <a:cubicBezTo>
                      <a:pt x="404" y="8"/>
                      <a:pt x="384" y="1"/>
                      <a:pt x="3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706410" y="5728954"/>
                <a:ext cx="172745" cy="167497"/>
              </a:xfrm>
              <a:custGeom>
                <a:avLst/>
                <a:gdLst/>
                <a:ahLst/>
                <a:cxnLst/>
                <a:rect l="l" t="t" r="r" b="b"/>
                <a:pathLst>
                  <a:path w="2337" h="2266" extrusionOk="0">
                    <a:moveTo>
                      <a:pt x="1190" y="0"/>
                    </a:moveTo>
                    <a:cubicBezTo>
                      <a:pt x="1041" y="0"/>
                      <a:pt x="904" y="16"/>
                      <a:pt x="776" y="49"/>
                    </a:cubicBezTo>
                    <a:cubicBezTo>
                      <a:pt x="433" y="136"/>
                      <a:pt x="149" y="353"/>
                      <a:pt x="18" y="629"/>
                    </a:cubicBezTo>
                    <a:cubicBezTo>
                      <a:pt x="0" y="668"/>
                      <a:pt x="16" y="714"/>
                      <a:pt x="55" y="733"/>
                    </a:cubicBezTo>
                    <a:cubicBezTo>
                      <a:pt x="65" y="738"/>
                      <a:pt x="77" y="740"/>
                      <a:pt x="88" y="740"/>
                    </a:cubicBezTo>
                    <a:cubicBezTo>
                      <a:pt x="117" y="740"/>
                      <a:pt x="145" y="724"/>
                      <a:pt x="158" y="696"/>
                    </a:cubicBezTo>
                    <a:cubicBezTo>
                      <a:pt x="271" y="461"/>
                      <a:pt x="517" y="275"/>
                      <a:pt x="814" y="198"/>
                    </a:cubicBezTo>
                    <a:cubicBezTo>
                      <a:pt x="929" y="170"/>
                      <a:pt x="1053" y="156"/>
                      <a:pt x="1187" y="156"/>
                    </a:cubicBezTo>
                    <a:cubicBezTo>
                      <a:pt x="1340" y="156"/>
                      <a:pt x="1506" y="174"/>
                      <a:pt x="1688" y="210"/>
                    </a:cubicBezTo>
                    <a:lnTo>
                      <a:pt x="1733" y="219"/>
                    </a:lnTo>
                    <a:cubicBezTo>
                      <a:pt x="1835" y="239"/>
                      <a:pt x="1939" y="262"/>
                      <a:pt x="2044" y="262"/>
                    </a:cubicBezTo>
                    <a:cubicBezTo>
                      <a:pt x="2074" y="262"/>
                      <a:pt x="2104" y="260"/>
                      <a:pt x="2134" y="256"/>
                    </a:cubicBezTo>
                    <a:cubicBezTo>
                      <a:pt x="2145" y="464"/>
                      <a:pt x="2154" y="671"/>
                      <a:pt x="2161" y="880"/>
                    </a:cubicBezTo>
                    <a:cubicBezTo>
                      <a:pt x="2171" y="1099"/>
                      <a:pt x="2180" y="1349"/>
                      <a:pt x="2127" y="1579"/>
                    </a:cubicBezTo>
                    <a:cubicBezTo>
                      <a:pt x="2071" y="1823"/>
                      <a:pt x="1947" y="2018"/>
                      <a:pt x="1780" y="2124"/>
                    </a:cubicBezTo>
                    <a:cubicBezTo>
                      <a:pt x="1743" y="2146"/>
                      <a:pt x="1731" y="2195"/>
                      <a:pt x="1755" y="2232"/>
                    </a:cubicBezTo>
                    <a:cubicBezTo>
                      <a:pt x="1770" y="2254"/>
                      <a:pt x="1796" y="2266"/>
                      <a:pt x="1821" y="2266"/>
                    </a:cubicBezTo>
                    <a:cubicBezTo>
                      <a:pt x="1835" y="2266"/>
                      <a:pt x="1849" y="2261"/>
                      <a:pt x="1864" y="2255"/>
                    </a:cubicBezTo>
                    <a:cubicBezTo>
                      <a:pt x="2068" y="2125"/>
                      <a:pt x="2213" y="1900"/>
                      <a:pt x="2279" y="1614"/>
                    </a:cubicBezTo>
                    <a:cubicBezTo>
                      <a:pt x="2337" y="1363"/>
                      <a:pt x="2328" y="1103"/>
                      <a:pt x="2319" y="874"/>
                    </a:cubicBezTo>
                    <a:cubicBezTo>
                      <a:pt x="2307" y="637"/>
                      <a:pt x="2298" y="396"/>
                      <a:pt x="2285" y="158"/>
                    </a:cubicBezTo>
                    <a:cubicBezTo>
                      <a:pt x="2284" y="135"/>
                      <a:pt x="2272" y="112"/>
                      <a:pt x="2253" y="99"/>
                    </a:cubicBezTo>
                    <a:cubicBezTo>
                      <a:pt x="2239" y="89"/>
                      <a:pt x="2222" y="84"/>
                      <a:pt x="2205" y="84"/>
                    </a:cubicBezTo>
                    <a:cubicBezTo>
                      <a:pt x="2198" y="84"/>
                      <a:pt x="2190" y="85"/>
                      <a:pt x="2183" y="87"/>
                    </a:cubicBezTo>
                    <a:cubicBezTo>
                      <a:pt x="2139" y="101"/>
                      <a:pt x="2092" y="107"/>
                      <a:pt x="2044" y="107"/>
                    </a:cubicBezTo>
                    <a:cubicBezTo>
                      <a:pt x="1954" y="107"/>
                      <a:pt x="1859" y="87"/>
                      <a:pt x="1765" y="68"/>
                    </a:cubicBezTo>
                    <a:lnTo>
                      <a:pt x="1718" y="58"/>
                    </a:lnTo>
                    <a:cubicBezTo>
                      <a:pt x="1527" y="19"/>
                      <a:pt x="1352" y="0"/>
                      <a:pt x="1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157351" y="5728658"/>
                <a:ext cx="172597" cy="167793"/>
              </a:xfrm>
              <a:custGeom>
                <a:avLst/>
                <a:gdLst/>
                <a:ahLst/>
                <a:cxnLst/>
                <a:rect l="l" t="t" r="r" b="b"/>
                <a:pathLst>
                  <a:path w="2335" h="2270" extrusionOk="0">
                    <a:moveTo>
                      <a:pt x="1145" y="0"/>
                    </a:moveTo>
                    <a:cubicBezTo>
                      <a:pt x="984" y="0"/>
                      <a:pt x="810" y="19"/>
                      <a:pt x="621" y="57"/>
                    </a:cubicBezTo>
                    <a:lnTo>
                      <a:pt x="585" y="65"/>
                    </a:lnTo>
                    <a:cubicBezTo>
                      <a:pt x="488" y="85"/>
                      <a:pt x="389" y="106"/>
                      <a:pt x="294" y="106"/>
                    </a:cubicBezTo>
                    <a:cubicBezTo>
                      <a:pt x="246" y="106"/>
                      <a:pt x="199" y="100"/>
                      <a:pt x="154" y="87"/>
                    </a:cubicBezTo>
                    <a:cubicBezTo>
                      <a:pt x="145" y="84"/>
                      <a:pt x="137" y="83"/>
                      <a:pt x="128" y="83"/>
                    </a:cubicBezTo>
                    <a:cubicBezTo>
                      <a:pt x="113" y="83"/>
                      <a:pt x="98" y="88"/>
                      <a:pt x="85" y="97"/>
                    </a:cubicBezTo>
                    <a:cubicBezTo>
                      <a:pt x="65" y="110"/>
                      <a:pt x="54" y="133"/>
                      <a:pt x="52" y="156"/>
                    </a:cubicBezTo>
                    <a:cubicBezTo>
                      <a:pt x="39" y="397"/>
                      <a:pt x="30" y="635"/>
                      <a:pt x="21" y="876"/>
                    </a:cubicBezTo>
                    <a:cubicBezTo>
                      <a:pt x="11" y="1104"/>
                      <a:pt x="0" y="1364"/>
                      <a:pt x="60" y="1616"/>
                    </a:cubicBezTo>
                    <a:cubicBezTo>
                      <a:pt x="126" y="1899"/>
                      <a:pt x="274" y="2128"/>
                      <a:pt x="475" y="2258"/>
                    </a:cubicBezTo>
                    <a:cubicBezTo>
                      <a:pt x="488" y="2267"/>
                      <a:pt x="503" y="2270"/>
                      <a:pt x="517" y="2270"/>
                    </a:cubicBezTo>
                    <a:cubicBezTo>
                      <a:pt x="543" y="2270"/>
                      <a:pt x="568" y="2258"/>
                      <a:pt x="584" y="2234"/>
                    </a:cubicBezTo>
                    <a:cubicBezTo>
                      <a:pt x="606" y="2199"/>
                      <a:pt x="597" y="2150"/>
                      <a:pt x="560" y="2127"/>
                    </a:cubicBezTo>
                    <a:cubicBezTo>
                      <a:pt x="393" y="2020"/>
                      <a:pt x="269" y="1824"/>
                      <a:pt x="213" y="1580"/>
                    </a:cubicBezTo>
                    <a:cubicBezTo>
                      <a:pt x="159" y="1350"/>
                      <a:pt x="170" y="1102"/>
                      <a:pt x="179" y="883"/>
                    </a:cubicBezTo>
                    <a:cubicBezTo>
                      <a:pt x="187" y="673"/>
                      <a:pt x="195" y="466"/>
                      <a:pt x="204" y="258"/>
                    </a:cubicBezTo>
                    <a:cubicBezTo>
                      <a:pt x="235" y="262"/>
                      <a:pt x="266" y="264"/>
                      <a:pt x="297" y="264"/>
                    </a:cubicBezTo>
                    <a:cubicBezTo>
                      <a:pt x="409" y="264"/>
                      <a:pt x="518" y="242"/>
                      <a:pt x="619" y="220"/>
                    </a:cubicBezTo>
                    <a:lnTo>
                      <a:pt x="652" y="212"/>
                    </a:lnTo>
                    <a:cubicBezTo>
                      <a:pt x="834" y="176"/>
                      <a:pt x="999" y="158"/>
                      <a:pt x="1151" y="158"/>
                    </a:cubicBezTo>
                    <a:cubicBezTo>
                      <a:pt x="1287" y="158"/>
                      <a:pt x="1411" y="173"/>
                      <a:pt x="1528" y="202"/>
                    </a:cubicBezTo>
                    <a:cubicBezTo>
                      <a:pt x="1820" y="276"/>
                      <a:pt x="2062" y="459"/>
                      <a:pt x="2175" y="688"/>
                    </a:cubicBezTo>
                    <a:cubicBezTo>
                      <a:pt x="2189" y="716"/>
                      <a:pt x="2216" y="732"/>
                      <a:pt x="2245" y="732"/>
                    </a:cubicBezTo>
                    <a:cubicBezTo>
                      <a:pt x="2257" y="732"/>
                      <a:pt x="2269" y="729"/>
                      <a:pt x="2281" y="723"/>
                    </a:cubicBezTo>
                    <a:cubicBezTo>
                      <a:pt x="2319" y="703"/>
                      <a:pt x="2334" y="657"/>
                      <a:pt x="2315" y="619"/>
                    </a:cubicBezTo>
                    <a:cubicBezTo>
                      <a:pt x="2182" y="347"/>
                      <a:pt x="1901" y="134"/>
                      <a:pt x="1566" y="50"/>
                    </a:cubicBezTo>
                    <a:cubicBezTo>
                      <a:pt x="1435" y="17"/>
                      <a:pt x="1296" y="0"/>
                      <a:pt x="1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316717" y="5771456"/>
                <a:ext cx="13231" cy="11827"/>
              </a:xfrm>
              <a:custGeom>
                <a:avLst/>
                <a:gdLst/>
                <a:ahLst/>
                <a:cxnLst/>
                <a:rect l="l" t="t" r="r" b="b"/>
                <a:pathLst>
                  <a:path w="179" h="160" extrusionOk="0">
                    <a:moveTo>
                      <a:pt x="90" y="0"/>
                    </a:moveTo>
                    <a:cubicBezTo>
                      <a:pt x="79" y="0"/>
                      <a:pt x="67" y="3"/>
                      <a:pt x="56" y="9"/>
                    </a:cubicBezTo>
                    <a:cubicBezTo>
                      <a:pt x="17" y="26"/>
                      <a:pt x="1" y="72"/>
                      <a:pt x="19" y="112"/>
                    </a:cubicBezTo>
                    <a:cubicBezTo>
                      <a:pt x="22" y="113"/>
                      <a:pt x="25" y="119"/>
                      <a:pt x="26" y="122"/>
                    </a:cubicBezTo>
                    <a:cubicBezTo>
                      <a:pt x="39" y="146"/>
                      <a:pt x="63" y="159"/>
                      <a:pt x="90" y="159"/>
                    </a:cubicBezTo>
                    <a:cubicBezTo>
                      <a:pt x="100" y="159"/>
                      <a:pt x="113" y="156"/>
                      <a:pt x="125" y="153"/>
                    </a:cubicBezTo>
                    <a:cubicBezTo>
                      <a:pt x="165" y="136"/>
                      <a:pt x="178" y="84"/>
                      <a:pt x="159" y="45"/>
                    </a:cubicBezTo>
                    <a:cubicBezTo>
                      <a:pt x="146" y="17"/>
                      <a:pt x="119"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556062" y="5388711"/>
                <a:ext cx="822702" cy="788108"/>
              </a:xfrm>
              <a:custGeom>
                <a:avLst/>
                <a:gdLst/>
                <a:ahLst/>
                <a:cxnLst/>
                <a:rect l="l" t="t" r="r" b="b"/>
                <a:pathLst>
                  <a:path w="11130" h="10662" extrusionOk="0">
                    <a:moveTo>
                      <a:pt x="9795" y="155"/>
                    </a:moveTo>
                    <a:cubicBezTo>
                      <a:pt x="9856" y="155"/>
                      <a:pt x="9916" y="160"/>
                      <a:pt x="9976" y="169"/>
                    </a:cubicBezTo>
                    <a:cubicBezTo>
                      <a:pt x="10462" y="248"/>
                      <a:pt x="10872" y="655"/>
                      <a:pt x="10935" y="1119"/>
                    </a:cubicBezTo>
                    <a:cubicBezTo>
                      <a:pt x="10976" y="1439"/>
                      <a:pt x="10871" y="1753"/>
                      <a:pt x="10760" y="2082"/>
                    </a:cubicBezTo>
                    <a:cubicBezTo>
                      <a:pt x="10706" y="2243"/>
                      <a:pt x="10649" y="2407"/>
                      <a:pt x="10613" y="2575"/>
                    </a:cubicBezTo>
                    <a:cubicBezTo>
                      <a:pt x="10509" y="3048"/>
                      <a:pt x="10552" y="3535"/>
                      <a:pt x="10595" y="4006"/>
                    </a:cubicBezTo>
                    <a:cubicBezTo>
                      <a:pt x="10605" y="4148"/>
                      <a:pt x="10618" y="4289"/>
                      <a:pt x="10627" y="4430"/>
                    </a:cubicBezTo>
                    <a:cubicBezTo>
                      <a:pt x="10673" y="5212"/>
                      <a:pt x="10546" y="5749"/>
                      <a:pt x="10227" y="6121"/>
                    </a:cubicBezTo>
                    <a:cubicBezTo>
                      <a:pt x="10013" y="6375"/>
                      <a:pt x="9709" y="6541"/>
                      <a:pt x="9415" y="6702"/>
                    </a:cubicBezTo>
                    <a:cubicBezTo>
                      <a:pt x="8759" y="7055"/>
                      <a:pt x="7991" y="7457"/>
                      <a:pt x="7186" y="7759"/>
                    </a:cubicBezTo>
                    <a:cubicBezTo>
                      <a:pt x="6549" y="7997"/>
                      <a:pt x="5877" y="8179"/>
                      <a:pt x="5229" y="8352"/>
                    </a:cubicBezTo>
                    <a:cubicBezTo>
                      <a:pt x="4808" y="8465"/>
                      <a:pt x="4372" y="8581"/>
                      <a:pt x="3948" y="8714"/>
                    </a:cubicBezTo>
                    <a:cubicBezTo>
                      <a:pt x="2867" y="9050"/>
                      <a:pt x="2228" y="9451"/>
                      <a:pt x="1110" y="10183"/>
                    </a:cubicBezTo>
                    <a:lnTo>
                      <a:pt x="993" y="10233"/>
                    </a:lnTo>
                    <a:cubicBezTo>
                      <a:pt x="812" y="10310"/>
                      <a:pt x="365" y="10498"/>
                      <a:pt x="211" y="10498"/>
                    </a:cubicBezTo>
                    <a:cubicBezTo>
                      <a:pt x="203" y="10498"/>
                      <a:pt x="197" y="10497"/>
                      <a:pt x="191" y="10496"/>
                    </a:cubicBezTo>
                    <a:cubicBezTo>
                      <a:pt x="463" y="10210"/>
                      <a:pt x="798" y="9944"/>
                      <a:pt x="1216" y="9691"/>
                    </a:cubicBezTo>
                    <a:cubicBezTo>
                      <a:pt x="1250" y="9666"/>
                      <a:pt x="1263" y="9620"/>
                      <a:pt x="1241" y="9583"/>
                    </a:cubicBezTo>
                    <a:cubicBezTo>
                      <a:pt x="1227" y="9559"/>
                      <a:pt x="1201" y="9546"/>
                      <a:pt x="1175" y="9546"/>
                    </a:cubicBezTo>
                    <a:cubicBezTo>
                      <a:pt x="1162" y="9546"/>
                      <a:pt x="1148" y="9549"/>
                      <a:pt x="1136" y="9555"/>
                    </a:cubicBezTo>
                    <a:lnTo>
                      <a:pt x="980" y="9644"/>
                    </a:lnTo>
                    <a:cubicBezTo>
                      <a:pt x="485" y="9925"/>
                      <a:pt x="452" y="9942"/>
                      <a:pt x="243" y="10191"/>
                    </a:cubicBezTo>
                    <a:cubicBezTo>
                      <a:pt x="260" y="10137"/>
                      <a:pt x="283" y="10080"/>
                      <a:pt x="308" y="10018"/>
                    </a:cubicBezTo>
                    <a:lnTo>
                      <a:pt x="355" y="9892"/>
                    </a:lnTo>
                    <a:cubicBezTo>
                      <a:pt x="844" y="9263"/>
                      <a:pt x="1504" y="8962"/>
                      <a:pt x="2203" y="8643"/>
                    </a:cubicBezTo>
                    <a:cubicBezTo>
                      <a:pt x="2402" y="8551"/>
                      <a:pt x="2607" y="8458"/>
                      <a:pt x="2814" y="8355"/>
                    </a:cubicBezTo>
                    <a:cubicBezTo>
                      <a:pt x="3742" y="7886"/>
                      <a:pt x="4747" y="7276"/>
                      <a:pt x="5176" y="6287"/>
                    </a:cubicBezTo>
                    <a:cubicBezTo>
                      <a:pt x="5430" y="5696"/>
                      <a:pt x="5450" y="5040"/>
                      <a:pt x="5471" y="4407"/>
                    </a:cubicBezTo>
                    <a:lnTo>
                      <a:pt x="5473" y="4325"/>
                    </a:lnTo>
                    <a:cubicBezTo>
                      <a:pt x="5493" y="3650"/>
                      <a:pt x="5538" y="2998"/>
                      <a:pt x="5832" y="2444"/>
                    </a:cubicBezTo>
                    <a:cubicBezTo>
                      <a:pt x="6076" y="1981"/>
                      <a:pt x="6578" y="1568"/>
                      <a:pt x="7125" y="1568"/>
                    </a:cubicBezTo>
                    <a:cubicBezTo>
                      <a:pt x="7199" y="1568"/>
                      <a:pt x="7273" y="1576"/>
                      <a:pt x="7348" y="1592"/>
                    </a:cubicBezTo>
                    <a:cubicBezTo>
                      <a:pt x="7384" y="1597"/>
                      <a:pt x="7419" y="1606"/>
                      <a:pt x="7452" y="1615"/>
                    </a:cubicBezTo>
                    <a:cubicBezTo>
                      <a:pt x="7535" y="1637"/>
                      <a:pt x="7622" y="1659"/>
                      <a:pt x="7715" y="1659"/>
                    </a:cubicBezTo>
                    <a:cubicBezTo>
                      <a:pt x="7933" y="1657"/>
                      <a:pt x="8162" y="1528"/>
                      <a:pt x="8338" y="1295"/>
                    </a:cubicBezTo>
                    <a:cubicBezTo>
                      <a:pt x="8412" y="1196"/>
                      <a:pt x="8472" y="1091"/>
                      <a:pt x="8531" y="989"/>
                    </a:cubicBezTo>
                    <a:cubicBezTo>
                      <a:pt x="8588" y="896"/>
                      <a:pt x="8639" y="804"/>
                      <a:pt x="8701" y="720"/>
                    </a:cubicBezTo>
                    <a:cubicBezTo>
                      <a:pt x="8959" y="369"/>
                      <a:pt x="9381" y="155"/>
                      <a:pt x="9795" y="155"/>
                    </a:cubicBezTo>
                    <a:close/>
                    <a:moveTo>
                      <a:pt x="9791" y="1"/>
                    </a:moveTo>
                    <a:cubicBezTo>
                      <a:pt x="9329" y="1"/>
                      <a:pt x="8859" y="239"/>
                      <a:pt x="8573" y="630"/>
                    </a:cubicBezTo>
                    <a:cubicBezTo>
                      <a:pt x="8506" y="722"/>
                      <a:pt x="8449" y="819"/>
                      <a:pt x="8394" y="914"/>
                    </a:cubicBezTo>
                    <a:cubicBezTo>
                      <a:pt x="8335" y="1016"/>
                      <a:pt x="8277" y="1113"/>
                      <a:pt x="8209" y="1203"/>
                    </a:cubicBezTo>
                    <a:cubicBezTo>
                      <a:pt x="8142" y="1295"/>
                      <a:pt x="7957" y="1506"/>
                      <a:pt x="7715" y="1506"/>
                    </a:cubicBezTo>
                    <a:cubicBezTo>
                      <a:pt x="7636" y="1504"/>
                      <a:pt x="7567" y="1488"/>
                      <a:pt x="7487" y="1467"/>
                    </a:cubicBezTo>
                    <a:cubicBezTo>
                      <a:pt x="7452" y="1459"/>
                      <a:pt x="7415" y="1450"/>
                      <a:pt x="7378" y="1442"/>
                    </a:cubicBezTo>
                    <a:cubicBezTo>
                      <a:pt x="7293" y="1424"/>
                      <a:pt x="7208" y="1416"/>
                      <a:pt x="7124" y="1416"/>
                    </a:cubicBezTo>
                    <a:cubicBezTo>
                      <a:pt x="6516" y="1416"/>
                      <a:pt x="5959" y="1868"/>
                      <a:pt x="5691" y="2374"/>
                    </a:cubicBezTo>
                    <a:cubicBezTo>
                      <a:pt x="5381" y="2959"/>
                      <a:pt x="5337" y="3630"/>
                      <a:pt x="5315" y="4324"/>
                    </a:cubicBezTo>
                    <a:lnTo>
                      <a:pt x="5313" y="4405"/>
                    </a:lnTo>
                    <a:cubicBezTo>
                      <a:pt x="5294" y="5024"/>
                      <a:pt x="5273" y="5664"/>
                      <a:pt x="5030" y="6228"/>
                    </a:cubicBezTo>
                    <a:cubicBezTo>
                      <a:pt x="4622" y="7170"/>
                      <a:pt x="3646" y="7761"/>
                      <a:pt x="2743" y="8216"/>
                    </a:cubicBezTo>
                    <a:cubicBezTo>
                      <a:pt x="2539" y="8318"/>
                      <a:pt x="2334" y="8409"/>
                      <a:pt x="2138" y="8499"/>
                    </a:cubicBezTo>
                    <a:cubicBezTo>
                      <a:pt x="1417" y="8829"/>
                      <a:pt x="737" y="9139"/>
                      <a:pt x="225" y="9805"/>
                    </a:cubicBezTo>
                    <a:cubicBezTo>
                      <a:pt x="221" y="9811"/>
                      <a:pt x="215" y="9818"/>
                      <a:pt x="213" y="9826"/>
                    </a:cubicBezTo>
                    <a:lnTo>
                      <a:pt x="161" y="9962"/>
                    </a:lnTo>
                    <a:cubicBezTo>
                      <a:pt x="65" y="10219"/>
                      <a:pt x="0" y="10388"/>
                      <a:pt x="11" y="10499"/>
                    </a:cubicBezTo>
                    <a:cubicBezTo>
                      <a:pt x="15" y="10575"/>
                      <a:pt x="55" y="10616"/>
                      <a:pt x="86" y="10634"/>
                    </a:cubicBezTo>
                    <a:cubicBezTo>
                      <a:pt x="117" y="10653"/>
                      <a:pt x="153" y="10662"/>
                      <a:pt x="200" y="10662"/>
                    </a:cubicBezTo>
                    <a:cubicBezTo>
                      <a:pt x="339" y="10662"/>
                      <a:pt x="576" y="10579"/>
                      <a:pt x="1054" y="10378"/>
                    </a:cubicBezTo>
                    <a:lnTo>
                      <a:pt x="1182" y="10322"/>
                    </a:lnTo>
                    <a:cubicBezTo>
                      <a:pt x="2300" y="9591"/>
                      <a:pt x="2931" y="9194"/>
                      <a:pt x="3993" y="8864"/>
                    </a:cubicBezTo>
                    <a:cubicBezTo>
                      <a:pt x="4414" y="8733"/>
                      <a:pt x="4849" y="8616"/>
                      <a:pt x="5269" y="8504"/>
                    </a:cubicBezTo>
                    <a:cubicBezTo>
                      <a:pt x="5920" y="8328"/>
                      <a:pt x="6595" y="8148"/>
                      <a:pt x="7241" y="7906"/>
                    </a:cubicBezTo>
                    <a:cubicBezTo>
                      <a:pt x="8054" y="7598"/>
                      <a:pt x="8825" y="7195"/>
                      <a:pt x="9487" y="6838"/>
                    </a:cubicBezTo>
                    <a:cubicBezTo>
                      <a:pt x="9793" y="6669"/>
                      <a:pt x="10110" y="6497"/>
                      <a:pt x="10344" y="6223"/>
                    </a:cubicBezTo>
                    <a:cubicBezTo>
                      <a:pt x="10691" y="5819"/>
                      <a:pt x="10830" y="5247"/>
                      <a:pt x="10781" y="4421"/>
                    </a:cubicBezTo>
                    <a:cubicBezTo>
                      <a:pt x="10772" y="4277"/>
                      <a:pt x="10759" y="4135"/>
                      <a:pt x="10745" y="3992"/>
                    </a:cubicBezTo>
                    <a:cubicBezTo>
                      <a:pt x="10704" y="3531"/>
                      <a:pt x="10661" y="3057"/>
                      <a:pt x="10760" y="2609"/>
                    </a:cubicBezTo>
                    <a:cubicBezTo>
                      <a:pt x="10796" y="2450"/>
                      <a:pt x="10852" y="2289"/>
                      <a:pt x="10904" y="2132"/>
                    </a:cubicBezTo>
                    <a:cubicBezTo>
                      <a:pt x="11014" y="1800"/>
                      <a:pt x="11129" y="1457"/>
                      <a:pt x="11084" y="1098"/>
                    </a:cubicBezTo>
                    <a:cubicBezTo>
                      <a:pt x="11014" y="568"/>
                      <a:pt x="10546" y="103"/>
                      <a:pt x="9997" y="17"/>
                    </a:cubicBezTo>
                    <a:cubicBezTo>
                      <a:pt x="9929" y="6"/>
                      <a:pt x="9860" y="1"/>
                      <a:pt x="9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657225" y="5388416"/>
                <a:ext cx="822924" cy="788404"/>
              </a:xfrm>
              <a:custGeom>
                <a:avLst/>
                <a:gdLst/>
                <a:ahLst/>
                <a:cxnLst/>
                <a:rect l="l" t="t" r="r" b="b"/>
                <a:pathLst>
                  <a:path w="11133" h="10666" extrusionOk="0">
                    <a:moveTo>
                      <a:pt x="1342" y="153"/>
                    </a:moveTo>
                    <a:cubicBezTo>
                      <a:pt x="1756" y="153"/>
                      <a:pt x="2177" y="367"/>
                      <a:pt x="2437" y="718"/>
                    </a:cubicBezTo>
                    <a:cubicBezTo>
                      <a:pt x="2500" y="805"/>
                      <a:pt x="2551" y="894"/>
                      <a:pt x="2607" y="990"/>
                    </a:cubicBezTo>
                    <a:cubicBezTo>
                      <a:pt x="2666" y="1090"/>
                      <a:pt x="2727" y="1197"/>
                      <a:pt x="2801" y="1294"/>
                    </a:cubicBezTo>
                    <a:cubicBezTo>
                      <a:pt x="2974" y="1526"/>
                      <a:pt x="3201" y="1659"/>
                      <a:pt x="3420" y="1659"/>
                    </a:cubicBezTo>
                    <a:cubicBezTo>
                      <a:pt x="3516" y="1659"/>
                      <a:pt x="3604" y="1637"/>
                      <a:pt x="3688" y="1615"/>
                    </a:cubicBezTo>
                    <a:cubicBezTo>
                      <a:pt x="3724" y="1607"/>
                      <a:pt x="3756" y="1599"/>
                      <a:pt x="3792" y="1591"/>
                    </a:cubicBezTo>
                    <a:cubicBezTo>
                      <a:pt x="3866" y="1575"/>
                      <a:pt x="3940" y="1568"/>
                      <a:pt x="4014" y="1568"/>
                    </a:cubicBezTo>
                    <a:cubicBezTo>
                      <a:pt x="4559" y="1568"/>
                      <a:pt x="5062" y="1980"/>
                      <a:pt x="5307" y="2445"/>
                    </a:cubicBezTo>
                    <a:cubicBezTo>
                      <a:pt x="5604" y="3002"/>
                      <a:pt x="5647" y="3652"/>
                      <a:pt x="5666" y="4325"/>
                    </a:cubicBezTo>
                    <a:lnTo>
                      <a:pt x="5668" y="4396"/>
                    </a:lnTo>
                    <a:cubicBezTo>
                      <a:pt x="5687" y="5032"/>
                      <a:pt x="5708" y="5691"/>
                      <a:pt x="5963" y="6286"/>
                    </a:cubicBezTo>
                    <a:cubicBezTo>
                      <a:pt x="6391" y="7278"/>
                      <a:pt x="7397" y="7887"/>
                      <a:pt x="8325" y="8354"/>
                    </a:cubicBezTo>
                    <a:cubicBezTo>
                      <a:pt x="8531" y="8458"/>
                      <a:pt x="8738" y="8554"/>
                      <a:pt x="8938" y="8644"/>
                    </a:cubicBezTo>
                    <a:cubicBezTo>
                      <a:pt x="9635" y="8961"/>
                      <a:pt x="10292" y="9263"/>
                      <a:pt x="10779" y="9889"/>
                    </a:cubicBezTo>
                    <a:lnTo>
                      <a:pt x="10822" y="10001"/>
                    </a:lnTo>
                    <a:cubicBezTo>
                      <a:pt x="10847" y="10069"/>
                      <a:pt x="10873" y="10134"/>
                      <a:pt x="10895" y="10192"/>
                    </a:cubicBezTo>
                    <a:cubicBezTo>
                      <a:pt x="10683" y="9943"/>
                      <a:pt x="10651" y="9926"/>
                      <a:pt x="10156" y="9645"/>
                    </a:cubicBezTo>
                    <a:lnTo>
                      <a:pt x="10001" y="9558"/>
                    </a:lnTo>
                    <a:cubicBezTo>
                      <a:pt x="9989" y="9551"/>
                      <a:pt x="9976" y="9548"/>
                      <a:pt x="9962" y="9548"/>
                    </a:cubicBezTo>
                    <a:cubicBezTo>
                      <a:pt x="9936" y="9548"/>
                      <a:pt x="9910" y="9561"/>
                      <a:pt x="9896" y="9586"/>
                    </a:cubicBezTo>
                    <a:cubicBezTo>
                      <a:pt x="9874" y="9623"/>
                      <a:pt x="9884" y="9670"/>
                      <a:pt x="9921" y="9692"/>
                    </a:cubicBezTo>
                    <a:cubicBezTo>
                      <a:pt x="10348" y="9955"/>
                      <a:pt x="10688" y="10223"/>
                      <a:pt x="10955" y="10509"/>
                    </a:cubicBezTo>
                    <a:cubicBezTo>
                      <a:pt x="10950" y="10510"/>
                      <a:pt x="10943" y="10511"/>
                      <a:pt x="10935" y="10511"/>
                    </a:cubicBezTo>
                    <a:cubicBezTo>
                      <a:pt x="10794" y="10511"/>
                      <a:pt x="10331" y="10316"/>
                      <a:pt x="10146" y="10237"/>
                    </a:cubicBezTo>
                    <a:cubicBezTo>
                      <a:pt x="10109" y="10221"/>
                      <a:pt x="10071" y="10205"/>
                      <a:pt x="10032" y="10190"/>
                    </a:cubicBezTo>
                    <a:cubicBezTo>
                      <a:pt x="8907" y="9453"/>
                      <a:pt x="8267" y="9054"/>
                      <a:pt x="7190" y="8716"/>
                    </a:cubicBezTo>
                    <a:cubicBezTo>
                      <a:pt x="6766" y="8583"/>
                      <a:pt x="6329" y="8466"/>
                      <a:pt x="5905" y="8353"/>
                    </a:cubicBezTo>
                    <a:cubicBezTo>
                      <a:pt x="5257" y="8178"/>
                      <a:pt x="4589" y="7998"/>
                      <a:pt x="3953" y="7759"/>
                    </a:cubicBezTo>
                    <a:cubicBezTo>
                      <a:pt x="3223" y="7484"/>
                      <a:pt x="2535" y="7137"/>
                      <a:pt x="1726" y="6701"/>
                    </a:cubicBezTo>
                    <a:cubicBezTo>
                      <a:pt x="1433" y="6543"/>
                      <a:pt x="1130" y="6377"/>
                      <a:pt x="910" y="6123"/>
                    </a:cubicBezTo>
                    <a:cubicBezTo>
                      <a:pt x="594" y="5753"/>
                      <a:pt x="463" y="5199"/>
                      <a:pt x="511" y="4431"/>
                    </a:cubicBezTo>
                    <a:cubicBezTo>
                      <a:pt x="519" y="4291"/>
                      <a:pt x="532" y="4151"/>
                      <a:pt x="544" y="4007"/>
                    </a:cubicBezTo>
                    <a:cubicBezTo>
                      <a:pt x="587" y="3535"/>
                      <a:pt x="630" y="3047"/>
                      <a:pt x="525" y="2575"/>
                    </a:cubicBezTo>
                    <a:cubicBezTo>
                      <a:pt x="488" y="2405"/>
                      <a:pt x="430" y="2240"/>
                      <a:pt x="377" y="2077"/>
                    </a:cubicBezTo>
                    <a:cubicBezTo>
                      <a:pt x="266" y="1748"/>
                      <a:pt x="163" y="1438"/>
                      <a:pt x="203" y="1117"/>
                    </a:cubicBezTo>
                    <a:cubicBezTo>
                      <a:pt x="263" y="653"/>
                      <a:pt x="675" y="246"/>
                      <a:pt x="1161" y="167"/>
                    </a:cubicBezTo>
                    <a:cubicBezTo>
                      <a:pt x="1221" y="158"/>
                      <a:pt x="1282" y="153"/>
                      <a:pt x="1342" y="153"/>
                    </a:cubicBezTo>
                    <a:close/>
                    <a:moveTo>
                      <a:pt x="1338" y="1"/>
                    </a:moveTo>
                    <a:cubicBezTo>
                      <a:pt x="1269" y="1"/>
                      <a:pt x="1201" y="6"/>
                      <a:pt x="1133" y="17"/>
                    </a:cubicBezTo>
                    <a:cubicBezTo>
                      <a:pt x="584" y="105"/>
                      <a:pt x="116" y="571"/>
                      <a:pt x="46" y="1101"/>
                    </a:cubicBezTo>
                    <a:cubicBezTo>
                      <a:pt x="0" y="1458"/>
                      <a:pt x="116" y="1799"/>
                      <a:pt x="226" y="2130"/>
                    </a:cubicBezTo>
                    <a:cubicBezTo>
                      <a:pt x="281" y="2290"/>
                      <a:pt x="336" y="2452"/>
                      <a:pt x="371" y="2612"/>
                    </a:cubicBezTo>
                    <a:cubicBezTo>
                      <a:pt x="470" y="3061"/>
                      <a:pt x="429" y="3538"/>
                      <a:pt x="387" y="3997"/>
                    </a:cubicBezTo>
                    <a:cubicBezTo>
                      <a:pt x="377" y="4139"/>
                      <a:pt x="364" y="4281"/>
                      <a:pt x="355" y="4424"/>
                    </a:cubicBezTo>
                    <a:cubicBezTo>
                      <a:pt x="305" y="5233"/>
                      <a:pt x="446" y="5823"/>
                      <a:pt x="791" y="6226"/>
                    </a:cubicBezTo>
                    <a:cubicBezTo>
                      <a:pt x="1028" y="6502"/>
                      <a:pt x="1359" y="6681"/>
                      <a:pt x="1650" y="6840"/>
                    </a:cubicBezTo>
                    <a:cubicBezTo>
                      <a:pt x="2464" y="7279"/>
                      <a:pt x="3158" y="7630"/>
                      <a:pt x="3895" y="7907"/>
                    </a:cubicBezTo>
                    <a:cubicBezTo>
                      <a:pt x="4538" y="8147"/>
                      <a:pt x="5211" y="8329"/>
                      <a:pt x="5864" y="8503"/>
                    </a:cubicBezTo>
                    <a:cubicBezTo>
                      <a:pt x="6285" y="8617"/>
                      <a:pt x="6721" y="8735"/>
                      <a:pt x="7143" y="8865"/>
                    </a:cubicBezTo>
                    <a:cubicBezTo>
                      <a:pt x="8202" y="9196"/>
                      <a:pt x="8836" y="9593"/>
                      <a:pt x="9952" y="10325"/>
                    </a:cubicBezTo>
                    <a:cubicBezTo>
                      <a:pt x="9958" y="10327"/>
                      <a:pt x="9963" y="10330"/>
                      <a:pt x="9967" y="10332"/>
                    </a:cubicBezTo>
                    <a:cubicBezTo>
                      <a:pt x="10007" y="10348"/>
                      <a:pt x="10047" y="10364"/>
                      <a:pt x="10085" y="10381"/>
                    </a:cubicBezTo>
                    <a:cubicBezTo>
                      <a:pt x="10564" y="10583"/>
                      <a:pt x="10800" y="10666"/>
                      <a:pt x="10939" y="10666"/>
                    </a:cubicBezTo>
                    <a:cubicBezTo>
                      <a:pt x="10986" y="10666"/>
                      <a:pt x="11022" y="10655"/>
                      <a:pt x="11048" y="10636"/>
                    </a:cubicBezTo>
                    <a:cubicBezTo>
                      <a:pt x="11079" y="10615"/>
                      <a:pt x="11118" y="10577"/>
                      <a:pt x="11124" y="10500"/>
                    </a:cubicBezTo>
                    <a:cubicBezTo>
                      <a:pt x="11132" y="10385"/>
                      <a:pt x="11066" y="10212"/>
                      <a:pt x="10964" y="9948"/>
                    </a:cubicBezTo>
                    <a:lnTo>
                      <a:pt x="10917" y="9824"/>
                    </a:lnTo>
                    <a:cubicBezTo>
                      <a:pt x="10915" y="9816"/>
                      <a:pt x="10911" y="9809"/>
                      <a:pt x="10905" y="9803"/>
                    </a:cubicBezTo>
                    <a:cubicBezTo>
                      <a:pt x="10395" y="9141"/>
                      <a:pt x="9716" y="8833"/>
                      <a:pt x="8998" y="8503"/>
                    </a:cubicBezTo>
                    <a:cubicBezTo>
                      <a:pt x="8799" y="8413"/>
                      <a:pt x="8594" y="8322"/>
                      <a:pt x="8390" y="8218"/>
                    </a:cubicBezTo>
                    <a:cubicBezTo>
                      <a:pt x="7489" y="7765"/>
                      <a:pt x="6510" y="7174"/>
                      <a:pt x="6102" y="6229"/>
                    </a:cubicBezTo>
                    <a:cubicBezTo>
                      <a:pt x="5858" y="5660"/>
                      <a:pt x="5837" y="5016"/>
                      <a:pt x="5820" y="4394"/>
                    </a:cubicBezTo>
                    <a:lnTo>
                      <a:pt x="5817" y="4324"/>
                    </a:lnTo>
                    <a:cubicBezTo>
                      <a:pt x="5798" y="3632"/>
                      <a:pt x="5753" y="2962"/>
                      <a:pt x="5440" y="2374"/>
                    </a:cubicBezTo>
                    <a:cubicBezTo>
                      <a:pt x="5171" y="1866"/>
                      <a:pt x="4615" y="1415"/>
                      <a:pt x="4007" y="1415"/>
                    </a:cubicBezTo>
                    <a:cubicBezTo>
                      <a:pt x="3924" y="1415"/>
                      <a:pt x="3840" y="1424"/>
                      <a:pt x="3755" y="1442"/>
                    </a:cubicBezTo>
                    <a:cubicBezTo>
                      <a:pt x="3718" y="1449"/>
                      <a:pt x="3683" y="1458"/>
                      <a:pt x="3646" y="1469"/>
                    </a:cubicBezTo>
                    <a:cubicBezTo>
                      <a:pt x="3569" y="1488"/>
                      <a:pt x="3494" y="1507"/>
                      <a:pt x="3420" y="1507"/>
                    </a:cubicBezTo>
                    <a:cubicBezTo>
                      <a:pt x="3183" y="1505"/>
                      <a:pt x="2988" y="1296"/>
                      <a:pt x="2920" y="1204"/>
                    </a:cubicBezTo>
                    <a:cubicBezTo>
                      <a:pt x="2853" y="1113"/>
                      <a:pt x="2796" y="1015"/>
                      <a:pt x="2737" y="915"/>
                    </a:cubicBezTo>
                    <a:cubicBezTo>
                      <a:pt x="2683" y="820"/>
                      <a:pt x="2625" y="721"/>
                      <a:pt x="2559" y="630"/>
                    </a:cubicBezTo>
                    <a:cubicBezTo>
                      <a:pt x="2270" y="237"/>
                      <a:pt x="1800" y="1"/>
                      <a:pt x="1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555914" y="5603516"/>
                <a:ext cx="528436" cy="566652"/>
              </a:xfrm>
              <a:custGeom>
                <a:avLst/>
                <a:gdLst/>
                <a:ahLst/>
                <a:cxnLst/>
                <a:rect l="l" t="t" r="r" b="b"/>
                <a:pathLst>
                  <a:path w="7149" h="7666" extrusionOk="0">
                    <a:moveTo>
                      <a:pt x="7070" y="0"/>
                    </a:moveTo>
                    <a:cubicBezTo>
                      <a:pt x="7027" y="0"/>
                      <a:pt x="6993" y="34"/>
                      <a:pt x="6993" y="77"/>
                    </a:cubicBezTo>
                    <a:cubicBezTo>
                      <a:pt x="6993" y="1235"/>
                      <a:pt x="6514" y="2439"/>
                      <a:pt x="5649" y="3464"/>
                    </a:cubicBezTo>
                    <a:cubicBezTo>
                      <a:pt x="4937" y="4305"/>
                      <a:pt x="3968" y="5041"/>
                      <a:pt x="2688" y="5716"/>
                    </a:cubicBezTo>
                    <a:cubicBezTo>
                      <a:pt x="2522" y="5800"/>
                      <a:pt x="2352" y="5886"/>
                      <a:pt x="2181" y="5970"/>
                    </a:cubicBezTo>
                    <a:cubicBezTo>
                      <a:pt x="1355" y="6379"/>
                      <a:pt x="503" y="6803"/>
                      <a:pt x="23" y="7544"/>
                    </a:cubicBezTo>
                    <a:cubicBezTo>
                      <a:pt x="1" y="7580"/>
                      <a:pt x="10" y="7629"/>
                      <a:pt x="47" y="7652"/>
                    </a:cubicBezTo>
                    <a:cubicBezTo>
                      <a:pt x="60" y="7661"/>
                      <a:pt x="75" y="7666"/>
                      <a:pt x="90" y="7666"/>
                    </a:cubicBezTo>
                    <a:cubicBezTo>
                      <a:pt x="116" y="7666"/>
                      <a:pt x="141" y="7652"/>
                      <a:pt x="155" y="7630"/>
                    </a:cubicBezTo>
                    <a:cubicBezTo>
                      <a:pt x="609" y="6924"/>
                      <a:pt x="1444" y="6511"/>
                      <a:pt x="2252" y="6110"/>
                    </a:cubicBezTo>
                    <a:cubicBezTo>
                      <a:pt x="2425" y="6026"/>
                      <a:pt x="2595" y="5940"/>
                      <a:pt x="2758" y="5853"/>
                    </a:cubicBezTo>
                    <a:cubicBezTo>
                      <a:pt x="4058" y="5172"/>
                      <a:pt x="5043" y="4424"/>
                      <a:pt x="5767" y="3564"/>
                    </a:cubicBezTo>
                    <a:cubicBezTo>
                      <a:pt x="6655" y="2511"/>
                      <a:pt x="7145" y="1272"/>
                      <a:pt x="7148" y="77"/>
                    </a:cubicBezTo>
                    <a:cubicBezTo>
                      <a:pt x="7148" y="34"/>
                      <a:pt x="7113" y="0"/>
                      <a:pt x="7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3952229" y="5603516"/>
                <a:ext cx="528436" cy="566652"/>
              </a:xfrm>
              <a:custGeom>
                <a:avLst/>
                <a:gdLst/>
                <a:ahLst/>
                <a:cxnLst/>
                <a:rect l="l" t="t" r="r" b="b"/>
                <a:pathLst>
                  <a:path w="7149" h="7666" extrusionOk="0">
                    <a:moveTo>
                      <a:pt x="77" y="0"/>
                    </a:moveTo>
                    <a:cubicBezTo>
                      <a:pt x="36" y="0"/>
                      <a:pt x="0" y="34"/>
                      <a:pt x="0" y="77"/>
                    </a:cubicBezTo>
                    <a:cubicBezTo>
                      <a:pt x="2" y="1273"/>
                      <a:pt x="491" y="2511"/>
                      <a:pt x="1381" y="3564"/>
                    </a:cubicBezTo>
                    <a:cubicBezTo>
                      <a:pt x="2105" y="4424"/>
                      <a:pt x="3089" y="5171"/>
                      <a:pt x="4388" y="5853"/>
                    </a:cubicBezTo>
                    <a:cubicBezTo>
                      <a:pt x="4552" y="5940"/>
                      <a:pt x="4722" y="6026"/>
                      <a:pt x="4896" y="6110"/>
                    </a:cubicBezTo>
                    <a:cubicBezTo>
                      <a:pt x="5703" y="6509"/>
                      <a:pt x="6537" y="6923"/>
                      <a:pt x="6994" y="7630"/>
                    </a:cubicBezTo>
                    <a:cubicBezTo>
                      <a:pt x="7010" y="7652"/>
                      <a:pt x="7035" y="7666"/>
                      <a:pt x="7060" y="7666"/>
                    </a:cubicBezTo>
                    <a:cubicBezTo>
                      <a:pt x="7074" y="7666"/>
                      <a:pt x="7088" y="7661"/>
                      <a:pt x="7100" y="7652"/>
                    </a:cubicBezTo>
                    <a:cubicBezTo>
                      <a:pt x="7137" y="7630"/>
                      <a:pt x="7149" y="7581"/>
                      <a:pt x="7125" y="7544"/>
                    </a:cubicBezTo>
                    <a:cubicBezTo>
                      <a:pt x="6647" y="6803"/>
                      <a:pt x="5791" y="6381"/>
                      <a:pt x="4966" y="5970"/>
                    </a:cubicBezTo>
                    <a:cubicBezTo>
                      <a:pt x="4793" y="5886"/>
                      <a:pt x="4623" y="5800"/>
                      <a:pt x="4461" y="5716"/>
                    </a:cubicBezTo>
                    <a:cubicBezTo>
                      <a:pt x="3179" y="5041"/>
                      <a:pt x="2210" y="4305"/>
                      <a:pt x="1499" y="3464"/>
                    </a:cubicBezTo>
                    <a:cubicBezTo>
                      <a:pt x="635" y="2439"/>
                      <a:pt x="157" y="1235"/>
                      <a:pt x="155" y="77"/>
                    </a:cubicBezTo>
                    <a:cubicBezTo>
                      <a:pt x="155" y="34"/>
                      <a:pt x="120"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637149" y="5565152"/>
                <a:ext cx="537454" cy="540633"/>
              </a:xfrm>
              <a:custGeom>
                <a:avLst/>
                <a:gdLst/>
                <a:ahLst/>
                <a:cxnLst/>
                <a:rect l="l" t="t" r="r" b="b"/>
                <a:pathLst>
                  <a:path w="7271" h="7314" extrusionOk="0">
                    <a:moveTo>
                      <a:pt x="7194" y="1"/>
                    </a:moveTo>
                    <a:cubicBezTo>
                      <a:pt x="7151" y="1"/>
                      <a:pt x="7115" y="35"/>
                      <a:pt x="7115" y="77"/>
                    </a:cubicBezTo>
                    <a:cubicBezTo>
                      <a:pt x="7112" y="1009"/>
                      <a:pt x="6736" y="1999"/>
                      <a:pt x="5991" y="3018"/>
                    </a:cubicBezTo>
                    <a:cubicBezTo>
                      <a:pt x="5235" y="4058"/>
                      <a:pt x="4246" y="4951"/>
                      <a:pt x="3134" y="5603"/>
                    </a:cubicBezTo>
                    <a:cubicBezTo>
                      <a:pt x="2687" y="5866"/>
                      <a:pt x="2181" y="6101"/>
                      <a:pt x="1692" y="6325"/>
                    </a:cubicBezTo>
                    <a:cubicBezTo>
                      <a:pt x="1138" y="6582"/>
                      <a:pt x="564" y="6846"/>
                      <a:pt x="47" y="7164"/>
                    </a:cubicBezTo>
                    <a:cubicBezTo>
                      <a:pt x="19" y="7176"/>
                      <a:pt x="1" y="7204"/>
                      <a:pt x="1" y="7235"/>
                    </a:cubicBezTo>
                    <a:cubicBezTo>
                      <a:pt x="1" y="7278"/>
                      <a:pt x="36" y="7313"/>
                      <a:pt x="78" y="7313"/>
                    </a:cubicBezTo>
                    <a:cubicBezTo>
                      <a:pt x="92" y="7313"/>
                      <a:pt x="112" y="7307"/>
                      <a:pt x="128" y="7298"/>
                    </a:cubicBezTo>
                    <a:cubicBezTo>
                      <a:pt x="636" y="6987"/>
                      <a:pt x="1206" y="6722"/>
                      <a:pt x="1758" y="6467"/>
                    </a:cubicBezTo>
                    <a:cubicBezTo>
                      <a:pt x="2252" y="6238"/>
                      <a:pt x="2761" y="6005"/>
                      <a:pt x="3213" y="5739"/>
                    </a:cubicBezTo>
                    <a:cubicBezTo>
                      <a:pt x="4343" y="5077"/>
                      <a:pt x="5348" y="4169"/>
                      <a:pt x="6117" y="3111"/>
                    </a:cubicBezTo>
                    <a:cubicBezTo>
                      <a:pt x="6879" y="2064"/>
                      <a:pt x="7268" y="1045"/>
                      <a:pt x="7271" y="77"/>
                    </a:cubicBezTo>
                    <a:cubicBezTo>
                      <a:pt x="7271" y="35"/>
                      <a:pt x="7237" y="1"/>
                      <a:pt x="7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862124" y="5565300"/>
                <a:ext cx="537528" cy="540485"/>
              </a:xfrm>
              <a:custGeom>
                <a:avLst/>
                <a:gdLst/>
                <a:ahLst/>
                <a:cxnLst/>
                <a:rect l="l" t="t" r="r" b="b"/>
                <a:pathLst>
                  <a:path w="7272" h="7312" extrusionOk="0">
                    <a:moveTo>
                      <a:pt x="79" y="0"/>
                    </a:moveTo>
                    <a:cubicBezTo>
                      <a:pt x="36" y="0"/>
                      <a:pt x="1" y="34"/>
                      <a:pt x="1" y="77"/>
                    </a:cubicBezTo>
                    <a:cubicBezTo>
                      <a:pt x="2" y="1044"/>
                      <a:pt x="392" y="2065"/>
                      <a:pt x="1154" y="3111"/>
                    </a:cubicBezTo>
                    <a:cubicBezTo>
                      <a:pt x="1927" y="4168"/>
                      <a:pt x="2931" y="5079"/>
                      <a:pt x="4059" y="5738"/>
                    </a:cubicBezTo>
                    <a:cubicBezTo>
                      <a:pt x="4511" y="6003"/>
                      <a:pt x="5020" y="6236"/>
                      <a:pt x="5510" y="6463"/>
                    </a:cubicBezTo>
                    <a:cubicBezTo>
                      <a:pt x="6062" y="6717"/>
                      <a:pt x="6634" y="6982"/>
                      <a:pt x="7143" y="7296"/>
                    </a:cubicBezTo>
                    <a:cubicBezTo>
                      <a:pt x="7158" y="7305"/>
                      <a:pt x="7177" y="7311"/>
                      <a:pt x="7192" y="7311"/>
                    </a:cubicBezTo>
                    <a:cubicBezTo>
                      <a:pt x="7235" y="7311"/>
                      <a:pt x="7269" y="7276"/>
                      <a:pt x="7272" y="7234"/>
                    </a:cubicBezTo>
                    <a:cubicBezTo>
                      <a:pt x="7272" y="7202"/>
                      <a:pt x="7253" y="7175"/>
                      <a:pt x="7225" y="7163"/>
                    </a:cubicBezTo>
                    <a:cubicBezTo>
                      <a:pt x="6708" y="6846"/>
                      <a:pt x="6132" y="6580"/>
                      <a:pt x="5576" y="6323"/>
                    </a:cubicBezTo>
                    <a:cubicBezTo>
                      <a:pt x="5089" y="6096"/>
                      <a:pt x="4584" y="5864"/>
                      <a:pt x="4138" y="5602"/>
                    </a:cubicBezTo>
                    <a:cubicBezTo>
                      <a:pt x="3029" y="4955"/>
                      <a:pt x="2040" y="4059"/>
                      <a:pt x="1280" y="3018"/>
                    </a:cubicBezTo>
                    <a:cubicBezTo>
                      <a:pt x="535" y="1998"/>
                      <a:pt x="159" y="1009"/>
                      <a:pt x="156" y="77"/>
                    </a:cubicBezTo>
                    <a:cubicBezTo>
                      <a:pt x="156" y="34"/>
                      <a:pt x="120"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4637149" y="5666419"/>
                <a:ext cx="633843" cy="439366"/>
              </a:xfrm>
              <a:custGeom>
                <a:avLst/>
                <a:gdLst/>
                <a:ahLst/>
                <a:cxnLst/>
                <a:rect l="l" t="t" r="r" b="b"/>
                <a:pathLst>
                  <a:path w="8575" h="5944" extrusionOk="0">
                    <a:moveTo>
                      <a:pt x="8485" y="0"/>
                    </a:moveTo>
                    <a:cubicBezTo>
                      <a:pt x="8454" y="0"/>
                      <a:pt x="8426" y="17"/>
                      <a:pt x="8414" y="46"/>
                    </a:cubicBezTo>
                    <a:cubicBezTo>
                      <a:pt x="7802" y="1415"/>
                      <a:pt x="6597" y="2629"/>
                      <a:pt x="4826" y="3661"/>
                    </a:cubicBezTo>
                    <a:cubicBezTo>
                      <a:pt x="4088" y="4093"/>
                      <a:pt x="3339" y="4378"/>
                      <a:pt x="2544" y="4680"/>
                    </a:cubicBezTo>
                    <a:cubicBezTo>
                      <a:pt x="1739" y="4986"/>
                      <a:pt x="908" y="5304"/>
                      <a:pt x="47" y="5794"/>
                    </a:cubicBezTo>
                    <a:cubicBezTo>
                      <a:pt x="19" y="5806"/>
                      <a:pt x="1" y="5834"/>
                      <a:pt x="1" y="5865"/>
                    </a:cubicBezTo>
                    <a:cubicBezTo>
                      <a:pt x="1" y="5908"/>
                      <a:pt x="36" y="5943"/>
                      <a:pt x="78" y="5943"/>
                    </a:cubicBezTo>
                    <a:cubicBezTo>
                      <a:pt x="92" y="5943"/>
                      <a:pt x="110" y="5937"/>
                      <a:pt x="125" y="5928"/>
                    </a:cubicBezTo>
                    <a:cubicBezTo>
                      <a:pt x="976" y="5444"/>
                      <a:pt x="1801" y="5131"/>
                      <a:pt x="2600" y="4827"/>
                    </a:cubicBezTo>
                    <a:cubicBezTo>
                      <a:pt x="3401" y="4521"/>
                      <a:pt x="4157" y="4233"/>
                      <a:pt x="4906" y="3796"/>
                    </a:cubicBezTo>
                    <a:cubicBezTo>
                      <a:pt x="6705" y="2747"/>
                      <a:pt x="7932" y="1508"/>
                      <a:pt x="8556" y="111"/>
                    </a:cubicBezTo>
                    <a:cubicBezTo>
                      <a:pt x="8575" y="72"/>
                      <a:pt x="8556" y="26"/>
                      <a:pt x="8517" y="7"/>
                    </a:cubicBezTo>
                    <a:cubicBezTo>
                      <a:pt x="8507" y="3"/>
                      <a:pt x="8495" y="0"/>
                      <a:pt x="84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765662" y="5666272"/>
                <a:ext cx="633769" cy="439513"/>
              </a:xfrm>
              <a:custGeom>
                <a:avLst/>
                <a:gdLst/>
                <a:ahLst/>
                <a:cxnLst/>
                <a:rect l="l" t="t" r="r" b="b"/>
                <a:pathLst>
                  <a:path w="8574" h="5946" extrusionOk="0">
                    <a:moveTo>
                      <a:pt x="90" y="0"/>
                    </a:moveTo>
                    <a:cubicBezTo>
                      <a:pt x="79" y="0"/>
                      <a:pt x="68" y="3"/>
                      <a:pt x="58" y="8"/>
                    </a:cubicBezTo>
                    <a:cubicBezTo>
                      <a:pt x="19" y="25"/>
                      <a:pt x="0" y="71"/>
                      <a:pt x="19" y="111"/>
                    </a:cubicBezTo>
                    <a:cubicBezTo>
                      <a:pt x="643" y="1508"/>
                      <a:pt x="1873" y="2748"/>
                      <a:pt x="3669" y="3796"/>
                    </a:cubicBezTo>
                    <a:cubicBezTo>
                      <a:pt x="4419" y="4233"/>
                      <a:pt x="5174" y="4521"/>
                      <a:pt x="5973" y="4826"/>
                    </a:cubicBezTo>
                    <a:cubicBezTo>
                      <a:pt x="6772" y="5130"/>
                      <a:pt x="7599" y="5444"/>
                      <a:pt x="8451" y="5930"/>
                    </a:cubicBezTo>
                    <a:cubicBezTo>
                      <a:pt x="8466" y="5939"/>
                      <a:pt x="8482" y="5945"/>
                      <a:pt x="8497" y="5945"/>
                    </a:cubicBezTo>
                    <a:cubicBezTo>
                      <a:pt x="8540" y="5945"/>
                      <a:pt x="8574" y="5910"/>
                      <a:pt x="8572" y="5865"/>
                    </a:cubicBezTo>
                    <a:cubicBezTo>
                      <a:pt x="8572" y="5831"/>
                      <a:pt x="8555" y="5806"/>
                      <a:pt x="8527" y="5793"/>
                    </a:cubicBezTo>
                    <a:cubicBezTo>
                      <a:pt x="7666" y="5304"/>
                      <a:pt x="6834" y="4987"/>
                      <a:pt x="6029" y="4679"/>
                    </a:cubicBezTo>
                    <a:cubicBezTo>
                      <a:pt x="5236" y="4378"/>
                      <a:pt x="4487" y="4092"/>
                      <a:pt x="3749" y="3660"/>
                    </a:cubicBezTo>
                    <a:cubicBezTo>
                      <a:pt x="1979" y="2629"/>
                      <a:pt x="773" y="1412"/>
                      <a:pt x="161" y="46"/>
                    </a:cubicBezTo>
                    <a:cubicBezTo>
                      <a:pt x="148" y="18"/>
                      <a:pt x="119"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174278" y="5536251"/>
                <a:ext cx="225374" cy="154635"/>
              </a:xfrm>
              <a:custGeom>
                <a:avLst/>
                <a:gdLst/>
                <a:ahLst/>
                <a:cxnLst/>
                <a:rect l="l" t="t" r="r" b="b"/>
                <a:pathLst>
                  <a:path w="3049" h="2092" extrusionOk="0">
                    <a:moveTo>
                      <a:pt x="2662" y="0"/>
                    </a:moveTo>
                    <a:cubicBezTo>
                      <a:pt x="2570" y="0"/>
                      <a:pt x="2492" y="31"/>
                      <a:pt x="2436" y="92"/>
                    </a:cubicBezTo>
                    <a:cubicBezTo>
                      <a:pt x="2319" y="217"/>
                      <a:pt x="2319" y="432"/>
                      <a:pt x="2426" y="720"/>
                    </a:cubicBezTo>
                    <a:cubicBezTo>
                      <a:pt x="2033" y="312"/>
                      <a:pt x="1685" y="86"/>
                      <a:pt x="1447" y="86"/>
                    </a:cubicBezTo>
                    <a:cubicBezTo>
                      <a:pt x="1380" y="86"/>
                      <a:pt x="1321" y="104"/>
                      <a:pt x="1272" y="142"/>
                    </a:cubicBezTo>
                    <a:cubicBezTo>
                      <a:pt x="1151" y="238"/>
                      <a:pt x="1141" y="426"/>
                      <a:pt x="1237" y="666"/>
                    </a:cubicBezTo>
                    <a:cubicBezTo>
                      <a:pt x="1071" y="522"/>
                      <a:pt x="912" y="402"/>
                      <a:pt x="754" y="297"/>
                    </a:cubicBezTo>
                    <a:cubicBezTo>
                      <a:pt x="644" y="225"/>
                      <a:pt x="527" y="188"/>
                      <a:pt x="417" y="188"/>
                    </a:cubicBezTo>
                    <a:cubicBezTo>
                      <a:pt x="329" y="188"/>
                      <a:pt x="247" y="212"/>
                      <a:pt x="179" y="259"/>
                    </a:cubicBezTo>
                    <a:cubicBezTo>
                      <a:pt x="52" y="344"/>
                      <a:pt x="0" y="498"/>
                      <a:pt x="39" y="677"/>
                    </a:cubicBezTo>
                    <a:cubicBezTo>
                      <a:pt x="89" y="916"/>
                      <a:pt x="350" y="1415"/>
                      <a:pt x="1547" y="2083"/>
                    </a:cubicBezTo>
                    <a:cubicBezTo>
                      <a:pt x="1560" y="2087"/>
                      <a:pt x="1573" y="2092"/>
                      <a:pt x="1587" y="2092"/>
                    </a:cubicBezTo>
                    <a:cubicBezTo>
                      <a:pt x="1613" y="2092"/>
                      <a:pt x="1641" y="2077"/>
                      <a:pt x="1655" y="2049"/>
                    </a:cubicBezTo>
                    <a:cubicBezTo>
                      <a:pt x="1677" y="2012"/>
                      <a:pt x="1662" y="1963"/>
                      <a:pt x="1625" y="1944"/>
                    </a:cubicBezTo>
                    <a:cubicBezTo>
                      <a:pt x="439" y="1284"/>
                      <a:pt x="228" y="816"/>
                      <a:pt x="192" y="644"/>
                    </a:cubicBezTo>
                    <a:cubicBezTo>
                      <a:pt x="169" y="528"/>
                      <a:pt x="194" y="434"/>
                      <a:pt x="268" y="386"/>
                    </a:cubicBezTo>
                    <a:cubicBezTo>
                      <a:pt x="309" y="358"/>
                      <a:pt x="360" y="345"/>
                      <a:pt x="417" y="345"/>
                    </a:cubicBezTo>
                    <a:cubicBezTo>
                      <a:pt x="496" y="345"/>
                      <a:pt x="586" y="372"/>
                      <a:pt x="668" y="426"/>
                    </a:cubicBezTo>
                    <a:cubicBezTo>
                      <a:pt x="946" y="609"/>
                      <a:pt x="1222" y="844"/>
                      <a:pt x="1538" y="1164"/>
                    </a:cubicBezTo>
                    <a:cubicBezTo>
                      <a:pt x="1674" y="1343"/>
                      <a:pt x="1842" y="1523"/>
                      <a:pt x="2036" y="1696"/>
                    </a:cubicBezTo>
                    <a:cubicBezTo>
                      <a:pt x="2051" y="1709"/>
                      <a:pt x="2070" y="1716"/>
                      <a:pt x="2089" y="1716"/>
                    </a:cubicBezTo>
                    <a:cubicBezTo>
                      <a:pt x="2108" y="1716"/>
                      <a:pt x="2128" y="1708"/>
                      <a:pt x="2144" y="1693"/>
                    </a:cubicBezTo>
                    <a:cubicBezTo>
                      <a:pt x="2173" y="1663"/>
                      <a:pt x="2173" y="1616"/>
                      <a:pt x="2145" y="1585"/>
                    </a:cubicBezTo>
                    <a:cubicBezTo>
                      <a:pt x="1999" y="1424"/>
                      <a:pt x="1830" y="1239"/>
                      <a:pt x="1655" y="1061"/>
                    </a:cubicBezTo>
                    <a:cubicBezTo>
                      <a:pt x="1315" y="622"/>
                      <a:pt x="1284" y="330"/>
                      <a:pt x="1368" y="263"/>
                    </a:cubicBezTo>
                    <a:cubicBezTo>
                      <a:pt x="1385" y="250"/>
                      <a:pt x="1411" y="242"/>
                      <a:pt x="1445" y="242"/>
                    </a:cubicBezTo>
                    <a:cubicBezTo>
                      <a:pt x="1634" y="242"/>
                      <a:pt x="2086" y="481"/>
                      <a:pt x="2758" y="1341"/>
                    </a:cubicBezTo>
                    <a:cubicBezTo>
                      <a:pt x="2774" y="1361"/>
                      <a:pt x="2797" y="1371"/>
                      <a:pt x="2820" y="1371"/>
                    </a:cubicBezTo>
                    <a:cubicBezTo>
                      <a:pt x="2836" y="1371"/>
                      <a:pt x="2852" y="1366"/>
                      <a:pt x="2866" y="1356"/>
                    </a:cubicBezTo>
                    <a:cubicBezTo>
                      <a:pt x="2901" y="1332"/>
                      <a:pt x="2909" y="1287"/>
                      <a:pt x="2886" y="1251"/>
                    </a:cubicBezTo>
                    <a:cubicBezTo>
                      <a:pt x="2485" y="638"/>
                      <a:pt x="2454" y="300"/>
                      <a:pt x="2550" y="197"/>
                    </a:cubicBezTo>
                    <a:cubicBezTo>
                      <a:pt x="2576" y="169"/>
                      <a:pt x="2615" y="156"/>
                      <a:pt x="2665" y="156"/>
                    </a:cubicBezTo>
                    <a:cubicBezTo>
                      <a:pt x="2735" y="156"/>
                      <a:pt x="2824" y="183"/>
                      <a:pt x="2923" y="238"/>
                    </a:cubicBezTo>
                    <a:cubicBezTo>
                      <a:pt x="2935" y="244"/>
                      <a:pt x="2947" y="247"/>
                      <a:pt x="2959" y="247"/>
                    </a:cubicBezTo>
                    <a:cubicBezTo>
                      <a:pt x="2987" y="247"/>
                      <a:pt x="3014" y="233"/>
                      <a:pt x="3028" y="207"/>
                    </a:cubicBezTo>
                    <a:cubicBezTo>
                      <a:pt x="3049" y="170"/>
                      <a:pt x="3034" y="121"/>
                      <a:pt x="2997" y="101"/>
                    </a:cubicBezTo>
                    <a:cubicBezTo>
                      <a:pt x="2874" y="34"/>
                      <a:pt x="2760" y="0"/>
                      <a:pt x="2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4487466" y="5593980"/>
                <a:ext cx="17666" cy="36959"/>
              </a:xfrm>
              <a:custGeom>
                <a:avLst/>
                <a:gdLst/>
                <a:ahLst/>
                <a:cxnLst/>
                <a:rect l="l" t="t" r="r" b="b"/>
                <a:pathLst>
                  <a:path w="239" h="500" extrusionOk="0">
                    <a:moveTo>
                      <a:pt x="84" y="0"/>
                    </a:moveTo>
                    <a:cubicBezTo>
                      <a:pt x="79" y="0"/>
                      <a:pt x="74" y="1"/>
                      <a:pt x="69" y="2"/>
                    </a:cubicBezTo>
                    <a:cubicBezTo>
                      <a:pt x="27" y="9"/>
                      <a:pt x="1" y="48"/>
                      <a:pt x="5" y="88"/>
                    </a:cubicBezTo>
                    <a:cubicBezTo>
                      <a:pt x="20" y="203"/>
                      <a:pt x="44" y="323"/>
                      <a:pt x="78" y="442"/>
                    </a:cubicBezTo>
                    <a:cubicBezTo>
                      <a:pt x="87" y="478"/>
                      <a:pt x="119" y="500"/>
                      <a:pt x="153" y="500"/>
                    </a:cubicBezTo>
                    <a:cubicBezTo>
                      <a:pt x="159" y="500"/>
                      <a:pt x="165" y="498"/>
                      <a:pt x="172" y="498"/>
                    </a:cubicBezTo>
                    <a:cubicBezTo>
                      <a:pt x="212" y="489"/>
                      <a:pt x="239" y="448"/>
                      <a:pt x="231" y="408"/>
                    </a:cubicBezTo>
                    <a:cubicBezTo>
                      <a:pt x="203" y="261"/>
                      <a:pt x="181" y="151"/>
                      <a:pt x="159" y="58"/>
                    </a:cubicBezTo>
                    <a:cubicBezTo>
                      <a:pt x="150" y="25"/>
                      <a:pt x="119"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4531521" y="5594128"/>
                <a:ext cx="17518" cy="36811"/>
              </a:xfrm>
              <a:custGeom>
                <a:avLst/>
                <a:gdLst/>
                <a:ahLst/>
                <a:cxnLst/>
                <a:rect l="l" t="t" r="r" b="b"/>
                <a:pathLst>
                  <a:path w="237" h="498" extrusionOk="0">
                    <a:moveTo>
                      <a:pt x="153" y="0"/>
                    </a:moveTo>
                    <a:cubicBezTo>
                      <a:pt x="118" y="0"/>
                      <a:pt x="86" y="23"/>
                      <a:pt x="78" y="58"/>
                    </a:cubicBezTo>
                    <a:cubicBezTo>
                      <a:pt x="50" y="171"/>
                      <a:pt x="27" y="287"/>
                      <a:pt x="6" y="408"/>
                    </a:cubicBezTo>
                    <a:cubicBezTo>
                      <a:pt x="0" y="448"/>
                      <a:pt x="27" y="487"/>
                      <a:pt x="67" y="496"/>
                    </a:cubicBezTo>
                    <a:cubicBezTo>
                      <a:pt x="72" y="498"/>
                      <a:pt x="78" y="498"/>
                      <a:pt x="84" y="498"/>
                    </a:cubicBezTo>
                    <a:cubicBezTo>
                      <a:pt x="118" y="498"/>
                      <a:pt x="151" y="474"/>
                      <a:pt x="160" y="443"/>
                    </a:cubicBezTo>
                    <a:cubicBezTo>
                      <a:pt x="192" y="322"/>
                      <a:pt x="216" y="204"/>
                      <a:pt x="231" y="89"/>
                    </a:cubicBezTo>
                    <a:cubicBezTo>
                      <a:pt x="236" y="47"/>
                      <a:pt x="208" y="9"/>
                      <a:pt x="168" y="2"/>
                    </a:cubicBezTo>
                    <a:cubicBezTo>
                      <a:pt x="163" y="1"/>
                      <a:pt x="158" y="0"/>
                      <a:pt x="1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4636853" y="5536399"/>
                <a:ext cx="225374" cy="154488"/>
              </a:xfrm>
              <a:custGeom>
                <a:avLst/>
                <a:gdLst/>
                <a:ahLst/>
                <a:cxnLst/>
                <a:rect l="l" t="t" r="r" b="b"/>
                <a:pathLst>
                  <a:path w="3049" h="2090" extrusionOk="0">
                    <a:moveTo>
                      <a:pt x="387" y="0"/>
                    </a:moveTo>
                    <a:cubicBezTo>
                      <a:pt x="290" y="0"/>
                      <a:pt x="176" y="34"/>
                      <a:pt x="52" y="102"/>
                    </a:cubicBezTo>
                    <a:cubicBezTo>
                      <a:pt x="14" y="121"/>
                      <a:pt x="0" y="170"/>
                      <a:pt x="21" y="207"/>
                    </a:cubicBezTo>
                    <a:cubicBezTo>
                      <a:pt x="35" y="233"/>
                      <a:pt x="62" y="247"/>
                      <a:pt x="89" y="247"/>
                    </a:cubicBezTo>
                    <a:cubicBezTo>
                      <a:pt x="101" y="247"/>
                      <a:pt x="114" y="244"/>
                      <a:pt x="126" y="238"/>
                    </a:cubicBezTo>
                    <a:cubicBezTo>
                      <a:pt x="225" y="184"/>
                      <a:pt x="314" y="157"/>
                      <a:pt x="384" y="157"/>
                    </a:cubicBezTo>
                    <a:cubicBezTo>
                      <a:pt x="434" y="157"/>
                      <a:pt x="473" y="170"/>
                      <a:pt x="500" y="198"/>
                    </a:cubicBezTo>
                    <a:cubicBezTo>
                      <a:pt x="596" y="301"/>
                      <a:pt x="563" y="638"/>
                      <a:pt x="163" y="1251"/>
                    </a:cubicBezTo>
                    <a:cubicBezTo>
                      <a:pt x="141" y="1286"/>
                      <a:pt x="150" y="1332"/>
                      <a:pt x="184" y="1357"/>
                    </a:cubicBezTo>
                    <a:cubicBezTo>
                      <a:pt x="197" y="1367"/>
                      <a:pt x="213" y="1372"/>
                      <a:pt x="228" y="1372"/>
                    </a:cubicBezTo>
                    <a:cubicBezTo>
                      <a:pt x="252" y="1372"/>
                      <a:pt x="275" y="1362"/>
                      <a:pt x="290" y="1342"/>
                    </a:cubicBezTo>
                    <a:cubicBezTo>
                      <a:pt x="962" y="482"/>
                      <a:pt x="1414" y="243"/>
                      <a:pt x="1604" y="243"/>
                    </a:cubicBezTo>
                    <a:cubicBezTo>
                      <a:pt x="1638" y="243"/>
                      <a:pt x="1664" y="251"/>
                      <a:pt x="1681" y="264"/>
                    </a:cubicBezTo>
                    <a:cubicBezTo>
                      <a:pt x="1765" y="331"/>
                      <a:pt x="1734" y="622"/>
                      <a:pt x="1395" y="1062"/>
                    </a:cubicBezTo>
                    <a:cubicBezTo>
                      <a:pt x="1219" y="1242"/>
                      <a:pt x="1049" y="1426"/>
                      <a:pt x="903" y="1586"/>
                    </a:cubicBezTo>
                    <a:cubicBezTo>
                      <a:pt x="876" y="1616"/>
                      <a:pt x="876" y="1663"/>
                      <a:pt x="906" y="1692"/>
                    </a:cubicBezTo>
                    <a:cubicBezTo>
                      <a:pt x="921" y="1708"/>
                      <a:pt x="941" y="1716"/>
                      <a:pt x="961" y="1716"/>
                    </a:cubicBezTo>
                    <a:cubicBezTo>
                      <a:pt x="979" y="1716"/>
                      <a:pt x="997" y="1709"/>
                      <a:pt x="1012" y="1697"/>
                    </a:cubicBezTo>
                    <a:cubicBezTo>
                      <a:pt x="1204" y="1522"/>
                      <a:pt x="1373" y="1344"/>
                      <a:pt x="1511" y="1165"/>
                    </a:cubicBezTo>
                    <a:cubicBezTo>
                      <a:pt x="1824" y="845"/>
                      <a:pt x="2102" y="611"/>
                      <a:pt x="2383" y="427"/>
                    </a:cubicBezTo>
                    <a:cubicBezTo>
                      <a:pt x="2465" y="372"/>
                      <a:pt x="2554" y="344"/>
                      <a:pt x="2634" y="344"/>
                    </a:cubicBezTo>
                    <a:cubicBezTo>
                      <a:pt x="2689" y="344"/>
                      <a:pt x="2740" y="357"/>
                      <a:pt x="2782" y="385"/>
                    </a:cubicBezTo>
                    <a:cubicBezTo>
                      <a:pt x="2855" y="435"/>
                      <a:pt x="2883" y="527"/>
                      <a:pt x="2857" y="644"/>
                    </a:cubicBezTo>
                    <a:cubicBezTo>
                      <a:pt x="2820" y="814"/>
                      <a:pt x="2610" y="1283"/>
                      <a:pt x="1424" y="1943"/>
                    </a:cubicBezTo>
                    <a:cubicBezTo>
                      <a:pt x="1387" y="1964"/>
                      <a:pt x="1374" y="2011"/>
                      <a:pt x="1395" y="2048"/>
                    </a:cubicBezTo>
                    <a:cubicBezTo>
                      <a:pt x="1409" y="2075"/>
                      <a:pt x="1435" y="2090"/>
                      <a:pt x="1463" y="2090"/>
                    </a:cubicBezTo>
                    <a:cubicBezTo>
                      <a:pt x="1476" y="2090"/>
                      <a:pt x="1489" y="2088"/>
                      <a:pt x="1501" y="2082"/>
                    </a:cubicBezTo>
                    <a:cubicBezTo>
                      <a:pt x="2697" y="1416"/>
                      <a:pt x="2960" y="917"/>
                      <a:pt x="3010" y="679"/>
                    </a:cubicBezTo>
                    <a:cubicBezTo>
                      <a:pt x="3049" y="497"/>
                      <a:pt x="2997" y="345"/>
                      <a:pt x="2870" y="258"/>
                    </a:cubicBezTo>
                    <a:cubicBezTo>
                      <a:pt x="2802" y="212"/>
                      <a:pt x="2721" y="189"/>
                      <a:pt x="2635" y="189"/>
                    </a:cubicBezTo>
                    <a:cubicBezTo>
                      <a:pt x="2525" y="189"/>
                      <a:pt x="2407" y="226"/>
                      <a:pt x="2297" y="297"/>
                    </a:cubicBezTo>
                    <a:cubicBezTo>
                      <a:pt x="2136" y="401"/>
                      <a:pt x="1977" y="524"/>
                      <a:pt x="1811" y="666"/>
                    </a:cubicBezTo>
                    <a:cubicBezTo>
                      <a:pt x="1907" y="427"/>
                      <a:pt x="1900" y="238"/>
                      <a:pt x="1777" y="142"/>
                    </a:cubicBezTo>
                    <a:cubicBezTo>
                      <a:pt x="1729" y="104"/>
                      <a:pt x="1670" y="85"/>
                      <a:pt x="1602" y="85"/>
                    </a:cubicBezTo>
                    <a:cubicBezTo>
                      <a:pt x="1364" y="85"/>
                      <a:pt x="1016" y="311"/>
                      <a:pt x="622" y="719"/>
                    </a:cubicBezTo>
                    <a:cubicBezTo>
                      <a:pt x="730" y="431"/>
                      <a:pt x="729" y="215"/>
                      <a:pt x="613" y="91"/>
                    </a:cubicBezTo>
                    <a:cubicBezTo>
                      <a:pt x="557" y="30"/>
                      <a:pt x="479"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4387086" y="5473125"/>
                <a:ext cx="262407" cy="157962"/>
              </a:xfrm>
              <a:custGeom>
                <a:avLst/>
                <a:gdLst/>
                <a:ahLst/>
                <a:cxnLst/>
                <a:rect l="l" t="t" r="r" b="b"/>
                <a:pathLst>
                  <a:path w="3550" h="2137" extrusionOk="0">
                    <a:moveTo>
                      <a:pt x="1777" y="156"/>
                    </a:moveTo>
                    <a:cubicBezTo>
                      <a:pt x="2418" y="156"/>
                      <a:pt x="3220" y="581"/>
                      <a:pt x="3376" y="987"/>
                    </a:cubicBezTo>
                    <a:cubicBezTo>
                      <a:pt x="3215" y="1086"/>
                      <a:pt x="3053" y="1234"/>
                      <a:pt x="2905" y="1417"/>
                    </a:cubicBezTo>
                    <a:cubicBezTo>
                      <a:pt x="2970" y="1098"/>
                      <a:pt x="2935" y="865"/>
                      <a:pt x="2845" y="748"/>
                    </a:cubicBezTo>
                    <a:cubicBezTo>
                      <a:pt x="2799" y="689"/>
                      <a:pt x="2735" y="658"/>
                      <a:pt x="2669" y="658"/>
                    </a:cubicBezTo>
                    <a:cubicBezTo>
                      <a:pt x="2653" y="658"/>
                      <a:pt x="2635" y="659"/>
                      <a:pt x="2622" y="662"/>
                    </a:cubicBezTo>
                    <a:cubicBezTo>
                      <a:pt x="2462" y="696"/>
                      <a:pt x="2312" y="891"/>
                      <a:pt x="2183" y="1209"/>
                    </a:cubicBezTo>
                    <a:cubicBezTo>
                      <a:pt x="2151" y="1029"/>
                      <a:pt x="2083" y="924"/>
                      <a:pt x="2032" y="866"/>
                    </a:cubicBezTo>
                    <a:cubicBezTo>
                      <a:pt x="1964" y="787"/>
                      <a:pt x="1878" y="743"/>
                      <a:pt x="1789" y="743"/>
                    </a:cubicBezTo>
                    <a:cubicBezTo>
                      <a:pt x="1786" y="743"/>
                      <a:pt x="1783" y="743"/>
                      <a:pt x="1780" y="743"/>
                    </a:cubicBezTo>
                    <a:cubicBezTo>
                      <a:pt x="1777" y="743"/>
                      <a:pt x="1774" y="743"/>
                      <a:pt x="1771" y="743"/>
                    </a:cubicBezTo>
                    <a:cubicBezTo>
                      <a:pt x="1676" y="743"/>
                      <a:pt x="1594" y="787"/>
                      <a:pt x="1524" y="866"/>
                    </a:cubicBezTo>
                    <a:cubicBezTo>
                      <a:pt x="1473" y="925"/>
                      <a:pt x="1406" y="1031"/>
                      <a:pt x="1371" y="1210"/>
                    </a:cubicBezTo>
                    <a:cubicBezTo>
                      <a:pt x="1244" y="893"/>
                      <a:pt x="1090" y="699"/>
                      <a:pt x="932" y="664"/>
                    </a:cubicBezTo>
                    <a:cubicBezTo>
                      <a:pt x="916" y="660"/>
                      <a:pt x="900" y="658"/>
                      <a:pt x="884" y="658"/>
                    </a:cubicBezTo>
                    <a:cubicBezTo>
                      <a:pt x="817" y="658"/>
                      <a:pt x="757" y="691"/>
                      <a:pt x="710" y="748"/>
                    </a:cubicBezTo>
                    <a:cubicBezTo>
                      <a:pt x="617" y="863"/>
                      <a:pt x="585" y="1095"/>
                      <a:pt x="650" y="1416"/>
                    </a:cubicBezTo>
                    <a:cubicBezTo>
                      <a:pt x="502" y="1232"/>
                      <a:pt x="340" y="1086"/>
                      <a:pt x="177" y="987"/>
                    </a:cubicBezTo>
                    <a:cubicBezTo>
                      <a:pt x="334" y="574"/>
                      <a:pt x="1124" y="156"/>
                      <a:pt x="1777" y="156"/>
                    </a:cubicBezTo>
                    <a:close/>
                    <a:moveTo>
                      <a:pt x="1775" y="1"/>
                    </a:moveTo>
                    <a:cubicBezTo>
                      <a:pt x="1089" y="1"/>
                      <a:pt x="137" y="464"/>
                      <a:pt x="7" y="1005"/>
                    </a:cubicBezTo>
                    <a:cubicBezTo>
                      <a:pt x="0" y="1040"/>
                      <a:pt x="15" y="1074"/>
                      <a:pt x="46" y="1092"/>
                    </a:cubicBezTo>
                    <a:cubicBezTo>
                      <a:pt x="349" y="1256"/>
                      <a:pt x="659" y="1621"/>
                      <a:pt x="880" y="2071"/>
                    </a:cubicBezTo>
                    <a:cubicBezTo>
                      <a:pt x="883" y="2077"/>
                      <a:pt x="886" y="2085"/>
                      <a:pt x="889" y="2090"/>
                    </a:cubicBezTo>
                    <a:cubicBezTo>
                      <a:pt x="903" y="2119"/>
                      <a:pt x="931" y="2135"/>
                      <a:pt x="960" y="2135"/>
                    </a:cubicBezTo>
                    <a:cubicBezTo>
                      <a:pt x="970" y="2135"/>
                      <a:pt x="982" y="2132"/>
                      <a:pt x="990" y="2126"/>
                    </a:cubicBezTo>
                    <a:cubicBezTo>
                      <a:pt x="1028" y="2107"/>
                      <a:pt x="1044" y="2061"/>
                      <a:pt x="1027" y="2023"/>
                    </a:cubicBezTo>
                    <a:cubicBezTo>
                      <a:pt x="1022" y="2017"/>
                      <a:pt x="1021" y="2009"/>
                      <a:pt x="1016" y="2003"/>
                    </a:cubicBezTo>
                    <a:cubicBezTo>
                      <a:pt x="712" y="1373"/>
                      <a:pt x="740" y="959"/>
                      <a:pt x="829" y="844"/>
                    </a:cubicBezTo>
                    <a:cubicBezTo>
                      <a:pt x="848" y="820"/>
                      <a:pt x="865" y="815"/>
                      <a:pt x="881" y="815"/>
                    </a:cubicBezTo>
                    <a:cubicBezTo>
                      <a:pt x="886" y="815"/>
                      <a:pt x="891" y="815"/>
                      <a:pt x="895" y="816"/>
                    </a:cubicBezTo>
                    <a:cubicBezTo>
                      <a:pt x="993" y="839"/>
                      <a:pt x="1204" y="1055"/>
                      <a:pt x="1363" y="1730"/>
                    </a:cubicBezTo>
                    <a:cubicBezTo>
                      <a:pt x="1372" y="1767"/>
                      <a:pt x="1405" y="1790"/>
                      <a:pt x="1440" y="1790"/>
                    </a:cubicBezTo>
                    <a:cubicBezTo>
                      <a:pt x="1445" y="1790"/>
                      <a:pt x="1450" y="1790"/>
                      <a:pt x="1455" y="1789"/>
                    </a:cubicBezTo>
                    <a:cubicBezTo>
                      <a:pt x="1495" y="1782"/>
                      <a:pt x="1523" y="1743"/>
                      <a:pt x="1517" y="1702"/>
                    </a:cubicBezTo>
                    <a:cubicBezTo>
                      <a:pt x="1456" y="1235"/>
                      <a:pt x="1580" y="1036"/>
                      <a:pt x="1637" y="974"/>
                    </a:cubicBezTo>
                    <a:cubicBezTo>
                      <a:pt x="1679" y="925"/>
                      <a:pt x="1728" y="907"/>
                      <a:pt x="1775" y="902"/>
                    </a:cubicBezTo>
                    <a:cubicBezTo>
                      <a:pt x="1829" y="904"/>
                      <a:pt x="1871" y="925"/>
                      <a:pt x="1913" y="974"/>
                    </a:cubicBezTo>
                    <a:cubicBezTo>
                      <a:pt x="1967" y="1037"/>
                      <a:pt x="2093" y="1235"/>
                      <a:pt x="2031" y="1705"/>
                    </a:cubicBezTo>
                    <a:cubicBezTo>
                      <a:pt x="2025" y="1745"/>
                      <a:pt x="2053" y="1783"/>
                      <a:pt x="2093" y="1791"/>
                    </a:cubicBezTo>
                    <a:cubicBezTo>
                      <a:pt x="2098" y="1792"/>
                      <a:pt x="2103" y="1792"/>
                      <a:pt x="2107" y="1792"/>
                    </a:cubicBezTo>
                    <a:cubicBezTo>
                      <a:pt x="2143" y="1792"/>
                      <a:pt x="2175" y="1768"/>
                      <a:pt x="2183" y="1732"/>
                    </a:cubicBezTo>
                    <a:cubicBezTo>
                      <a:pt x="2344" y="1057"/>
                      <a:pt x="2554" y="841"/>
                      <a:pt x="2653" y="819"/>
                    </a:cubicBezTo>
                    <a:cubicBezTo>
                      <a:pt x="2658" y="817"/>
                      <a:pt x="2663" y="816"/>
                      <a:pt x="2669" y="816"/>
                    </a:cubicBezTo>
                    <a:cubicBezTo>
                      <a:pt x="2683" y="816"/>
                      <a:pt x="2700" y="823"/>
                      <a:pt x="2719" y="845"/>
                    </a:cubicBezTo>
                    <a:cubicBezTo>
                      <a:pt x="2809" y="961"/>
                      <a:pt x="2836" y="1373"/>
                      <a:pt x="2535" y="1997"/>
                    </a:cubicBezTo>
                    <a:cubicBezTo>
                      <a:pt x="2530" y="2006"/>
                      <a:pt x="2524" y="2015"/>
                      <a:pt x="2521" y="2024"/>
                    </a:cubicBezTo>
                    <a:cubicBezTo>
                      <a:pt x="2504" y="2062"/>
                      <a:pt x="2520" y="2108"/>
                      <a:pt x="2558" y="2127"/>
                    </a:cubicBezTo>
                    <a:cubicBezTo>
                      <a:pt x="2569" y="2133"/>
                      <a:pt x="2581" y="2136"/>
                      <a:pt x="2593" y="2136"/>
                    </a:cubicBezTo>
                    <a:cubicBezTo>
                      <a:pt x="2621" y="2136"/>
                      <a:pt x="2649" y="2119"/>
                      <a:pt x="2662" y="2092"/>
                    </a:cubicBezTo>
                    <a:cubicBezTo>
                      <a:pt x="2666" y="2083"/>
                      <a:pt x="2670" y="2074"/>
                      <a:pt x="2675" y="2064"/>
                    </a:cubicBezTo>
                    <a:cubicBezTo>
                      <a:pt x="2892" y="1619"/>
                      <a:pt x="3202" y="1257"/>
                      <a:pt x="3503" y="1094"/>
                    </a:cubicBezTo>
                    <a:cubicBezTo>
                      <a:pt x="3534" y="1077"/>
                      <a:pt x="3549" y="1042"/>
                      <a:pt x="3542" y="1006"/>
                    </a:cubicBezTo>
                    <a:cubicBezTo>
                      <a:pt x="3413" y="464"/>
                      <a:pt x="2462"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4094225" y="5301489"/>
                <a:ext cx="849829" cy="289535"/>
              </a:xfrm>
              <a:custGeom>
                <a:avLst/>
                <a:gdLst/>
                <a:ahLst/>
                <a:cxnLst/>
                <a:rect l="l" t="t" r="r" b="b"/>
                <a:pathLst>
                  <a:path w="11497" h="3917" extrusionOk="0">
                    <a:moveTo>
                      <a:pt x="5749" y="1"/>
                    </a:moveTo>
                    <a:cubicBezTo>
                      <a:pt x="5618" y="2"/>
                      <a:pt x="5506" y="55"/>
                      <a:pt x="5421" y="159"/>
                    </a:cubicBezTo>
                    <a:cubicBezTo>
                      <a:pt x="5274" y="340"/>
                      <a:pt x="5215" y="676"/>
                      <a:pt x="5243" y="1148"/>
                    </a:cubicBezTo>
                    <a:cubicBezTo>
                      <a:pt x="4984" y="535"/>
                      <a:pt x="4680" y="202"/>
                      <a:pt x="4438" y="134"/>
                    </a:cubicBezTo>
                    <a:cubicBezTo>
                      <a:pt x="4406" y="125"/>
                      <a:pt x="4375" y="120"/>
                      <a:pt x="4346" y="120"/>
                    </a:cubicBezTo>
                    <a:cubicBezTo>
                      <a:pt x="4278" y="120"/>
                      <a:pt x="4217" y="144"/>
                      <a:pt x="4170" y="193"/>
                    </a:cubicBezTo>
                    <a:cubicBezTo>
                      <a:pt x="4058" y="306"/>
                      <a:pt x="4043" y="532"/>
                      <a:pt x="4129" y="828"/>
                    </a:cubicBezTo>
                    <a:lnTo>
                      <a:pt x="4135" y="850"/>
                    </a:lnTo>
                    <a:cubicBezTo>
                      <a:pt x="4046" y="717"/>
                      <a:pt x="3950" y="586"/>
                      <a:pt x="3847" y="462"/>
                    </a:cubicBezTo>
                    <a:cubicBezTo>
                      <a:pt x="3745" y="339"/>
                      <a:pt x="3638" y="294"/>
                      <a:pt x="3546" y="294"/>
                    </a:cubicBezTo>
                    <a:cubicBezTo>
                      <a:pt x="3495" y="294"/>
                      <a:pt x="3449" y="307"/>
                      <a:pt x="3411" y="329"/>
                    </a:cubicBezTo>
                    <a:cubicBezTo>
                      <a:pt x="3256" y="416"/>
                      <a:pt x="3198" y="630"/>
                      <a:pt x="3271" y="837"/>
                    </a:cubicBezTo>
                    <a:cubicBezTo>
                      <a:pt x="3408" y="1227"/>
                      <a:pt x="3528" y="1546"/>
                      <a:pt x="3618" y="1782"/>
                    </a:cubicBezTo>
                    <a:cubicBezTo>
                      <a:pt x="3557" y="1689"/>
                      <a:pt x="3489" y="1583"/>
                      <a:pt x="3411" y="1463"/>
                    </a:cubicBezTo>
                    <a:cubicBezTo>
                      <a:pt x="3309" y="1305"/>
                      <a:pt x="3190" y="1120"/>
                      <a:pt x="3054" y="911"/>
                    </a:cubicBezTo>
                    <a:cubicBezTo>
                      <a:pt x="2934" y="726"/>
                      <a:pt x="2795" y="662"/>
                      <a:pt x="2679" y="662"/>
                    </a:cubicBezTo>
                    <a:cubicBezTo>
                      <a:pt x="2627" y="662"/>
                      <a:pt x="2579" y="675"/>
                      <a:pt x="2540" y="696"/>
                    </a:cubicBezTo>
                    <a:cubicBezTo>
                      <a:pt x="2376" y="784"/>
                      <a:pt x="2271" y="1038"/>
                      <a:pt x="2398" y="1339"/>
                    </a:cubicBezTo>
                    <a:cubicBezTo>
                      <a:pt x="2534" y="1662"/>
                      <a:pt x="2648" y="1916"/>
                      <a:pt x="2733" y="2107"/>
                    </a:cubicBezTo>
                    <a:cubicBezTo>
                      <a:pt x="2559" y="1903"/>
                      <a:pt x="2312" y="1634"/>
                      <a:pt x="1987" y="1318"/>
                    </a:cubicBezTo>
                    <a:cubicBezTo>
                      <a:pt x="1848" y="1183"/>
                      <a:pt x="1725" y="1145"/>
                      <a:pt x="1632" y="1145"/>
                    </a:cubicBezTo>
                    <a:cubicBezTo>
                      <a:pt x="1560" y="1145"/>
                      <a:pt x="1506" y="1167"/>
                      <a:pt x="1475" y="1184"/>
                    </a:cubicBezTo>
                    <a:cubicBezTo>
                      <a:pt x="1329" y="1264"/>
                      <a:pt x="1252" y="1457"/>
                      <a:pt x="1289" y="1642"/>
                    </a:cubicBezTo>
                    <a:cubicBezTo>
                      <a:pt x="1301" y="1707"/>
                      <a:pt x="1320" y="1758"/>
                      <a:pt x="1360" y="1828"/>
                    </a:cubicBezTo>
                    <a:cubicBezTo>
                      <a:pt x="1177" y="1720"/>
                      <a:pt x="1009" y="1667"/>
                      <a:pt x="876" y="1667"/>
                    </a:cubicBezTo>
                    <a:cubicBezTo>
                      <a:pt x="855" y="1667"/>
                      <a:pt x="835" y="1669"/>
                      <a:pt x="816" y="1671"/>
                    </a:cubicBezTo>
                    <a:cubicBezTo>
                      <a:pt x="702" y="1687"/>
                      <a:pt x="626" y="1748"/>
                      <a:pt x="596" y="1844"/>
                    </a:cubicBezTo>
                    <a:cubicBezTo>
                      <a:pt x="550" y="1996"/>
                      <a:pt x="634" y="2216"/>
                      <a:pt x="834" y="2479"/>
                    </a:cubicBezTo>
                    <a:cubicBezTo>
                      <a:pt x="698" y="2424"/>
                      <a:pt x="575" y="2401"/>
                      <a:pt x="468" y="2401"/>
                    </a:cubicBezTo>
                    <a:cubicBezTo>
                      <a:pt x="384" y="2401"/>
                      <a:pt x="311" y="2415"/>
                      <a:pt x="249" y="2441"/>
                    </a:cubicBezTo>
                    <a:cubicBezTo>
                      <a:pt x="94" y="2504"/>
                      <a:pt x="1" y="2640"/>
                      <a:pt x="1" y="2807"/>
                    </a:cubicBezTo>
                    <a:cubicBezTo>
                      <a:pt x="1" y="3107"/>
                      <a:pt x="309" y="3554"/>
                      <a:pt x="1175" y="3909"/>
                    </a:cubicBezTo>
                    <a:cubicBezTo>
                      <a:pt x="1185" y="3913"/>
                      <a:pt x="1195" y="3915"/>
                      <a:pt x="1205" y="3915"/>
                    </a:cubicBezTo>
                    <a:cubicBezTo>
                      <a:pt x="1236" y="3915"/>
                      <a:pt x="1265" y="3897"/>
                      <a:pt x="1277" y="3866"/>
                    </a:cubicBezTo>
                    <a:cubicBezTo>
                      <a:pt x="1293" y="3828"/>
                      <a:pt x="1275" y="3782"/>
                      <a:pt x="1234" y="3764"/>
                    </a:cubicBezTo>
                    <a:cubicBezTo>
                      <a:pt x="441" y="3439"/>
                      <a:pt x="159" y="3045"/>
                      <a:pt x="159" y="2807"/>
                    </a:cubicBezTo>
                    <a:cubicBezTo>
                      <a:pt x="159" y="2704"/>
                      <a:pt x="212" y="2624"/>
                      <a:pt x="308" y="2585"/>
                    </a:cubicBezTo>
                    <a:cubicBezTo>
                      <a:pt x="352" y="2567"/>
                      <a:pt x="405" y="2557"/>
                      <a:pt x="468" y="2557"/>
                    </a:cubicBezTo>
                    <a:cubicBezTo>
                      <a:pt x="652" y="2557"/>
                      <a:pt x="911" y="2648"/>
                      <a:pt x="1210" y="2899"/>
                    </a:cubicBezTo>
                    <a:cubicBezTo>
                      <a:pt x="1270" y="2956"/>
                      <a:pt x="1333" y="3015"/>
                      <a:pt x="1401" y="3076"/>
                    </a:cubicBezTo>
                    <a:cubicBezTo>
                      <a:pt x="1416" y="3090"/>
                      <a:pt x="1434" y="3096"/>
                      <a:pt x="1452" y="3096"/>
                    </a:cubicBezTo>
                    <a:cubicBezTo>
                      <a:pt x="1473" y="3096"/>
                      <a:pt x="1495" y="3088"/>
                      <a:pt x="1510" y="3073"/>
                    </a:cubicBezTo>
                    <a:cubicBezTo>
                      <a:pt x="1540" y="3040"/>
                      <a:pt x="1540" y="2993"/>
                      <a:pt x="1510" y="2964"/>
                    </a:cubicBezTo>
                    <a:cubicBezTo>
                      <a:pt x="1444" y="2894"/>
                      <a:pt x="1379" y="2834"/>
                      <a:pt x="1314" y="2780"/>
                    </a:cubicBezTo>
                    <a:cubicBezTo>
                      <a:pt x="838" y="2317"/>
                      <a:pt x="705" y="2014"/>
                      <a:pt x="744" y="1888"/>
                    </a:cubicBezTo>
                    <a:cubicBezTo>
                      <a:pt x="750" y="1865"/>
                      <a:pt x="767" y="1834"/>
                      <a:pt x="834" y="1823"/>
                    </a:cubicBezTo>
                    <a:cubicBezTo>
                      <a:pt x="846" y="1822"/>
                      <a:pt x="858" y="1821"/>
                      <a:pt x="872" y="1821"/>
                    </a:cubicBezTo>
                    <a:cubicBezTo>
                      <a:pt x="1053" y="1821"/>
                      <a:pt x="1376" y="1971"/>
                      <a:pt x="1717" y="2303"/>
                    </a:cubicBezTo>
                    <a:cubicBezTo>
                      <a:pt x="1761" y="2359"/>
                      <a:pt x="1810" y="2422"/>
                      <a:pt x="1866" y="2491"/>
                    </a:cubicBezTo>
                    <a:cubicBezTo>
                      <a:pt x="1964" y="2612"/>
                      <a:pt x="2079" y="2757"/>
                      <a:pt x="2215" y="2927"/>
                    </a:cubicBezTo>
                    <a:cubicBezTo>
                      <a:pt x="2231" y="2946"/>
                      <a:pt x="2253" y="2956"/>
                      <a:pt x="2277" y="2956"/>
                    </a:cubicBezTo>
                    <a:cubicBezTo>
                      <a:pt x="2293" y="2956"/>
                      <a:pt x="2309" y="2951"/>
                      <a:pt x="2323" y="2941"/>
                    </a:cubicBezTo>
                    <a:cubicBezTo>
                      <a:pt x="2355" y="2916"/>
                      <a:pt x="2364" y="2871"/>
                      <a:pt x="2342" y="2835"/>
                    </a:cubicBezTo>
                    <a:cubicBezTo>
                      <a:pt x="2179" y="2581"/>
                      <a:pt x="2005" y="2367"/>
                      <a:pt x="1829" y="2196"/>
                    </a:cubicBezTo>
                    <a:cubicBezTo>
                      <a:pt x="1498" y="1783"/>
                      <a:pt x="1462" y="1724"/>
                      <a:pt x="1438" y="1608"/>
                    </a:cubicBezTo>
                    <a:cubicBezTo>
                      <a:pt x="1414" y="1490"/>
                      <a:pt x="1460" y="1364"/>
                      <a:pt x="1544" y="1318"/>
                    </a:cubicBezTo>
                    <a:cubicBezTo>
                      <a:pt x="1570" y="1305"/>
                      <a:pt x="1597" y="1298"/>
                      <a:pt x="1626" y="1298"/>
                    </a:cubicBezTo>
                    <a:cubicBezTo>
                      <a:pt x="1701" y="1298"/>
                      <a:pt x="1786" y="1343"/>
                      <a:pt x="1875" y="1429"/>
                    </a:cubicBezTo>
                    <a:cubicBezTo>
                      <a:pt x="2355" y="1894"/>
                      <a:pt x="2658" y="2259"/>
                      <a:pt x="2820" y="2455"/>
                    </a:cubicBezTo>
                    <a:cubicBezTo>
                      <a:pt x="2921" y="2577"/>
                      <a:pt x="2962" y="2626"/>
                      <a:pt x="3004" y="2626"/>
                    </a:cubicBezTo>
                    <a:cubicBezTo>
                      <a:pt x="3018" y="2626"/>
                      <a:pt x="3033" y="2621"/>
                      <a:pt x="3049" y="2611"/>
                    </a:cubicBezTo>
                    <a:cubicBezTo>
                      <a:pt x="3116" y="2568"/>
                      <a:pt x="3105" y="2546"/>
                      <a:pt x="2977" y="2271"/>
                    </a:cubicBezTo>
                    <a:cubicBezTo>
                      <a:pt x="2887" y="2077"/>
                      <a:pt x="2738" y="1752"/>
                      <a:pt x="2537" y="1274"/>
                    </a:cubicBezTo>
                    <a:cubicBezTo>
                      <a:pt x="2448" y="1067"/>
                      <a:pt x="2503" y="885"/>
                      <a:pt x="2606" y="831"/>
                    </a:cubicBezTo>
                    <a:cubicBezTo>
                      <a:pt x="2628" y="819"/>
                      <a:pt x="2651" y="813"/>
                      <a:pt x="2675" y="813"/>
                    </a:cubicBezTo>
                    <a:cubicBezTo>
                      <a:pt x="2754" y="813"/>
                      <a:pt x="2841" y="876"/>
                      <a:pt x="2916" y="992"/>
                    </a:cubicBezTo>
                    <a:cubicBezTo>
                      <a:pt x="3055" y="1202"/>
                      <a:pt x="3173" y="1386"/>
                      <a:pt x="3275" y="1543"/>
                    </a:cubicBezTo>
                    <a:cubicBezTo>
                      <a:pt x="3701" y="2202"/>
                      <a:pt x="3781" y="2325"/>
                      <a:pt x="3842" y="2325"/>
                    </a:cubicBezTo>
                    <a:cubicBezTo>
                      <a:pt x="3856" y="2325"/>
                      <a:pt x="3869" y="2319"/>
                      <a:pt x="3885" y="2311"/>
                    </a:cubicBezTo>
                    <a:cubicBezTo>
                      <a:pt x="3966" y="2271"/>
                      <a:pt x="3959" y="2250"/>
                      <a:pt x="3764" y="1738"/>
                    </a:cubicBezTo>
                    <a:cubicBezTo>
                      <a:pt x="3676" y="1501"/>
                      <a:pt x="3551" y="1178"/>
                      <a:pt x="3413" y="782"/>
                    </a:cubicBezTo>
                    <a:cubicBezTo>
                      <a:pt x="3361" y="637"/>
                      <a:pt x="3410" y="506"/>
                      <a:pt x="3484" y="463"/>
                    </a:cubicBezTo>
                    <a:cubicBezTo>
                      <a:pt x="3502" y="453"/>
                      <a:pt x="3521" y="448"/>
                      <a:pt x="3541" y="448"/>
                    </a:cubicBezTo>
                    <a:cubicBezTo>
                      <a:pt x="3597" y="448"/>
                      <a:pt x="3661" y="486"/>
                      <a:pt x="3721" y="559"/>
                    </a:cubicBezTo>
                    <a:cubicBezTo>
                      <a:pt x="3993" y="884"/>
                      <a:pt x="4194" y="1225"/>
                      <a:pt x="4331" y="1498"/>
                    </a:cubicBezTo>
                    <a:cubicBezTo>
                      <a:pt x="4526" y="2094"/>
                      <a:pt x="4578" y="2100"/>
                      <a:pt x="4612" y="2102"/>
                    </a:cubicBezTo>
                    <a:cubicBezTo>
                      <a:pt x="4613" y="2103"/>
                      <a:pt x="4615" y="2103"/>
                      <a:pt x="4616" y="2103"/>
                    </a:cubicBezTo>
                    <a:cubicBezTo>
                      <a:pt x="4646" y="2103"/>
                      <a:pt x="4675" y="2087"/>
                      <a:pt x="4689" y="2060"/>
                    </a:cubicBezTo>
                    <a:cubicBezTo>
                      <a:pt x="4715" y="2011"/>
                      <a:pt x="4636" y="1767"/>
                      <a:pt x="4482" y="1457"/>
                    </a:cubicBezTo>
                    <a:cubicBezTo>
                      <a:pt x="4427" y="1284"/>
                      <a:pt x="4356" y="1063"/>
                      <a:pt x="4274" y="781"/>
                    </a:cubicBezTo>
                    <a:cubicBezTo>
                      <a:pt x="4194" y="507"/>
                      <a:pt x="4222" y="352"/>
                      <a:pt x="4275" y="299"/>
                    </a:cubicBezTo>
                    <a:cubicBezTo>
                      <a:pt x="4282" y="292"/>
                      <a:pt x="4300" y="274"/>
                      <a:pt x="4341" y="274"/>
                    </a:cubicBezTo>
                    <a:cubicBezTo>
                      <a:pt x="4355" y="274"/>
                      <a:pt x="4371" y="276"/>
                      <a:pt x="4390" y="281"/>
                    </a:cubicBezTo>
                    <a:cubicBezTo>
                      <a:pt x="4594" y="337"/>
                      <a:pt x="5062" y="786"/>
                      <a:pt x="5367" y="2067"/>
                    </a:cubicBezTo>
                    <a:cubicBezTo>
                      <a:pt x="5374" y="2104"/>
                      <a:pt x="5407" y="2129"/>
                      <a:pt x="5442" y="2129"/>
                    </a:cubicBezTo>
                    <a:cubicBezTo>
                      <a:pt x="5448" y="2129"/>
                      <a:pt x="5453" y="2129"/>
                      <a:pt x="5458" y="2128"/>
                    </a:cubicBezTo>
                    <a:cubicBezTo>
                      <a:pt x="5500" y="2117"/>
                      <a:pt x="5528" y="2077"/>
                      <a:pt x="5517" y="2035"/>
                    </a:cubicBezTo>
                    <a:cubicBezTo>
                      <a:pt x="5269" y="812"/>
                      <a:pt x="5421" y="395"/>
                      <a:pt x="5535" y="255"/>
                    </a:cubicBezTo>
                    <a:cubicBezTo>
                      <a:pt x="5588" y="188"/>
                      <a:pt x="5656" y="154"/>
                      <a:pt x="5739" y="154"/>
                    </a:cubicBezTo>
                    <a:cubicBezTo>
                      <a:pt x="5825" y="157"/>
                      <a:pt x="5891" y="190"/>
                      <a:pt x="5946" y="256"/>
                    </a:cubicBezTo>
                    <a:cubicBezTo>
                      <a:pt x="6059" y="397"/>
                      <a:pt x="6212" y="815"/>
                      <a:pt x="5963" y="2036"/>
                    </a:cubicBezTo>
                    <a:cubicBezTo>
                      <a:pt x="5953" y="2079"/>
                      <a:pt x="5980" y="2119"/>
                      <a:pt x="6022" y="2129"/>
                    </a:cubicBezTo>
                    <a:cubicBezTo>
                      <a:pt x="6027" y="2130"/>
                      <a:pt x="6032" y="2130"/>
                      <a:pt x="6036" y="2130"/>
                    </a:cubicBezTo>
                    <a:cubicBezTo>
                      <a:pt x="6073" y="2130"/>
                      <a:pt x="6106" y="2105"/>
                      <a:pt x="6114" y="2070"/>
                    </a:cubicBezTo>
                    <a:cubicBezTo>
                      <a:pt x="6417" y="786"/>
                      <a:pt x="6886" y="339"/>
                      <a:pt x="7090" y="283"/>
                    </a:cubicBezTo>
                    <a:cubicBezTo>
                      <a:pt x="7110" y="278"/>
                      <a:pt x="7126" y="276"/>
                      <a:pt x="7139" y="276"/>
                    </a:cubicBezTo>
                    <a:cubicBezTo>
                      <a:pt x="7181" y="276"/>
                      <a:pt x="7199" y="294"/>
                      <a:pt x="7206" y="301"/>
                    </a:cubicBezTo>
                    <a:cubicBezTo>
                      <a:pt x="7259" y="357"/>
                      <a:pt x="7287" y="509"/>
                      <a:pt x="7207" y="782"/>
                    </a:cubicBezTo>
                    <a:cubicBezTo>
                      <a:pt x="7124" y="1066"/>
                      <a:pt x="7056" y="1287"/>
                      <a:pt x="6999" y="1459"/>
                    </a:cubicBezTo>
                    <a:cubicBezTo>
                      <a:pt x="6845" y="1770"/>
                      <a:pt x="6765" y="2014"/>
                      <a:pt x="6792" y="2063"/>
                    </a:cubicBezTo>
                    <a:cubicBezTo>
                      <a:pt x="6806" y="2087"/>
                      <a:pt x="6832" y="2104"/>
                      <a:pt x="6862" y="2104"/>
                    </a:cubicBezTo>
                    <a:cubicBezTo>
                      <a:pt x="6864" y="2104"/>
                      <a:pt x="6866" y="2104"/>
                      <a:pt x="6869" y="2104"/>
                    </a:cubicBezTo>
                    <a:cubicBezTo>
                      <a:pt x="6903" y="2101"/>
                      <a:pt x="6954" y="2095"/>
                      <a:pt x="7149" y="1501"/>
                    </a:cubicBezTo>
                    <a:cubicBezTo>
                      <a:pt x="7287" y="1228"/>
                      <a:pt x="7488" y="885"/>
                      <a:pt x="7759" y="561"/>
                    </a:cubicBezTo>
                    <a:cubicBezTo>
                      <a:pt x="7820" y="488"/>
                      <a:pt x="7883" y="449"/>
                      <a:pt x="7940" y="449"/>
                    </a:cubicBezTo>
                    <a:cubicBezTo>
                      <a:pt x="7960" y="449"/>
                      <a:pt x="7979" y="454"/>
                      <a:pt x="7997" y="465"/>
                    </a:cubicBezTo>
                    <a:cubicBezTo>
                      <a:pt x="8073" y="507"/>
                      <a:pt x="8120" y="639"/>
                      <a:pt x="8068" y="785"/>
                    </a:cubicBezTo>
                    <a:cubicBezTo>
                      <a:pt x="7929" y="1178"/>
                      <a:pt x="7807" y="1503"/>
                      <a:pt x="7717" y="1739"/>
                    </a:cubicBezTo>
                    <a:cubicBezTo>
                      <a:pt x="7522" y="2252"/>
                      <a:pt x="7514" y="2272"/>
                      <a:pt x="7595" y="2314"/>
                    </a:cubicBezTo>
                    <a:cubicBezTo>
                      <a:pt x="7611" y="2321"/>
                      <a:pt x="7624" y="2328"/>
                      <a:pt x="7638" y="2328"/>
                    </a:cubicBezTo>
                    <a:cubicBezTo>
                      <a:pt x="7699" y="2328"/>
                      <a:pt x="7778" y="2206"/>
                      <a:pt x="8205" y="1546"/>
                    </a:cubicBezTo>
                    <a:cubicBezTo>
                      <a:pt x="8307" y="1388"/>
                      <a:pt x="8427" y="1203"/>
                      <a:pt x="8564" y="993"/>
                    </a:cubicBezTo>
                    <a:cubicBezTo>
                      <a:pt x="8640" y="879"/>
                      <a:pt x="8727" y="815"/>
                      <a:pt x="8807" y="815"/>
                    </a:cubicBezTo>
                    <a:cubicBezTo>
                      <a:pt x="8830" y="815"/>
                      <a:pt x="8853" y="821"/>
                      <a:pt x="8875" y="832"/>
                    </a:cubicBezTo>
                    <a:cubicBezTo>
                      <a:pt x="8978" y="888"/>
                      <a:pt x="9031" y="1069"/>
                      <a:pt x="8944" y="1275"/>
                    </a:cubicBezTo>
                    <a:cubicBezTo>
                      <a:pt x="8743" y="1754"/>
                      <a:pt x="8594" y="2079"/>
                      <a:pt x="8504" y="2272"/>
                    </a:cubicBezTo>
                    <a:cubicBezTo>
                      <a:pt x="8375" y="2547"/>
                      <a:pt x="8365" y="2569"/>
                      <a:pt x="8431" y="2612"/>
                    </a:cubicBezTo>
                    <a:cubicBezTo>
                      <a:pt x="8448" y="2623"/>
                      <a:pt x="8462" y="2629"/>
                      <a:pt x="8476" y="2629"/>
                    </a:cubicBezTo>
                    <a:cubicBezTo>
                      <a:pt x="8518" y="2629"/>
                      <a:pt x="8560" y="2578"/>
                      <a:pt x="8660" y="2457"/>
                    </a:cubicBezTo>
                    <a:cubicBezTo>
                      <a:pt x="8823" y="2262"/>
                      <a:pt x="9126" y="1896"/>
                      <a:pt x="9606" y="1430"/>
                    </a:cubicBezTo>
                    <a:cubicBezTo>
                      <a:pt x="9695" y="1344"/>
                      <a:pt x="9782" y="1300"/>
                      <a:pt x="9856" y="1300"/>
                    </a:cubicBezTo>
                    <a:cubicBezTo>
                      <a:pt x="9885" y="1300"/>
                      <a:pt x="9912" y="1307"/>
                      <a:pt x="9936" y="1320"/>
                    </a:cubicBezTo>
                    <a:cubicBezTo>
                      <a:pt x="10021" y="1368"/>
                      <a:pt x="10066" y="1491"/>
                      <a:pt x="10043" y="1609"/>
                    </a:cubicBezTo>
                    <a:cubicBezTo>
                      <a:pt x="10019" y="1726"/>
                      <a:pt x="9981" y="1785"/>
                      <a:pt x="9651" y="2197"/>
                    </a:cubicBezTo>
                    <a:cubicBezTo>
                      <a:pt x="9476" y="2368"/>
                      <a:pt x="9301" y="2583"/>
                      <a:pt x="9139" y="2838"/>
                    </a:cubicBezTo>
                    <a:cubicBezTo>
                      <a:pt x="9117" y="2872"/>
                      <a:pt x="9126" y="2919"/>
                      <a:pt x="9158" y="2943"/>
                    </a:cubicBezTo>
                    <a:cubicBezTo>
                      <a:pt x="9173" y="2953"/>
                      <a:pt x="9189" y="2957"/>
                      <a:pt x="9205" y="2957"/>
                    </a:cubicBezTo>
                    <a:cubicBezTo>
                      <a:pt x="9228" y="2957"/>
                      <a:pt x="9250" y="2947"/>
                      <a:pt x="9266" y="2928"/>
                    </a:cubicBezTo>
                    <a:cubicBezTo>
                      <a:pt x="9400" y="2757"/>
                      <a:pt x="9517" y="2614"/>
                      <a:pt x="9614" y="2492"/>
                    </a:cubicBezTo>
                    <a:cubicBezTo>
                      <a:pt x="9671" y="2424"/>
                      <a:pt x="9719" y="2361"/>
                      <a:pt x="9764" y="2306"/>
                    </a:cubicBezTo>
                    <a:cubicBezTo>
                      <a:pt x="10106" y="1972"/>
                      <a:pt x="10430" y="1824"/>
                      <a:pt x="10611" y="1824"/>
                    </a:cubicBezTo>
                    <a:cubicBezTo>
                      <a:pt x="10624" y="1824"/>
                      <a:pt x="10636" y="1825"/>
                      <a:pt x="10647" y="1826"/>
                    </a:cubicBezTo>
                    <a:cubicBezTo>
                      <a:pt x="10713" y="1835"/>
                      <a:pt x="10730" y="1866"/>
                      <a:pt x="10737" y="1890"/>
                    </a:cubicBezTo>
                    <a:cubicBezTo>
                      <a:pt x="10775" y="2015"/>
                      <a:pt x="10641" y="2321"/>
                      <a:pt x="10167" y="2782"/>
                    </a:cubicBezTo>
                    <a:cubicBezTo>
                      <a:pt x="10102" y="2838"/>
                      <a:pt x="10037" y="2897"/>
                      <a:pt x="9970" y="2965"/>
                    </a:cubicBezTo>
                    <a:cubicBezTo>
                      <a:pt x="9941" y="2995"/>
                      <a:pt x="9941" y="3042"/>
                      <a:pt x="9970" y="3074"/>
                    </a:cubicBezTo>
                    <a:cubicBezTo>
                      <a:pt x="9986" y="3090"/>
                      <a:pt x="10006" y="3097"/>
                      <a:pt x="10027" y="3097"/>
                    </a:cubicBezTo>
                    <a:cubicBezTo>
                      <a:pt x="10046" y="3097"/>
                      <a:pt x="10065" y="3091"/>
                      <a:pt x="10080" y="3077"/>
                    </a:cubicBezTo>
                    <a:cubicBezTo>
                      <a:pt x="10146" y="3018"/>
                      <a:pt x="10211" y="2958"/>
                      <a:pt x="10270" y="2900"/>
                    </a:cubicBezTo>
                    <a:cubicBezTo>
                      <a:pt x="10569" y="2649"/>
                      <a:pt x="10829" y="2559"/>
                      <a:pt x="11013" y="2559"/>
                    </a:cubicBezTo>
                    <a:cubicBezTo>
                      <a:pt x="11076" y="2559"/>
                      <a:pt x="11129" y="2569"/>
                      <a:pt x="11173" y="2587"/>
                    </a:cubicBezTo>
                    <a:cubicBezTo>
                      <a:pt x="11269" y="2625"/>
                      <a:pt x="11322" y="2705"/>
                      <a:pt x="11322" y="2808"/>
                    </a:cubicBezTo>
                    <a:cubicBezTo>
                      <a:pt x="11322" y="3048"/>
                      <a:pt x="11040" y="3442"/>
                      <a:pt x="10247" y="3767"/>
                    </a:cubicBezTo>
                    <a:cubicBezTo>
                      <a:pt x="10207" y="3783"/>
                      <a:pt x="10188" y="3828"/>
                      <a:pt x="10204" y="3867"/>
                    </a:cubicBezTo>
                    <a:cubicBezTo>
                      <a:pt x="10217" y="3897"/>
                      <a:pt x="10244" y="3916"/>
                      <a:pt x="10276" y="3916"/>
                    </a:cubicBezTo>
                    <a:cubicBezTo>
                      <a:pt x="10285" y="3916"/>
                      <a:pt x="10294" y="3915"/>
                      <a:pt x="10322" y="3909"/>
                    </a:cubicBezTo>
                    <a:cubicBezTo>
                      <a:pt x="11187" y="3554"/>
                      <a:pt x="11496" y="3107"/>
                      <a:pt x="11496" y="2807"/>
                    </a:cubicBezTo>
                    <a:cubicBezTo>
                      <a:pt x="11496" y="2640"/>
                      <a:pt x="11403" y="2504"/>
                      <a:pt x="11248" y="2441"/>
                    </a:cubicBezTo>
                    <a:cubicBezTo>
                      <a:pt x="11186" y="2415"/>
                      <a:pt x="11113" y="2400"/>
                      <a:pt x="11029" y="2400"/>
                    </a:cubicBezTo>
                    <a:cubicBezTo>
                      <a:pt x="10922" y="2400"/>
                      <a:pt x="10799" y="2424"/>
                      <a:pt x="10663" y="2479"/>
                    </a:cubicBezTo>
                    <a:cubicBezTo>
                      <a:pt x="10863" y="2215"/>
                      <a:pt x="10948" y="1996"/>
                      <a:pt x="10901" y="1844"/>
                    </a:cubicBezTo>
                    <a:cubicBezTo>
                      <a:pt x="10871" y="1748"/>
                      <a:pt x="10795" y="1686"/>
                      <a:pt x="10682" y="1671"/>
                    </a:cubicBezTo>
                    <a:cubicBezTo>
                      <a:pt x="10663" y="1669"/>
                      <a:pt x="10643" y="1667"/>
                      <a:pt x="10622" y="1667"/>
                    </a:cubicBezTo>
                    <a:cubicBezTo>
                      <a:pt x="10488" y="1667"/>
                      <a:pt x="10321" y="1720"/>
                      <a:pt x="10137" y="1828"/>
                    </a:cubicBezTo>
                    <a:cubicBezTo>
                      <a:pt x="10180" y="1758"/>
                      <a:pt x="10196" y="1707"/>
                      <a:pt x="10210" y="1642"/>
                    </a:cubicBezTo>
                    <a:cubicBezTo>
                      <a:pt x="10247" y="1456"/>
                      <a:pt x="10168" y="1264"/>
                      <a:pt x="10022" y="1184"/>
                    </a:cubicBezTo>
                    <a:cubicBezTo>
                      <a:pt x="9991" y="1167"/>
                      <a:pt x="9938" y="1145"/>
                      <a:pt x="9866" y="1145"/>
                    </a:cubicBezTo>
                    <a:cubicBezTo>
                      <a:pt x="9773" y="1145"/>
                      <a:pt x="9650" y="1182"/>
                      <a:pt x="9510" y="1318"/>
                    </a:cubicBezTo>
                    <a:cubicBezTo>
                      <a:pt x="9185" y="1634"/>
                      <a:pt x="8939" y="1903"/>
                      <a:pt x="8764" y="2107"/>
                    </a:cubicBezTo>
                    <a:cubicBezTo>
                      <a:pt x="8851" y="1916"/>
                      <a:pt x="8963" y="1664"/>
                      <a:pt x="9099" y="1339"/>
                    </a:cubicBezTo>
                    <a:cubicBezTo>
                      <a:pt x="9225" y="1038"/>
                      <a:pt x="9120" y="784"/>
                      <a:pt x="8957" y="696"/>
                    </a:cubicBezTo>
                    <a:cubicBezTo>
                      <a:pt x="8918" y="675"/>
                      <a:pt x="8870" y="662"/>
                      <a:pt x="8818" y="662"/>
                    </a:cubicBezTo>
                    <a:cubicBezTo>
                      <a:pt x="8702" y="662"/>
                      <a:pt x="8564" y="726"/>
                      <a:pt x="8445" y="911"/>
                    </a:cubicBezTo>
                    <a:cubicBezTo>
                      <a:pt x="8306" y="1120"/>
                      <a:pt x="8188" y="1305"/>
                      <a:pt x="8086" y="1463"/>
                    </a:cubicBezTo>
                    <a:cubicBezTo>
                      <a:pt x="8010" y="1581"/>
                      <a:pt x="7940" y="1687"/>
                      <a:pt x="7879" y="1782"/>
                    </a:cubicBezTo>
                    <a:cubicBezTo>
                      <a:pt x="7968" y="1546"/>
                      <a:pt x="8090" y="1227"/>
                      <a:pt x="8226" y="837"/>
                    </a:cubicBezTo>
                    <a:cubicBezTo>
                      <a:pt x="8298" y="630"/>
                      <a:pt x="8239" y="416"/>
                      <a:pt x="8086" y="329"/>
                    </a:cubicBezTo>
                    <a:cubicBezTo>
                      <a:pt x="8048" y="308"/>
                      <a:pt x="8002" y="294"/>
                      <a:pt x="7952" y="294"/>
                    </a:cubicBezTo>
                    <a:cubicBezTo>
                      <a:pt x="7860" y="294"/>
                      <a:pt x="7753" y="339"/>
                      <a:pt x="7650" y="462"/>
                    </a:cubicBezTo>
                    <a:cubicBezTo>
                      <a:pt x="7548" y="586"/>
                      <a:pt x="7451" y="717"/>
                      <a:pt x="7362" y="850"/>
                    </a:cubicBezTo>
                    <a:lnTo>
                      <a:pt x="7368" y="828"/>
                    </a:lnTo>
                    <a:cubicBezTo>
                      <a:pt x="7455" y="532"/>
                      <a:pt x="7440" y="306"/>
                      <a:pt x="7327" y="193"/>
                    </a:cubicBezTo>
                    <a:cubicBezTo>
                      <a:pt x="7280" y="144"/>
                      <a:pt x="7219" y="120"/>
                      <a:pt x="7151" y="120"/>
                    </a:cubicBezTo>
                    <a:cubicBezTo>
                      <a:pt x="7122" y="120"/>
                      <a:pt x="7091" y="125"/>
                      <a:pt x="7059" y="134"/>
                    </a:cubicBezTo>
                    <a:cubicBezTo>
                      <a:pt x="6817" y="202"/>
                      <a:pt x="6511" y="535"/>
                      <a:pt x="6254" y="1148"/>
                    </a:cubicBezTo>
                    <a:cubicBezTo>
                      <a:pt x="6282" y="676"/>
                      <a:pt x="6223" y="340"/>
                      <a:pt x="6076" y="159"/>
                    </a:cubicBezTo>
                    <a:cubicBezTo>
                      <a:pt x="5993" y="55"/>
                      <a:pt x="5879" y="1"/>
                      <a:pt x="57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8" name="Google Shape;48;p2"/>
          <p:cNvPicPr preferRelativeResize="0"/>
          <p:nvPr/>
        </p:nvPicPr>
        <p:blipFill>
          <a:blip r:embed="rId4">
            <a:alphaModFix/>
          </a:blip>
          <a:stretch>
            <a:fillRect/>
          </a:stretch>
        </p:blipFill>
        <p:spPr>
          <a:xfrm rot="227579">
            <a:off x="8287821" y="1465746"/>
            <a:ext cx="1144651" cy="3235676"/>
          </a:xfrm>
          <a:prstGeom prst="rect">
            <a:avLst/>
          </a:prstGeom>
          <a:noFill/>
          <a:ln>
            <a:noFill/>
          </a:ln>
          <a:effectLst>
            <a:outerShdw blurRad="57150" dist="19050" dir="5400000" algn="bl" rotWithShape="0">
              <a:srgbClr val="000000">
                <a:alpha val="50000"/>
              </a:srgbClr>
            </a:outerShdw>
          </a:effectLst>
        </p:spPr>
      </p:pic>
      <p:pic>
        <p:nvPicPr>
          <p:cNvPr id="49" name="Google Shape;49;p2"/>
          <p:cNvPicPr preferRelativeResize="0"/>
          <p:nvPr/>
        </p:nvPicPr>
        <p:blipFill>
          <a:blip r:embed="rId5">
            <a:alphaModFix/>
          </a:blip>
          <a:stretch>
            <a:fillRect/>
          </a:stretch>
        </p:blipFill>
        <p:spPr>
          <a:xfrm rot="5400000">
            <a:off x="-1268741" y="1942474"/>
            <a:ext cx="2562849" cy="1333076"/>
          </a:xfrm>
          <a:prstGeom prst="rect">
            <a:avLst/>
          </a:prstGeom>
          <a:noFill/>
          <a:ln>
            <a:noFill/>
          </a:ln>
          <a:effectLst>
            <a:outerShdw blurRad="57150" dist="19050" dir="5400000" algn="bl" rotWithShape="0">
              <a:srgbClr val="000000">
                <a:alpha val="50000"/>
              </a:srgbClr>
            </a:outerShdw>
          </a:effectLst>
        </p:spPr>
      </p:pic>
      <p:pic>
        <p:nvPicPr>
          <p:cNvPr id="50" name="Google Shape;50;p2"/>
          <p:cNvPicPr preferRelativeResize="0"/>
          <p:nvPr/>
        </p:nvPicPr>
        <p:blipFill>
          <a:blip r:embed="rId6">
            <a:alphaModFix/>
          </a:blip>
          <a:stretch>
            <a:fillRect/>
          </a:stretch>
        </p:blipFill>
        <p:spPr>
          <a:xfrm>
            <a:off x="5726673" y="-1311123"/>
            <a:ext cx="4242286" cy="2222608"/>
          </a:xfrm>
          <a:prstGeom prst="rect">
            <a:avLst/>
          </a:prstGeom>
          <a:noFill/>
          <a:ln>
            <a:noFill/>
          </a:ln>
        </p:spPr>
      </p:pic>
      <p:pic>
        <p:nvPicPr>
          <p:cNvPr id="51" name="Google Shape;51;p2"/>
          <p:cNvPicPr preferRelativeResize="0"/>
          <p:nvPr/>
        </p:nvPicPr>
        <p:blipFill>
          <a:blip r:embed="rId7">
            <a:alphaModFix/>
          </a:blip>
          <a:stretch>
            <a:fillRect/>
          </a:stretch>
        </p:blipFill>
        <p:spPr>
          <a:xfrm rot="-757381">
            <a:off x="-507175" y="-503301"/>
            <a:ext cx="2915426" cy="1154625"/>
          </a:xfrm>
          <a:prstGeom prst="rect">
            <a:avLst/>
          </a:prstGeom>
          <a:noFill/>
          <a:ln>
            <a:noFill/>
          </a:ln>
          <a:effectLst>
            <a:outerShdw blurRad="57150" dist="19050" dir="5400000" algn="bl" rotWithShape="0">
              <a:srgbClr val="000000">
                <a:alpha val="50000"/>
              </a:srgbClr>
            </a:outerShdw>
          </a:effectLst>
        </p:spPr>
      </p:pic>
      <p:pic>
        <p:nvPicPr>
          <p:cNvPr id="52" name="Google Shape;52;p2"/>
          <p:cNvPicPr preferRelativeResize="0"/>
          <p:nvPr/>
        </p:nvPicPr>
        <p:blipFill>
          <a:blip r:embed="rId8">
            <a:alphaModFix/>
          </a:blip>
          <a:stretch>
            <a:fillRect/>
          </a:stretch>
        </p:blipFill>
        <p:spPr>
          <a:xfrm rot="885716">
            <a:off x="-305201" y="3683609"/>
            <a:ext cx="2511475" cy="1840777"/>
          </a:xfrm>
          <a:prstGeom prst="rect">
            <a:avLst/>
          </a:prstGeom>
          <a:noFill/>
          <a:ln>
            <a:noFill/>
          </a:ln>
          <a:effectLst>
            <a:outerShdw blurRad="57150" dist="19050" dir="5400000" algn="bl" rotWithShape="0">
              <a:srgbClr val="000000">
                <a:alpha val="50000"/>
              </a:srgbClr>
            </a:outerShdw>
          </a:effectLst>
        </p:spPr>
      </p:pic>
      <p:grpSp>
        <p:nvGrpSpPr>
          <p:cNvPr id="53" name="Google Shape;53;p2"/>
          <p:cNvGrpSpPr/>
          <p:nvPr/>
        </p:nvGrpSpPr>
        <p:grpSpPr>
          <a:xfrm>
            <a:off x="-407997" y="2196956"/>
            <a:ext cx="841367" cy="572734"/>
            <a:chOff x="5258346" y="-306844"/>
            <a:chExt cx="1381782" cy="940604"/>
          </a:xfrm>
        </p:grpSpPr>
        <p:grpSp>
          <p:nvGrpSpPr>
            <p:cNvPr id="54" name="Google Shape;54;p2"/>
            <p:cNvGrpSpPr/>
            <p:nvPr/>
          </p:nvGrpSpPr>
          <p:grpSpPr>
            <a:xfrm>
              <a:off x="5258346" y="-306844"/>
              <a:ext cx="734707" cy="940604"/>
              <a:chOff x="5727751" y="-2019865"/>
              <a:chExt cx="1295323" cy="1658329"/>
            </a:xfrm>
          </p:grpSpPr>
          <p:grpSp>
            <p:nvGrpSpPr>
              <p:cNvPr id="55" name="Google Shape;55;p2"/>
              <p:cNvGrpSpPr/>
              <p:nvPr/>
            </p:nvGrpSpPr>
            <p:grpSpPr>
              <a:xfrm>
                <a:off x="5727751" y="-2015109"/>
                <a:ext cx="1289544" cy="1648998"/>
                <a:chOff x="1272050" y="1728150"/>
                <a:chExt cx="535525" cy="684800"/>
              </a:xfrm>
            </p:grpSpPr>
            <p:sp>
              <p:nvSpPr>
                <p:cNvPr id="56" name="Google Shape;56;p2"/>
                <p:cNvSpPr/>
                <p:nvPr/>
              </p:nvSpPr>
              <p:spPr>
                <a:xfrm>
                  <a:off x="1322075" y="1953375"/>
                  <a:ext cx="83900" cy="82225"/>
                </a:xfrm>
                <a:custGeom>
                  <a:avLst/>
                  <a:gdLst/>
                  <a:ahLst/>
                  <a:cxnLst/>
                  <a:rect l="l" t="t" r="r" b="b"/>
                  <a:pathLst>
                    <a:path w="3356" h="3289" extrusionOk="0">
                      <a:moveTo>
                        <a:pt x="0" y="1"/>
                      </a:moveTo>
                      <a:lnTo>
                        <a:pt x="0" y="1"/>
                      </a:lnTo>
                      <a:cubicBezTo>
                        <a:pt x="247" y="1677"/>
                        <a:pt x="1550" y="3000"/>
                        <a:pt x="3201" y="3288"/>
                      </a:cubicBezTo>
                      <a:cubicBezTo>
                        <a:pt x="3328" y="3179"/>
                        <a:pt x="3328" y="2990"/>
                        <a:pt x="3356" y="2823"/>
                      </a:cubicBezTo>
                      <a:cubicBezTo>
                        <a:pt x="1777" y="2382"/>
                        <a:pt x="900" y="1404"/>
                        <a:pt x="656" y="389"/>
                      </a:cubicBezTo>
                      <a:lnTo>
                        <a:pt x="655" y="389"/>
                      </a:lnTo>
                      <a:cubicBezTo>
                        <a:pt x="446" y="331"/>
                        <a:pt x="237" y="221"/>
                        <a:pt x="55" y="48"/>
                      </a:cubicBezTo>
                      <a:cubicBezTo>
                        <a:pt x="36" y="30"/>
                        <a:pt x="18" y="14"/>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 name="Google Shape;57;p2"/>
                <p:cNvGrpSpPr/>
                <p:nvPr/>
              </p:nvGrpSpPr>
              <p:grpSpPr>
                <a:xfrm>
                  <a:off x="1272050" y="1728150"/>
                  <a:ext cx="535525" cy="684800"/>
                  <a:chOff x="1272050" y="1728150"/>
                  <a:chExt cx="535525" cy="684800"/>
                </a:xfrm>
              </p:grpSpPr>
              <p:sp>
                <p:nvSpPr>
                  <p:cNvPr id="58" name="Google Shape;58;p2"/>
                  <p:cNvSpPr/>
                  <p:nvPr/>
                </p:nvSpPr>
                <p:spPr>
                  <a:xfrm>
                    <a:off x="1302025" y="1728150"/>
                    <a:ext cx="116550" cy="108425"/>
                  </a:xfrm>
                  <a:custGeom>
                    <a:avLst/>
                    <a:gdLst/>
                    <a:ahLst/>
                    <a:cxnLst/>
                    <a:rect l="l" t="t" r="r" b="b"/>
                    <a:pathLst>
                      <a:path w="4662" h="4337" extrusionOk="0">
                        <a:moveTo>
                          <a:pt x="2568" y="0"/>
                        </a:moveTo>
                        <a:cubicBezTo>
                          <a:pt x="1320" y="0"/>
                          <a:pt x="0" y="937"/>
                          <a:pt x="253" y="3085"/>
                        </a:cubicBezTo>
                        <a:cubicBezTo>
                          <a:pt x="302" y="3511"/>
                          <a:pt x="406" y="3932"/>
                          <a:pt x="557" y="4336"/>
                        </a:cubicBezTo>
                        <a:cubicBezTo>
                          <a:pt x="601" y="4297"/>
                          <a:pt x="646" y="4255"/>
                          <a:pt x="690" y="4218"/>
                        </a:cubicBezTo>
                        <a:cubicBezTo>
                          <a:pt x="898" y="4040"/>
                          <a:pt x="1114" y="3932"/>
                          <a:pt x="1319" y="3895"/>
                        </a:cubicBezTo>
                        <a:cubicBezTo>
                          <a:pt x="1318" y="3890"/>
                          <a:pt x="1318" y="3885"/>
                          <a:pt x="1318" y="3879"/>
                        </a:cubicBezTo>
                        <a:cubicBezTo>
                          <a:pt x="1284" y="2470"/>
                          <a:pt x="1988" y="1743"/>
                          <a:pt x="2715" y="1642"/>
                        </a:cubicBezTo>
                        <a:cubicBezTo>
                          <a:pt x="2793" y="1632"/>
                          <a:pt x="2865" y="1627"/>
                          <a:pt x="2933" y="1627"/>
                        </a:cubicBezTo>
                        <a:cubicBezTo>
                          <a:pt x="3850" y="1627"/>
                          <a:pt x="3841" y="2544"/>
                          <a:pt x="4088" y="2544"/>
                        </a:cubicBezTo>
                        <a:cubicBezTo>
                          <a:pt x="4093" y="2544"/>
                          <a:pt x="4097" y="2544"/>
                          <a:pt x="4102" y="2543"/>
                        </a:cubicBezTo>
                        <a:cubicBezTo>
                          <a:pt x="4292" y="2518"/>
                          <a:pt x="4662" y="2068"/>
                          <a:pt x="4574" y="1508"/>
                        </a:cubicBezTo>
                        <a:cubicBezTo>
                          <a:pt x="4430" y="543"/>
                          <a:pt x="3519" y="0"/>
                          <a:pt x="2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479925" y="1788875"/>
                    <a:ext cx="106475" cy="124325"/>
                  </a:xfrm>
                  <a:custGeom>
                    <a:avLst/>
                    <a:gdLst/>
                    <a:ahLst/>
                    <a:cxnLst/>
                    <a:rect l="l" t="t" r="r" b="b"/>
                    <a:pathLst>
                      <a:path w="4259" h="4973" extrusionOk="0">
                        <a:moveTo>
                          <a:pt x="1919" y="1"/>
                        </a:moveTo>
                        <a:cubicBezTo>
                          <a:pt x="980" y="1"/>
                          <a:pt x="314" y="776"/>
                          <a:pt x="198" y="1624"/>
                        </a:cubicBezTo>
                        <a:cubicBezTo>
                          <a:pt x="0" y="3065"/>
                          <a:pt x="1053" y="4150"/>
                          <a:pt x="2132" y="4972"/>
                        </a:cubicBezTo>
                        <a:cubicBezTo>
                          <a:pt x="2135" y="4956"/>
                          <a:pt x="2138" y="4943"/>
                          <a:pt x="2140" y="4928"/>
                        </a:cubicBezTo>
                        <a:cubicBezTo>
                          <a:pt x="2192" y="4680"/>
                          <a:pt x="2290" y="4479"/>
                          <a:pt x="2415" y="4328"/>
                        </a:cubicBezTo>
                        <a:cubicBezTo>
                          <a:pt x="1740" y="3757"/>
                          <a:pt x="1126" y="2780"/>
                          <a:pt x="1393" y="2017"/>
                        </a:cubicBezTo>
                        <a:cubicBezTo>
                          <a:pt x="1506" y="1697"/>
                          <a:pt x="1847" y="1415"/>
                          <a:pt x="2188" y="1415"/>
                        </a:cubicBezTo>
                        <a:cubicBezTo>
                          <a:pt x="2544" y="1415"/>
                          <a:pt x="2899" y="1723"/>
                          <a:pt x="2991" y="2616"/>
                        </a:cubicBezTo>
                        <a:cubicBezTo>
                          <a:pt x="3978" y="2461"/>
                          <a:pt x="4258" y="747"/>
                          <a:pt x="2598" y="129"/>
                        </a:cubicBezTo>
                        <a:cubicBezTo>
                          <a:pt x="2360" y="41"/>
                          <a:pt x="2132" y="1"/>
                          <a:pt x="19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1288025" y="2024700"/>
                    <a:ext cx="143925" cy="106450"/>
                  </a:xfrm>
                  <a:custGeom>
                    <a:avLst/>
                    <a:gdLst/>
                    <a:ahLst/>
                    <a:cxnLst/>
                    <a:rect l="l" t="t" r="r" b="b"/>
                    <a:pathLst>
                      <a:path w="5757" h="4258" extrusionOk="0">
                        <a:moveTo>
                          <a:pt x="1978" y="0"/>
                        </a:moveTo>
                        <a:cubicBezTo>
                          <a:pt x="1452" y="0"/>
                          <a:pt x="872" y="304"/>
                          <a:pt x="489" y="1093"/>
                        </a:cubicBezTo>
                        <a:cubicBezTo>
                          <a:pt x="0" y="2103"/>
                          <a:pt x="266" y="3258"/>
                          <a:pt x="748" y="3719"/>
                        </a:cubicBezTo>
                        <a:cubicBezTo>
                          <a:pt x="1069" y="4024"/>
                          <a:pt x="1789" y="4257"/>
                          <a:pt x="2543" y="4257"/>
                        </a:cubicBezTo>
                        <a:cubicBezTo>
                          <a:pt x="3055" y="4257"/>
                          <a:pt x="3583" y="4149"/>
                          <a:pt x="4012" y="3883"/>
                        </a:cubicBezTo>
                        <a:cubicBezTo>
                          <a:pt x="4485" y="3589"/>
                          <a:pt x="5225" y="2723"/>
                          <a:pt x="5756" y="2062"/>
                        </a:cubicBezTo>
                        <a:cubicBezTo>
                          <a:pt x="5483" y="2016"/>
                          <a:pt x="5183" y="1816"/>
                          <a:pt x="4981" y="1508"/>
                        </a:cubicBezTo>
                        <a:cubicBezTo>
                          <a:pt x="4361" y="1967"/>
                          <a:pt x="3528" y="2722"/>
                          <a:pt x="2661" y="2722"/>
                        </a:cubicBezTo>
                        <a:cubicBezTo>
                          <a:pt x="2469" y="2722"/>
                          <a:pt x="2275" y="2685"/>
                          <a:pt x="2082" y="2599"/>
                        </a:cubicBezTo>
                        <a:cubicBezTo>
                          <a:pt x="1537" y="2360"/>
                          <a:pt x="1229" y="1593"/>
                          <a:pt x="1609" y="1135"/>
                        </a:cubicBezTo>
                        <a:cubicBezTo>
                          <a:pt x="1777" y="933"/>
                          <a:pt x="2023" y="845"/>
                          <a:pt x="2283" y="845"/>
                        </a:cubicBezTo>
                        <a:cubicBezTo>
                          <a:pt x="2601" y="845"/>
                          <a:pt x="2940" y="975"/>
                          <a:pt x="3185" y="1183"/>
                        </a:cubicBezTo>
                        <a:cubicBezTo>
                          <a:pt x="3278" y="538"/>
                          <a:pt x="2677" y="0"/>
                          <a:pt x="1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1272050" y="2150625"/>
                    <a:ext cx="161125" cy="101275"/>
                  </a:xfrm>
                  <a:custGeom>
                    <a:avLst/>
                    <a:gdLst/>
                    <a:ahLst/>
                    <a:cxnLst/>
                    <a:rect l="l" t="t" r="r" b="b"/>
                    <a:pathLst>
                      <a:path w="6445" h="4051" extrusionOk="0">
                        <a:moveTo>
                          <a:pt x="2554" y="1"/>
                        </a:moveTo>
                        <a:cubicBezTo>
                          <a:pt x="2084" y="1"/>
                          <a:pt x="1567" y="186"/>
                          <a:pt x="1189" y="606"/>
                        </a:cubicBezTo>
                        <a:cubicBezTo>
                          <a:pt x="0" y="1929"/>
                          <a:pt x="1176" y="4051"/>
                          <a:pt x="3043" y="4051"/>
                        </a:cubicBezTo>
                        <a:cubicBezTo>
                          <a:pt x="3395" y="4051"/>
                          <a:pt x="3773" y="3975"/>
                          <a:pt x="4164" y="3804"/>
                        </a:cubicBezTo>
                        <a:cubicBezTo>
                          <a:pt x="4651" y="3590"/>
                          <a:pt x="4970" y="3336"/>
                          <a:pt x="6444" y="2179"/>
                        </a:cubicBezTo>
                        <a:cubicBezTo>
                          <a:pt x="6060" y="1975"/>
                          <a:pt x="5818" y="1540"/>
                          <a:pt x="5960" y="1079"/>
                        </a:cubicBezTo>
                        <a:cubicBezTo>
                          <a:pt x="5995" y="968"/>
                          <a:pt x="6051" y="857"/>
                          <a:pt x="6088" y="747"/>
                        </a:cubicBezTo>
                        <a:lnTo>
                          <a:pt x="6088" y="747"/>
                        </a:lnTo>
                        <a:cubicBezTo>
                          <a:pt x="5063" y="1248"/>
                          <a:pt x="4198" y="2579"/>
                          <a:pt x="3158" y="2579"/>
                        </a:cubicBezTo>
                        <a:cubicBezTo>
                          <a:pt x="3040" y="2579"/>
                          <a:pt x="2918" y="2561"/>
                          <a:pt x="2794" y="2523"/>
                        </a:cubicBezTo>
                        <a:cubicBezTo>
                          <a:pt x="2230" y="2349"/>
                          <a:pt x="1935" y="1603"/>
                          <a:pt x="2227" y="1092"/>
                        </a:cubicBezTo>
                        <a:cubicBezTo>
                          <a:pt x="2402" y="784"/>
                          <a:pt x="2756" y="616"/>
                          <a:pt x="3106" y="616"/>
                        </a:cubicBezTo>
                        <a:cubicBezTo>
                          <a:pt x="3340" y="616"/>
                          <a:pt x="3571" y="691"/>
                          <a:pt x="3747" y="848"/>
                        </a:cubicBezTo>
                        <a:cubicBezTo>
                          <a:pt x="3707" y="320"/>
                          <a:pt x="3170" y="1"/>
                          <a:pt x="2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1292000" y="2270225"/>
                    <a:ext cx="168150" cy="107750"/>
                  </a:xfrm>
                  <a:custGeom>
                    <a:avLst/>
                    <a:gdLst/>
                    <a:ahLst/>
                    <a:cxnLst/>
                    <a:rect l="l" t="t" r="r" b="b"/>
                    <a:pathLst>
                      <a:path w="6726" h="4310" extrusionOk="0">
                        <a:moveTo>
                          <a:pt x="6164" y="1"/>
                        </a:moveTo>
                        <a:cubicBezTo>
                          <a:pt x="5120" y="1226"/>
                          <a:pt x="3301" y="2600"/>
                          <a:pt x="2220" y="2600"/>
                        </a:cubicBezTo>
                        <a:cubicBezTo>
                          <a:pt x="2023" y="2600"/>
                          <a:pt x="1850" y="2554"/>
                          <a:pt x="1711" y="2454"/>
                        </a:cubicBezTo>
                        <a:cubicBezTo>
                          <a:pt x="1354" y="2195"/>
                          <a:pt x="1283" y="1622"/>
                          <a:pt x="1567" y="1284"/>
                        </a:cubicBezTo>
                        <a:cubicBezTo>
                          <a:pt x="1718" y="1104"/>
                          <a:pt x="1952" y="1013"/>
                          <a:pt x="2186" y="1013"/>
                        </a:cubicBezTo>
                        <a:cubicBezTo>
                          <a:pt x="2392" y="1013"/>
                          <a:pt x="2598" y="1084"/>
                          <a:pt x="2747" y="1228"/>
                        </a:cubicBezTo>
                        <a:cubicBezTo>
                          <a:pt x="2528" y="762"/>
                          <a:pt x="2080" y="534"/>
                          <a:pt x="1607" y="534"/>
                        </a:cubicBezTo>
                        <a:cubicBezTo>
                          <a:pt x="836" y="534"/>
                          <a:pt x="1" y="1144"/>
                          <a:pt x="2" y="2328"/>
                        </a:cubicBezTo>
                        <a:cubicBezTo>
                          <a:pt x="4" y="3461"/>
                          <a:pt x="869" y="4309"/>
                          <a:pt x="1845" y="4309"/>
                        </a:cubicBezTo>
                        <a:cubicBezTo>
                          <a:pt x="1946" y="4309"/>
                          <a:pt x="2050" y="4300"/>
                          <a:pt x="2153" y="4281"/>
                        </a:cubicBezTo>
                        <a:cubicBezTo>
                          <a:pt x="3298" y="4067"/>
                          <a:pt x="5426" y="1822"/>
                          <a:pt x="6726" y="256"/>
                        </a:cubicBezTo>
                        <a:cubicBezTo>
                          <a:pt x="6678" y="250"/>
                          <a:pt x="6628" y="237"/>
                          <a:pt x="6579" y="219"/>
                        </a:cubicBezTo>
                        <a:cubicBezTo>
                          <a:pt x="6438" y="168"/>
                          <a:pt x="6303" y="61"/>
                          <a:pt x="6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434000" y="1990125"/>
                    <a:ext cx="373575" cy="422825"/>
                  </a:xfrm>
                  <a:custGeom>
                    <a:avLst/>
                    <a:gdLst/>
                    <a:ahLst/>
                    <a:cxnLst/>
                    <a:rect l="l" t="t" r="r" b="b"/>
                    <a:pathLst>
                      <a:path w="14943" h="16913" extrusionOk="0">
                        <a:moveTo>
                          <a:pt x="8357" y="0"/>
                        </a:moveTo>
                        <a:cubicBezTo>
                          <a:pt x="8273" y="170"/>
                          <a:pt x="8119" y="331"/>
                          <a:pt x="7918" y="449"/>
                        </a:cubicBezTo>
                        <a:cubicBezTo>
                          <a:pt x="11051" y="1708"/>
                          <a:pt x="13641" y="7311"/>
                          <a:pt x="12426" y="9934"/>
                        </a:cubicBezTo>
                        <a:cubicBezTo>
                          <a:pt x="12446" y="8308"/>
                          <a:pt x="11981" y="6676"/>
                          <a:pt x="11105" y="5304"/>
                        </a:cubicBezTo>
                        <a:cubicBezTo>
                          <a:pt x="9490" y="2777"/>
                          <a:pt x="7388" y="1973"/>
                          <a:pt x="5076" y="1399"/>
                        </a:cubicBezTo>
                        <a:cubicBezTo>
                          <a:pt x="5050" y="1442"/>
                          <a:pt x="5019" y="1485"/>
                          <a:pt x="4980" y="1523"/>
                        </a:cubicBezTo>
                        <a:cubicBezTo>
                          <a:pt x="4805" y="1703"/>
                          <a:pt x="4572" y="1746"/>
                          <a:pt x="4326" y="1746"/>
                        </a:cubicBezTo>
                        <a:cubicBezTo>
                          <a:pt x="4313" y="1746"/>
                          <a:pt x="4300" y="1746"/>
                          <a:pt x="4288" y="1746"/>
                        </a:cubicBezTo>
                        <a:cubicBezTo>
                          <a:pt x="4286" y="1758"/>
                          <a:pt x="4286" y="1771"/>
                          <a:pt x="4286" y="1781"/>
                        </a:cubicBezTo>
                        <a:cubicBezTo>
                          <a:pt x="4751" y="1781"/>
                          <a:pt x="5156" y="2093"/>
                          <a:pt x="5277" y="2502"/>
                        </a:cubicBezTo>
                        <a:cubicBezTo>
                          <a:pt x="9878" y="3412"/>
                          <a:pt x="12668" y="8097"/>
                          <a:pt x="11826" y="10301"/>
                        </a:cubicBezTo>
                        <a:cubicBezTo>
                          <a:pt x="11136" y="6102"/>
                          <a:pt x="8054" y="4257"/>
                          <a:pt x="5649" y="4257"/>
                        </a:cubicBezTo>
                        <a:cubicBezTo>
                          <a:pt x="5120" y="4257"/>
                          <a:pt x="4625" y="4346"/>
                          <a:pt x="4195" y="4518"/>
                        </a:cubicBezTo>
                        <a:cubicBezTo>
                          <a:pt x="4146" y="4545"/>
                          <a:pt x="4094" y="4567"/>
                          <a:pt x="4042" y="4585"/>
                        </a:cubicBezTo>
                        <a:cubicBezTo>
                          <a:pt x="3654" y="4765"/>
                          <a:pt x="3328" y="5018"/>
                          <a:pt x="3087" y="5340"/>
                        </a:cubicBezTo>
                        <a:cubicBezTo>
                          <a:pt x="3105" y="5347"/>
                          <a:pt x="3122" y="5360"/>
                          <a:pt x="3143" y="5376"/>
                        </a:cubicBezTo>
                        <a:cubicBezTo>
                          <a:pt x="3298" y="5498"/>
                          <a:pt x="3698" y="5597"/>
                          <a:pt x="4000" y="5783"/>
                        </a:cubicBezTo>
                        <a:cubicBezTo>
                          <a:pt x="4532" y="5431"/>
                          <a:pt x="5170" y="5279"/>
                          <a:pt x="5839" y="5279"/>
                        </a:cubicBezTo>
                        <a:cubicBezTo>
                          <a:pt x="7879" y="5279"/>
                          <a:pt x="10201" y="6693"/>
                          <a:pt x="10637" y="8155"/>
                        </a:cubicBezTo>
                        <a:cubicBezTo>
                          <a:pt x="9727" y="6943"/>
                          <a:pt x="8448" y="6363"/>
                          <a:pt x="7252" y="6363"/>
                        </a:cubicBezTo>
                        <a:cubicBezTo>
                          <a:pt x="6542" y="6363"/>
                          <a:pt x="5861" y="6567"/>
                          <a:pt x="5305" y="6966"/>
                        </a:cubicBezTo>
                        <a:cubicBezTo>
                          <a:pt x="5497" y="7107"/>
                          <a:pt x="5669" y="7314"/>
                          <a:pt x="5773" y="7576"/>
                        </a:cubicBezTo>
                        <a:cubicBezTo>
                          <a:pt x="6565" y="7288"/>
                          <a:pt x="7382" y="7162"/>
                          <a:pt x="7971" y="7162"/>
                        </a:cubicBezTo>
                        <a:cubicBezTo>
                          <a:pt x="8507" y="7162"/>
                          <a:pt x="8854" y="7266"/>
                          <a:pt x="8822" y="7447"/>
                        </a:cubicBezTo>
                        <a:cubicBezTo>
                          <a:pt x="8602" y="7531"/>
                          <a:pt x="7030" y="7509"/>
                          <a:pt x="5973" y="8057"/>
                        </a:cubicBezTo>
                        <a:cubicBezTo>
                          <a:pt x="6048" y="8115"/>
                          <a:pt x="6122" y="8066"/>
                          <a:pt x="6163" y="8122"/>
                        </a:cubicBezTo>
                        <a:cubicBezTo>
                          <a:pt x="6203" y="8177"/>
                          <a:pt x="6129" y="8242"/>
                          <a:pt x="6082" y="8288"/>
                        </a:cubicBezTo>
                        <a:cubicBezTo>
                          <a:pt x="5955" y="8413"/>
                          <a:pt x="5979" y="8618"/>
                          <a:pt x="5957" y="8796"/>
                        </a:cubicBezTo>
                        <a:cubicBezTo>
                          <a:pt x="5952" y="8824"/>
                          <a:pt x="5949" y="8850"/>
                          <a:pt x="5943" y="8877"/>
                        </a:cubicBezTo>
                        <a:cubicBezTo>
                          <a:pt x="6543" y="8614"/>
                          <a:pt x="7101" y="8164"/>
                          <a:pt x="7732" y="7957"/>
                        </a:cubicBezTo>
                        <a:cubicBezTo>
                          <a:pt x="7993" y="7872"/>
                          <a:pt x="8258" y="7831"/>
                          <a:pt x="8520" y="7831"/>
                        </a:cubicBezTo>
                        <a:cubicBezTo>
                          <a:pt x="9584" y="7831"/>
                          <a:pt x="10580" y="8502"/>
                          <a:pt x="10941" y="9564"/>
                        </a:cubicBezTo>
                        <a:cubicBezTo>
                          <a:pt x="11302" y="10625"/>
                          <a:pt x="10461" y="11504"/>
                          <a:pt x="9866" y="11504"/>
                        </a:cubicBezTo>
                        <a:cubicBezTo>
                          <a:pt x="9756" y="11504"/>
                          <a:pt x="9655" y="11474"/>
                          <a:pt x="9571" y="11410"/>
                        </a:cubicBezTo>
                        <a:cubicBezTo>
                          <a:pt x="9150" y="11086"/>
                          <a:pt x="9066" y="9912"/>
                          <a:pt x="8120" y="9793"/>
                        </a:cubicBezTo>
                        <a:cubicBezTo>
                          <a:pt x="8083" y="9788"/>
                          <a:pt x="8046" y="9786"/>
                          <a:pt x="8009" y="9786"/>
                        </a:cubicBezTo>
                        <a:cubicBezTo>
                          <a:pt x="7228" y="9786"/>
                          <a:pt x="6352" y="10781"/>
                          <a:pt x="6609" y="11531"/>
                        </a:cubicBezTo>
                        <a:cubicBezTo>
                          <a:pt x="6771" y="11188"/>
                          <a:pt x="7171" y="10895"/>
                          <a:pt x="7621" y="10895"/>
                        </a:cubicBezTo>
                        <a:cubicBezTo>
                          <a:pt x="8144" y="10895"/>
                          <a:pt x="8734" y="11292"/>
                          <a:pt x="9094" y="12467"/>
                        </a:cubicBezTo>
                        <a:cubicBezTo>
                          <a:pt x="9290" y="13116"/>
                          <a:pt x="9470" y="13838"/>
                          <a:pt x="10020" y="14232"/>
                        </a:cubicBezTo>
                        <a:cubicBezTo>
                          <a:pt x="9911" y="14281"/>
                          <a:pt x="9802" y="14303"/>
                          <a:pt x="9691" y="14303"/>
                        </a:cubicBezTo>
                        <a:cubicBezTo>
                          <a:pt x="8724" y="14303"/>
                          <a:pt x="7667" y="12637"/>
                          <a:pt x="6358" y="12637"/>
                        </a:cubicBezTo>
                        <a:cubicBezTo>
                          <a:pt x="5795" y="12637"/>
                          <a:pt x="5185" y="12946"/>
                          <a:pt x="4517" y="13829"/>
                        </a:cubicBezTo>
                        <a:cubicBezTo>
                          <a:pt x="3806" y="14769"/>
                          <a:pt x="3180" y="15107"/>
                          <a:pt x="2694" y="15107"/>
                        </a:cubicBezTo>
                        <a:cubicBezTo>
                          <a:pt x="1604" y="15107"/>
                          <a:pt x="1223" y="13400"/>
                          <a:pt x="2196" y="12953"/>
                        </a:cubicBezTo>
                        <a:cubicBezTo>
                          <a:pt x="2071" y="12918"/>
                          <a:pt x="1951" y="12901"/>
                          <a:pt x="1836" y="12901"/>
                        </a:cubicBezTo>
                        <a:cubicBezTo>
                          <a:pt x="569" y="12901"/>
                          <a:pt x="0" y="14938"/>
                          <a:pt x="1015" y="15983"/>
                        </a:cubicBezTo>
                        <a:cubicBezTo>
                          <a:pt x="1445" y="16425"/>
                          <a:pt x="2459" y="16913"/>
                          <a:pt x="3341" y="16913"/>
                        </a:cubicBezTo>
                        <a:cubicBezTo>
                          <a:pt x="3758" y="16913"/>
                          <a:pt x="4145" y="16804"/>
                          <a:pt x="4428" y="16529"/>
                        </a:cubicBezTo>
                        <a:cubicBezTo>
                          <a:pt x="5714" y="15280"/>
                          <a:pt x="6914" y="14727"/>
                          <a:pt x="8181" y="14727"/>
                        </a:cubicBezTo>
                        <a:cubicBezTo>
                          <a:pt x="8660" y="14727"/>
                          <a:pt x="9149" y="14806"/>
                          <a:pt x="9655" y="14956"/>
                        </a:cubicBezTo>
                        <a:cubicBezTo>
                          <a:pt x="10868" y="15318"/>
                          <a:pt x="11156" y="15776"/>
                          <a:pt x="12743" y="16176"/>
                        </a:cubicBezTo>
                        <a:cubicBezTo>
                          <a:pt x="12820" y="16194"/>
                          <a:pt x="13982" y="16400"/>
                          <a:pt x="14294" y="16400"/>
                        </a:cubicBezTo>
                        <a:cubicBezTo>
                          <a:pt x="14337" y="16400"/>
                          <a:pt x="14364" y="16396"/>
                          <a:pt x="14370" y="16387"/>
                        </a:cubicBezTo>
                        <a:cubicBezTo>
                          <a:pt x="14677" y="16376"/>
                          <a:pt x="14917" y="16061"/>
                          <a:pt x="14928" y="15754"/>
                        </a:cubicBezTo>
                        <a:cubicBezTo>
                          <a:pt x="14943" y="15339"/>
                          <a:pt x="14677" y="15194"/>
                          <a:pt x="14359" y="15135"/>
                        </a:cubicBezTo>
                        <a:cubicBezTo>
                          <a:pt x="14185" y="15104"/>
                          <a:pt x="13996" y="15096"/>
                          <a:pt x="13827" y="15086"/>
                        </a:cubicBezTo>
                        <a:cubicBezTo>
                          <a:pt x="13296" y="15051"/>
                          <a:pt x="12776" y="14829"/>
                          <a:pt x="12352" y="14513"/>
                        </a:cubicBezTo>
                        <a:cubicBezTo>
                          <a:pt x="11637" y="13986"/>
                          <a:pt x="11001" y="12962"/>
                          <a:pt x="11668" y="12144"/>
                        </a:cubicBezTo>
                        <a:cubicBezTo>
                          <a:pt x="12145" y="11561"/>
                          <a:pt x="13488" y="11083"/>
                          <a:pt x="13355" y="8257"/>
                        </a:cubicBezTo>
                        <a:cubicBezTo>
                          <a:pt x="13198" y="4905"/>
                          <a:pt x="11241" y="1702"/>
                          <a:pt x="8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 name="Google Shape;64;p2"/>
              <p:cNvGrpSpPr/>
              <p:nvPr/>
            </p:nvGrpSpPr>
            <p:grpSpPr>
              <a:xfrm>
                <a:off x="5755804" y="-2019865"/>
                <a:ext cx="1267270" cy="1658329"/>
                <a:chOff x="1283700" y="1726175"/>
                <a:chExt cx="526275" cy="688675"/>
              </a:xfrm>
            </p:grpSpPr>
            <p:sp>
              <p:nvSpPr>
                <p:cNvPr id="65" name="Google Shape;65;p2"/>
                <p:cNvSpPr/>
                <p:nvPr/>
              </p:nvSpPr>
              <p:spPr>
                <a:xfrm>
                  <a:off x="1493700" y="2147925"/>
                  <a:ext cx="7400" cy="22750"/>
                </a:xfrm>
                <a:custGeom>
                  <a:avLst/>
                  <a:gdLst/>
                  <a:ahLst/>
                  <a:cxnLst/>
                  <a:rect l="l" t="t" r="r" b="b"/>
                  <a:pathLst>
                    <a:path w="296" h="910" extrusionOk="0">
                      <a:moveTo>
                        <a:pt x="154" y="0"/>
                      </a:moveTo>
                      <a:cubicBezTo>
                        <a:pt x="120" y="0"/>
                        <a:pt x="90" y="23"/>
                        <a:pt x="80" y="55"/>
                      </a:cubicBezTo>
                      <a:cubicBezTo>
                        <a:pt x="0" y="318"/>
                        <a:pt x="21" y="614"/>
                        <a:pt x="135" y="862"/>
                      </a:cubicBezTo>
                      <a:cubicBezTo>
                        <a:pt x="148" y="891"/>
                        <a:pt x="176" y="909"/>
                        <a:pt x="206" y="909"/>
                      </a:cubicBezTo>
                      <a:cubicBezTo>
                        <a:pt x="216" y="909"/>
                        <a:pt x="228" y="906"/>
                        <a:pt x="238" y="902"/>
                      </a:cubicBezTo>
                      <a:cubicBezTo>
                        <a:pt x="279" y="883"/>
                        <a:pt x="296" y="837"/>
                        <a:pt x="276" y="798"/>
                      </a:cubicBezTo>
                      <a:cubicBezTo>
                        <a:pt x="177" y="581"/>
                        <a:pt x="158" y="329"/>
                        <a:pt x="229" y="101"/>
                      </a:cubicBezTo>
                      <a:cubicBezTo>
                        <a:pt x="242" y="60"/>
                        <a:pt x="217" y="17"/>
                        <a:pt x="177" y="4"/>
                      </a:cubicBezTo>
                      <a:cubicBezTo>
                        <a:pt x="170" y="1"/>
                        <a:pt x="16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 name="Google Shape;66;p2"/>
                <p:cNvGrpSpPr/>
                <p:nvPr/>
              </p:nvGrpSpPr>
              <p:grpSpPr>
                <a:xfrm>
                  <a:off x="1283700" y="1906825"/>
                  <a:ext cx="352550" cy="473050"/>
                  <a:chOff x="1283700" y="1906825"/>
                  <a:chExt cx="352550" cy="473050"/>
                </a:xfrm>
              </p:grpSpPr>
              <p:sp>
                <p:nvSpPr>
                  <p:cNvPr id="67" name="Google Shape;67;p2"/>
                  <p:cNvSpPr/>
                  <p:nvPr/>
                </p:nvSpPr>
                <p:spPr>
                  <a:xfrm>
                    <a:off x="1482650" y="2185900"/>
                    <a:ext cx="36150" cy="35975"/>
                  </a:xfrm>
                  <a:custGeom>
                    <a:avLst/>
                    <a:gdLst/>
                    <a:ahLst/>
                    <a:cxnLst/>
                    <a:rect l="l" t="t" r="r" b="b"/>
                    <a:pathLst>
                      <a:path w="1446" h="1439" extrusionOk="0">
                        <a:moveTo>
                          <a:pt x="723" y="156"/>
                        </a:moveTo>
                        <a:cubicBezTo>
                          <a:pt x="729" y="156"/>
                          <a:pt x="736" y="157"/>
                          <a:pt x="742" y="160"/>
                        </a:cubicBezTo>
                        <a:cubicBezTo>
                          <a:pt x="776" y="173"/>
                          <a:pt x="806" y="217"/>
                          <a:pt x="791" y="303"/>
                        </a:cubicBezTo>
                        <a:cubicBezTo>
                          <a:pt x="775" y="397"/>
                          <a:pt x="769" y="489"/>
                          <a:pt x="834" y="533"/>
                        </a:cubicBezTo>
                        <a:cubicBezTo>
                          <a:pt x="853" y="547"/>
                          <a:pt x="873" y="552"/>
                          <a:pt x="893" y="552"/>
                        </a:cubicBezTo>
                        <a:cubicBezTo>
                          <a:pt x="942" y="552"/>
                          <a:pt x="994" y="519"/>
                          <a:pt x="1043" y="488"/>
                        </a:cubicBezTo>
                        <a:cubicBezTo>
                          <a:pt x="1082" y="465"/>
                          <a:pt x="1144" y="424"/>
                          <a:pt x="1177" y="424"/>
                        </a:cubicBezTo>
                        <a:cubicBezTo>
                          <a:pt x="1181" y="424"/>
                          <a:pt x="1185" y="424"/>
                          <a:pt x="1188" y="426"/>
                        </a:cubicBezTo>
                        <a:cubicBezTo>
                          <a:pt x="1197" y="427"/>
                          <a:pt x="1206" y="440"/>
                          <a:pt x="1215" y="458"/>
                        </a:cubicBezTo>
                        <a:cubicBezTo>
                          <a:pt x="1237" y="508"/>
                          <a:pt x="1234" y="523"/>
                          <a:pt x="1141" y="576"/>
                        </a:cubicBezTo>
                        <a:cubicBezTo>
                          <a:pt x="1088" y="609"/>
                          <a:pt x="1020" y="646"/>
                          <a:pt x="1018" y="722"/>
                        </a:cubicBezTo>
                        <a:cubicBezTo>
                          <a:pt x="1014" y="817"/>
                          <a:pt x="1104" y="882"/>
                          <a:pt x="1176" y="935"/>
                        </a:cubicBezTo>
                        <a:cubicBezTo>
                          <a:pt x="1193" y="948"/>
                          <a:pt x="1207" y="959"/>
                          <a:pt x="1219" y="968"/>
                        </a:cubicBezTo>
                        <a:cubicBezTo>
                          <a:pt x="1263" y="1007"/>
                          <a:pt x="1269" y="1041"/>
                          <a:pt x="1262" y="1059"/>
                        </a:cubicBezTo>
                        <a:cubicBezTo>
                          <a:pt x="1256" y="1074"/>
                          <a:pt x="1235" y="1082"/>
                          <a:pt x="1211" y="1082"/>
                        </a:cubicBezTo>
                        <a:cubicBezTo>
                          <a:pt x="1207" y="1082"/>
                          <a:pt x="1203" y="1082"/>
                          <a:pt x="1198" y="1081"/>
                        </a:cubicBezTo>
                        <a:cubicBezTo>
                          <a:pt x="1156" y="1074"/>
                          <a:pt x="1114" y="1041"/>
                          <a:pt x="1074" y="1010"/>
                        </a:cubicBezTo>
                        <a:cubicBezTo>
                          <a:pt x="1032" y="976"/>
                          <a:pt x="984" y="938"/>
                          <a:pt x="928" y="938"/>
                        </a:cubicBezTo>
                        <a:cubicBezTo>
                          <a:pt x="915" y="938"/>
                          <a:pt x="901" y="941"/>
                          <a:pt x="887" y="945"/>
                        </a:cubicBezTo>
                        <a:cubicBezTo>
                          <a:pt x="819" y="971"/>
                          <a:pt x="776" y="1047"/>
                          <a:pt x="736" y="1219"/>
                        </a:cubicBezTo>
                        <a:cubicBezTo>
                          <a:pt x="732" y="1233"/>
                          <a:pt x="718" y="1281"/>
                          <a:pt x="692" y="1282"/>
                        </a:cubicBezTo>
                        <a:cubicBezTo>
                          <a:pt x="671" y="1282"/>
                          <a:pt x="645" y="1266"/>
                          <a:pt x="633" y="1229"/>
                        </a:cubicBezTo>
                        <a:cubicBezTo>
                          <a:pt x="628" y="1214"/>
                          <a:pt x="634" y="1163"/>
                          <a:pt x="637" y="1133"/>
                        </a:cubicBezTo>
                        <a:cubicBezTo>
                          <a:pt x="646" y="1038"/>
                          <a:pt x="656" y="942"/>
                          <a:pt x="583" y="895"/>
                        </a:cubicBezTo>
                        <a:cubicBezTo>
                          <a:pt x="563" y="884"/>
                          <a:pt x="543" y="880"/>
                          <a:pt x="523" y="880"/>
                        </a:cubicBezTo>
                        <a:cubicBezTo>
                          <a:pt x="470" y="880"/>
                          <a:pt x="421" y="910"/>
                          <a:pt x="401" y="922"/>
                        </a:cubicBezTo>
                        <a:cubicBezTo>
                          <a:pt x="359" y="948"/>
                          <a:pt x="320" y="961"/>
                          <a:pt x="285" y="961"/>
                        </a:cubicBezTo>
                        <a:cubicBezTo>
                          <a:pt x="260" y="961"/>
                          <a:pt x="238" y="954"/>
                          <a:pt x="218" y="940"/>
                        </a:cubicBezTo>
                        <a:cubicBezTo>
                          <a:pt x="184" y="914"/>
                          <a:pt x="166" y="870"/>
                          <a:pt x="173" y="845"/>
                        </a:cubicBezTo>
                        <a:cubicBezTo>
                          <a:pt x="176" y="838"/>
                          <a:pt x="179" y="821"/>
                          <a:pt x="213" y="818"/>
                        </a:cubicBezTo>
                        <a:cubicBezTo>
                          <a:pt x="218" y="818"/>
                          <a:pt x="237" y="818"/>
                          <a:pt x="247" y="820"/>
                        </a:cubicBezTo>
                        <a:cubicBezTo>
                          <a:pt x="264" y="822"/>
                          <a:pt x="285" y="824"/>
                          <a:pt x="307" y="824"/>
                        </a:cubicBezTo>
                        <a:cubicBezTo>
                          <a:pt x="364" y="824"/>
                          <a:pt x="431" y="809"/>
                          <a:pt x="460" y="734"/>
                        </a:cubicBezTo>
                        <a:cubicBezTo>
                          <a:pt x="518" y="588"/>
                          <a:pt x="334" y="516"/>
                          <a:pt x="275" y="492"/>
                        </a:cubicBezTo>
                        <a:cubicBezTo>
                          <a:pt x="230" y="473"/>
                          <a:pt x="216" y="452"/>
                          <a:pt x="218" y="449"/>
                        </a:cubicBezTo>
                        <a:cubicBezTo>
                          <a:pt x="220" y="442"/>
                          <a:pt x="240" y="427"/>
                          <a:pt x="273" y="427"/>
                        </a:cubicBezTo>
                        <a:cubicBezTo>
                          <a:pt x="276" y="427"/>
                          <a:pt x="278" y="427"/>
                          <a:pt x="281" y="427"/>
                        </a:cubicBezTo>
                        <a:cubicBezTo>
                          <a:pt x="312" y="431"/>
                          <a:pt x="351" y="449"/>
                          <a:pt x="388" y="468"/>
                        </a:cubicBezTo>
                        <a:cubicBezTo>
                          <a:pt x="438" y="491"/>
                          <a:pt x="493" y="517"/>
                          <a:pt x="550" y="517"/>
                        </a:cubicBezTo>
                        <a:cubicBezTo>
                          <a:pt x="573" y="517"/>
                          <a:pt x="596" y="513"/>
                          <a:pt x="619" y="502"/>
                        </a:cubicBezTo>
                        <a:cubicBezTo>
                          <a:pt x="733" y="448"/>
                          <a:pt x="717" y="330"/>
                          <a:pt x="705" y="257"/>
                        </a:cubicBezTo>
                        <a:cubicBezTo>
                          <a:pt x="701" y="223"/>
                          <a:pt x="695" y="180"/>
                          <a:pt x="704" y="164"/>
                        </a:cubicBezTo>
                        <a:cubicBezTo>
                          <a:pt x="707" y="159"/>
                          <a:pt x="714" y="156"/>
                          <a:pt x="723" y="156"/>
                        </a:cubicBezTo>
                        <a:close/>
                        <a:moveTo>
                          <a:pt x="725" y="0"/>
                        </a:moveTo>
                        <a:cubicBezTo>
                          <a:pt x="664" y="0"/>
                          <a:pt x="608" y="28"/>
                          <a:pt x="575" y="78"/>
                        </a:cubicBezTo>
                        <a:cubicBezTo>
                          <a:pt x="532" y="143"/>
                          <a:pt x="544" y="219"/>
                          <a:pt x="553" y="279"/>
                        </a:cubicBezTo>
                        <a:cubicBezTo>
                          <a:pt x="556" y="303"/>
                          <a:pt x="562" y="347"/>
                          <a:pt x="553" y="361"/>
                        </a:cubicBezTo>
                        <a:cubicBezTo>
                          <a:pt x="552" y="361"/>
                          <a:pt x="551" y="361"/>
                          <a:pt x="549" y="361"/>
                        </a:cubicBezTo>
                        <a:cubicBezTo>
                          <a:pt x="530" y="361"/>
                          <a:pt x="483" y="337"/>
                          <a:pt x="456" y="325"/>
                        </a:cubicBezTo>
                        <a:cubicBezTo>
                          <a:pt x="408" y="303"/>
                          <a:pt x="357" y="279"/>
                          <a:pt x="302" y="272"/>
                        </a:cubicBezTo>
                        <a:cubicBezTo>
                          <a:pt x="292" y="271"/>
                          <a:pt x="281" y="270"/>
                          <a:pt x="271" y="270"/>
                        </a:cubicBezTo>
                        <a:cubicBezTo>
                          <a:pt x="174" y="270"/>
                          <a:pt x="89" y="326"/>
                          <a:pt x="67" y="411"/>
                        </a:cubicBezTo>
                        <a:cubicBezTo>
                          <a:pt x="49" y="485"/>
                          <a:pt x="79" y="582"/>
                          <a:pt x="219" y="638"/>
                        </a:cubicBezTo>
                        <a:cubicBezTo>
                          <a:pt x="249" y="650"/>
                          <a:pt x="271" y="660"/>
                          <a:pt x="287" y="669"/>
                        </a:cubicBezTo>
                        <a:cubicBezTo>
                          <a:pt x="280" y="669"/>
                          <a:pt x="272" y="668"/>
                          <a:pt x="266" y="668"/>
                        </a:cubicBezTo>
                        <a:cubicBezTo>
                          <a:pt x="249" y="666"/>
                          <a:pt x="231" y="664"/>
                          <a:pt x="214" y="664"/>
                        </a:cubicBezTo>
                        <a:cubicBezTo>
                          <a:pt x="207" y="664"/>
                          <a:pt x="200" y="664"/>
                          <a:pt x="193" y="665"/>
                        </a:cubicBezTo>
                        <a:cubicBezTo>
                          <a:pt x="106" y="677"/>
                          <a:pt x="43" y="730"/>
                          <a:pt x="23" y="808"/>
                        </a:cubicBezTo>
                        <a:cubicBezTo>
                          <a:pt x="1" y="900"/>
                          <a:pt x="43" y="1007"/>
                          <a:pt x="128" y="1068"/>
                        </a:cubicBezTo>
                        <a:cubicBezTo>
                          <a:pt x="155" y="1087"/>
                          <a:pt x="211" y="1119"/>
                          <a:pt x="288" y="1119"/>
                        </a:cubicBezTo>
                        <a:cubicBezTo>
                          <a:pt x="343" y="1119"/>
                          <a:pt x="410" y="1103"/>
                          <a:pt x="485" y="1055"/>
                        </a:cubicBezTo>
                        <a:lnTo>
                          <a:pt x="487" y="1055"/>
                        </a:lnTo>
                        <a:cubicBezTo>
                          <a:pt x="485" y="1075"/>
                          <a:pt x="482" y="1099"/>
                          <a:pt x="481" y="1118"/>
                        </a:cubicBezTo>
                        <a:cubicBezTo>
                          <a:pt x="475" y="1177"/>
                          <a:pt x="470" y="1233"/>
                          <a:pt x="485" y="1278"/>
                        </a:cubicBezTo>
                        <a:cubicBezTo>
                          <a:pt x="518" y="1374"/>
                          <a:pt x="600" y="1439"/>
                          <a:pt x="692" y="1439"/>
                        </a:cubicBezTo>
                        <a:cubicBezTo>
                          <a:pt x="695" y="1439"/>
                          <a:pt x="696" y="1439"/>
                          <a:pt x="701" y="1436"/>
                        </a:cubicBezTo>
                        <a:cubicBezTo>
                          <a:pt x="773" y="1431"/>
                          <a:pt x="859" y="1381"/>
                          <a:pt x="888" y="1253"/>
                        </a:cubicBezTo>
                        <a:cubicBezTo>
                          <a:pt x="910" y="1158"/>
                          <a:pt x="930" y="1115"/>
                          <a:pt x="939" y="1099"/>
                        </a:cubicBezTo>
                        <a:cubicBezTo>
                          <a:pt x="952" y="1106"/>
                          <a:pt x="968" y="1121"/>
                          <a:pt x="981" y="1130"/>
                        </a:cubicBezTo>
                        <a:cubicBezTo>
                          <a:pt x="1032" y="1171"/>
                          <a:pt x="1094" y="1219"/>
                          <a:pt x="1179" y="1232"/>
                        </a:cubicBezTo>
                        <a:cubicBezTo>
                          <a:pt x="1192" y="1234"/>
                          <a:pt x="1205" y="1235"/>
                          <a:pt x="1217" y="1235"/>
                        </a:cubicBezTo>
                        <a:cubicBezTo>
                          <a:pt x="1302" y="1235"/>
                          <a:pt x="1373" y="1192"/>
                          <a:pt x="1405" y="1121"/>
                        </a:cubicBezTo>
                        <a:cubicBezTo>
                          <a:pt x="1438" y="1050"/>
                          <a:pt x="1432" y="944"/>
                          <a:pt x="1323" y="848"/>
                        </a:cubicBezTo>
                        <a:cubicBezTo>
                          <a:pt x="1308" y="838"/>
                          <a:pt x="1290" y="823"/>
                          <a:pt x="1269" y="808"/>
                        </a:cubicBezTo>
                        <a:cubicBezTo>
                          <a:pt x="1246" y="789"/>
                          <a:pt x="1197" y="753"/>
                          <a:pt x="1181" y="736"/>
                        </a:cubicBezTo>
                        <a:cubicBezTo>
                          <a:pt x="1191" y="728"/>
                          <a:pt x="1209" y="718"/>
                          <a:pt x="1221" y="711"/>
                        </a:cubicBezTo>
                        <a:cubicBezTo>
                          <a:pt x="1293" y="669"/>
                          <a:pt x="1445" y="582"/>
                          <a:pt x="1358" y="395"/>
                        </a:cubicBezTo>
                        <a:cubicBezTo>
                          <a:pt x="1330" y="331"/>
                          <a:pt x="1287" y="293"/>
                          <a:pt x="1234" y="275"/>
                        </a:cubicBezTo>
                        <a:cubicBezTo>
                          <a:pt x="1217" y="270"/>
                          <a:pt x="1201" y="268"/>
                          <a:pt x="1185" y="268"/>
                        </a:cubicBezTo>
                        <a:cubicBezTo>
                          <a:pt x="1105" y="268"/>
                          <a:pt x="1027" y="316"/>
                          <a:pt x="962" y="358"/>
                        </a:cubicBezTo>
                        <a:cubicBezTo>
                          <a:pt x="958" y="362"/>
                          <a:pt x="947" y="366"/>
                          <a:pt x="940" y="372"/>
                        </a:cubicBezTo>
                        <a:cubicBezTo>
                          <a:pt x="943" y="361"/>
                          <a:pt x="944" y="347"/>
                          <a:pt x="946" y="331"/>
                        </a:cubicBezTo>
                        <a:cubicBezTo>
                          <a:pt x="975" y="152"/>
                          <a:pt x="887" y="49"/>
                          <a:pt x="803" y="15"/>
                        </a:cubicBezTo>
                        <a:cubicBezTo>
                          <a:pt x="777" y="5"/>
                          <a:pt x="750" y="0"/>
                          <a:pt x="7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511675" y="2231600"/>
                    <a:ext cx="26200" cy="51800"/>
                  </a:xfrm>
                  <a:custGeom>
                    <a:avLst/>
                    <a:gdLst/>
                    <a:ahLst/>
                    <a:cxnLst/>
                    <a:rect l="l" t="t" r="r" b="b"/>
                    <a:pathLst>
                      <a:path w="1048" h="2072" extrusionOk="0">
                        <a:moveTo>
                          <a:pt x="88" y="0"/>
                        </a:moveTo>
                        <a:cubicBezTo>
                          <a:pt x="69" y="0"/>
                          <a:pt x="49" y="7"/>
                          <a:pt x="35" y="21"/>
                        </a:cubicBezTo>
                        <a:cubicBezTo>
                          <a:pt x="4" y="51"/>
                          <a:pt x="1" y="100"/>
                          <a:pt x="30" y="132"/>
                        </a:cubicBezTo>
                        <a:cubicBezTo>
                          <a:pt x="503" y="645"/>
                          <a:pt x="808" y="1309"/>
                          <a:pt x="887" y="2003"/>
                        </a:cubicBezTo>
                        <a:cubicBezTo>
                          <a:pt x="893" y="2042"/>
                          <a:pt x="927" y="2071"/>
                          <a:pt x="965" y="2071"/>
                        </a:cubicBezTo>
                        <a:lnTo>
                          <a:pt x="974" y="2071"/>
                        </a:lnTo>
                        <a:cubicBezTo>
                          <a:pt x="1017" y="2066"/>
                          <a:pt x="1048" y="2027"/>
                          <a:pt x="1042" y="1984"/>
                        </a:cubicBezTo>
                        <a:cubicBezTo>
                          <a:pt x="959" y="1258"/>
                          <a:pt x="640" y="562"/>
                          <a:pt x="145" y="24"/>
                        </a:cubicBezTo>
                        <a:cubicBezTo>
                          <a:pt x="130" y="8"/>
                          <a:pt x="109"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522750" y="2230575"/>
                    <a:ext cx="24550" cy="22275"/>
                  </a:xfrm>
                  <a:custGeom>
                    <a:avLst/>
                    <a:gdLst/>
                    <a:ahLst/>
                    <a:cxnLst/>
                    <a:rect l="l" t="t" r="r" b="b"/>
                    <a:pathLst>
                      <a:path w="982" h="891" extrusionOk="0">
                        <a:moveTo>
                          <a:pt x="93" y="1"/>
                        </a:moveTo>
                        <a:cubicBezTo>
                          <a:pt x="61" y="1"/>
                          <a:pt x="30" y="19"/>
                          <a:pt x="18" y="51"/>
                        </a:cubicBezTo>
                        <a:cubicBezTo>
                          <a:pt x="1" y="92"/>
                          <a:pt x="21" y="138"/>
                          <a:pt x="63" y="152"/>
                        </a:cubicBezTo>
                        <a:cubicBezTo>
                          <a:pt x="391" y="278"/>
                          <a:pt x="667" y="531"/>
                          <a:pt x="820" y="847"/>
                        </a:cubicBezTo>
                        <a:cubicBezTo>
                          <a:pt x="834" y="875"/>
                          <a:pt x="862" y="891"/>
                          <a:pt x="891" y="891"/>
                        </a:cubicBezTo>
                        <a:cubicBezTo>
                          <a:pt x="902" y="891"/>
                          <a:pt x="915" y="887"/>
                          <a:pt x="925" y="879"/>
                        </a:cubicBezTo>
                        <a:cubicBezTo>
                          <a:pt x="965" y="861"/>
                          <a:pt x="981" y="816"/>
                          <a:pt x="962" y="776"/>
                        </a:cubicBezTo>
                        <a:cubicBezTo>
                          <a:pt x="794" y="426"/>
                          <a:pt x="485" y="144"/>
                          <a:pt x="119" y="5"/>
                        </a:cubicBezTo>
                        <a:cubicBezTo>
                          <a:pt x="110" y="2"/>
                          <a:pt x="102" y="1"/>
                          <a:pt x="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503100" y="2236675"/>
                    <a:ext cx="12150" cy="33175"/>
                  </a:xfrm>
                  <a:custGeom>
                    <a:avLst/>
                    <a:gdLst/>
                    <a:ahLst/>
                    <a:cxnLst/>
                    <a:rect l="l" t="t" r="r" b="b"/>
                    <a:pathLst>
                      <a:path w="486" h="1327" extrusionOk="0">
                        <a:moveTo>
                          <a:pt x="90" y="1"/>
                        </a:moveTo>
                        <a:cubicBezTo>
                          <a:pt x="77" y="1"/>
                          <a:pt x="64" y="4"/>
                          <a:pt x="53" y="10"/>
                        </a:cubicBezTo>
                        <a:cubicBezTo>
                          <a:pt x="13" y="30"/>
                          <a:pt x="1" y="78"/>
                          <a:pt x="22" y="115"/>
                        </a:cubicBezTo>
                        <a:cubicBezTo>
                          <a:pt x="203" y="446"/>
                          <a:pt x="296" y="963"/>
                          <a:pt x="141" y="1207"/>
                        </a:cubicBezTo>
                        <a:cubicBezTo>
                          <a:pt x="119" y="1241"/>
                          <a:pt x="128" y="1289"/>
                          <a:pt x="165" y="1313"/>
                        </a:cubicBezTo>
                        <a:cubicBezTo>
                          <a:pt x="178" y="1322"/>
                          <a:pt x="193" y="1326"/>
                          <a:pt x="208" y="1326"/>
                        </a:cubicBezTo>
                        <a:cubicBezTo>
                          <a:pt x="233" y="1326"/>
                          <a:pt x="258" y="1313"/>
                          <a:pt x="271" y="1292"/>
                        </a:cubicBezTo>
                        <a:cubicBezTo>
                          <a:pt x="485" y="957"/>
                          <a:pt x="333" y="359"/>
                          <a:pt x="157" y="41"/>
                        </a:cubicBezTo>
                        <a:cubicBezTo>
                          <a:pt x="143" y="15"/>
                          <a:pt x="117" y="1"/>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531700" y="2189875"/>
                    <a:ext cx="48950" cy="12375"/>
                  </a:xfrm>
                  <a:custGeom>
                    <a:avLst/>
                    <a:gdLst/>
                    <a:ahLst/>
                    <a:cxnLst/>
                    <a:rect l="l" t="t" r="r" b="b"/>
                    <a:pathLst>
                      <a:path w="1958" h="495" extrusionOk="0">
                        <a:moveTo>
                          <a:pt x="1367" y="0"/>
                        </a:moveTo>
                        <a:cubicBezTo>
                          <a:pt x="961" y="0"/>
                          <a:pt x="445" y="125"/>
                          <a:pt x="52" y="348"/>
                        </a:cubicBezTo>
                        <a:cubicBezTo>
                          <a:pt x="15" y="370"/>
                          <a:pt x="0" y="417"/>
                          <a:pt x="22" y="454"/>
                        </a:cubicBezTo>
                        <a:cubicBezTo>
                          <a:pt x="37" y="479"/>
                          <a:pt x="62" y="494"/>
                          <a:pt x="90" y="494"/>
                        </a:cubicBezTo>
                        <a:cubicBezTo>
                          <a:pt x="103" y="494"/>
                          <a:pt x="115" y="490"/>
                          <a:pt x="129" y="482"/>
                        </a:cubicBezTo>
                        <a:cubicBezTo>
                          <a:pt x="516" y="263"/>
                          <a:pt x="1005" y="155"/>
                          <a:pt x="1369" y="155"/>
                        </a:cubicBezTo>
                        <a:cubicBezTo>
                          <a:pt x="1570" y="155"/>
                          <a:pt x="1734" y="188"/>
                          <a:pt x="1821" y="253"/>
                        </a:cubicBezTo>
                        <a:cubicBezTo>
                          <a:pt x="1836" y="265"/>
                          <a:pt x="1853" y="270"/>
                          <a:pt x="1869" y="270"/>
                        </a:cubicBezTo>
                        <a:cubicBezTo>
                          <a:pt x="1893" y="270"/>
                          <a:pt x="1916" y="259"/>
                          <a:pt x="1930" y="238"/>
                        </a:cubicBezTo>
                        <a:cubicBezTo>
                          <a:pt x="1957" y="203"/>
                          <a:pt x="1951" y="156"/>
                          <a:pt x="1916" y="129"/>
                        </a:cubicBezTo>
                        <a:cubicBezTo>
                          <a:pt x="1799" y="42"/>
                          <a:pt x="1601" y="0"/>
                          <a:pt x="1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534750" y="2206375"/>
                    <a:ext cx="32450" cy="8125"/>
                  </a:xfrm>
                  <a:custGeom>
                    <a:avLst/>
                    <a:gdLst/>
                    <a:ahLst/>
                    <a:cxnLst/>
                    <a:rect l="l" t="t" r="r" b="b"/>
                    <a:pathLst>
                      <a:path w="1298" h="325" extrusionOk="0">
                        <a:moveTo>
                          <a:pt x="89" y="1"/>
                        </a:moveTo>
                        <a:cubicBezTo>
                          <a:pt x="59" y="1"/>
                          <a:pt x="31" y="19"/>
                          <a:pt x="18" y="50"/>
                        </a:cubicBezTo>
                        <a:cubicBezTo>
                          <a:pt x="1" y="88"/>
                          <a:pt x="20" y="134"/>
                          <a:pt x="60" y="152"/>
                        </a:cubicBezTo>
                        <a:cubicBezTo>
                          <a:pt x="336" y="265"/>
                          <a:pt x="631" y="324"/>
                          <a:pt x="928" y="324"/>
                        </a:cubicBezTo>
                        <a:cubicBezTo>
                          <a:pt x="1027" y="324"/>
                          <a:pt x="1128" y="317"/>
                          <a:pt x="1225" y="302"/>
                        </a:cubicBezTo>
                        <a:cubicBezTo>
                          <a:pt x="1268" y="296"/>
                          <a:pt x="1297" y="258"/>
                          <a:pt x="1292" y="215"/>
                        </a:cubicBezTo>
                        <a:cubicBezTo>
                          <a:pt x="1286" y="177"/>
                          <a:pt x="1253" y="148"/>
                          <a:pt x="1215" y="148"/>
                        </a:cubicBezTo>
                        <a:cubicBezTo>
                          <a:pt x="1211" y="148"/>
                          <a:pt x="1208" y="148"/>
                          <a:pt x="1204" y="149"/>
                        </a:cubicBezTo>
                        <a:cubicBezTo>
                          <a:pt x="1112" y="161"/>
                          <a:pt x="1019" y="168"/>
                          <a:pt x="926" y="168"/>
                        </a:cubicBezTo>
                        <a:cubicBezTo>
                          <a:pt x="650" y="168"/>
                          <a:pt x="376" y="113"/>
                          <a:pt x="119" y="7"/>
                        </a:cubicBezTo>
                        <a:cubicBezTo>
                          <a:pt x="109" y="3"/>
                          <a:pt x="99"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531175" y="2173050"/>
                    <a:ext cx="25900" cy="17950"/>
                  </a:xfrm>
                  <a:custGeom>
                    <a:avLst/>
                    <a:gdLst/>
                    <a:ahLst/>
                    <a:cxnLst/>
                    <a:rect l="l" t="t" r="r" b="b"/>
                    <a:pathLst>
                      <a:path w="1036" h="718" extrusionOk="0">
                        <a:moveTo>
                          <a:pt x="967" y="1"/>
                        </a:moveTo>
                        <a:cubicBezTo>
                          <a:pt x="964" y="1"/>
                          <a:pt x="960" y="1"/>
                          <a:pt x="956" y="2"/>
                        </a:cubicBezTo>
                        <a:cubicBezTo>
                          <a:pt x="539" y="9"/>
                          <a:pt x="262" y="290"/>
                          <a:pt x="28" y="592"/>
                        </a:cubicBezTo>
                        <a:cubicBezTo>
                          <a:pt x="0" y="625"/>
                          <a:pt x="8" y="675"/>
                          <a:pt x="40" y="702"/>
                        </a:cubicBezTo>
                        <a:cubicBezTo>
                          <a:pt x="55" y="712"/>
                          <a:pt x="73" y="718"/>
                          <a:pt x="89" y="718"/>
                        </a:cubicBezTo>
                        <a:cubicBezTo>
                          <a:pt x="113" y="718"/>
                          <a:pt x="135" y="706"/>
                          <a:pt x="150" y="688"/>
                        </a:cubicBezTo>
                        <a:cubicBezTo>
                          <a:pt x="395" y="374"/>
                          <a:pt x="627" y="164"/>
                          <a:pt x="959" y="158"/>
                        </a:cubicBezTo>
                        <a:cubicBezTo>
                          <a:pt x="1003" y="158"/>
                          <a:pt x="1036" y="121"/>
                          <a:pt x="1036" y="78"/>
                        </a:cubicBezTo>
                        <a:cubicBezTo>
                          <a:pt x="1036" y="38"/>
                          <a:pt x="1008" y="1"/>
                          <a:pt x="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501400" y="2131650"/>
                    <a:ext cx="12250" cy="47875"/>
                  </a:xfrm>
                  <a:custGeom>
                    <a:avLst/>
                    <a:gdLst/>
                    <a:ahLst/>
                    <a:cxnLst/>
                    <a:rect l="l" t="t" r="r" b="b"/>
                    <a:pathLst>
                      <a:path w="490" h="1915" extrusionOk="0">
                        <a:moveTo>
                          <a:pt x="401" y="1"/>
                        </a:moveTo>
                        <a:cubicBezTo>
                          <a:pt x="372" y="1"/>
                          <a:pt x="344" y="17"/>
                          <a:pt x="330" y="45"/>
                        </a:cubicBezTo>
                        <a:cubicBezTo>
                          <a:pt x="67" y="609"/>
                          <a:pt x="1" y="1250"/>
                          <a:pt x="143" y="1853"/>
                        </a:cubicBezTo>
                        <a:cubicBezTo>
                          <a:pt x="150" y="1890"/>
                          <a:pt x="183" y="1915"/>
                          <a:pt x="218" y="1915"/>
                        </a:cubicBezTo>
                        <a:cubicBezTo>
                          <a:pt x="225" y="1915"/>
                          <a:pt x="231" y="1912"/>
                          <a:pt x="237" y="1912"/>
                        </a:cubicBezTo>
                        <a:cubicBezTo>
                          <a:pt x="277" y="1901"/>
                          <a:pt x="304" y="1860"/>
                          <a:pt x="293" y="1817"/>
                        </a:cubicBezTo>
                        <a:cubicBezTo>
                          <a:pt x="160" y="1247"/>
                          <a:pt x="224" y="642"/>
                          <a:pt x="471" y="111"/>
                        </a:cubicBezTo>
                        <a:cubicBezTo>
                          <a:pt x="490" y="73"/>
                          <a:pt x="474" y="27"/>
                          <a:pt x="434" y="8"/>
                        </a:cubicBezTo>
                        <a:cubicBezTo>
                          <a:pt x="423" y="3"/>
                          <a:pt x="412"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513150" y="2147175"/>
                    <a:ext cx="11400" cy="29100"/>
                  </a:xfrm>
                  <a:custGeom>
                    <a:avLst/>
                    <a:gdLst/>
                    <a:ahLst/>
                    <a:cxnLst/>
                    <a:rect l="l" t="t" r="r" b="b"/>
                    <a:pathLst>
                      <a:path w="456" h="1164" extrusionOk="0">
                        <a:moveTo>
                          <a:pt x="329" y="1"/>
                        </a:moveTo>
                        <a:cubicBezTo>
                          <a:pt x="326" y="1"/>
                          <a:pt x="324" y="1"/>
                          <a:pt x="321" y="1"/>
                        </a:cubicBezTo>
                        <a:cubicBezTo>
                          <a:pt x="278" y="4"/>
                          <a:pt x="247" y="43"/>
                          <a:pt x="250" y="85"/>
                        </a:cubicBezTo>
                        <a:cubicBezTo>
                          <a:pt x="293" y="523"/>
                          <a:pt x="243" y="667"/>
                          <a:pt x="23" y="1046"/>
                        </a:cubicBezTo>
                        <a:cubicBezTo>
                          <a:pt x="1" y="1082"/>
                          <a:pt x="14" y="1131"/>
                          <a:pt x="51" y="1153"/>
                        </a:cubicBezTo>
                        <a:cubicBezTo>
                          <a:pt x="64" y="1161"/>
                          <a:pt x="77" y="1164"/>
                          <a:pt x="89" y="1164"/>
                        </a:cubicBezTo>
                        <a:cubicBezTo>
                          <a:pt x="116" y="1164"/>
                          <a:pt x="144" y="1149"/>
                          <a:pt x="159" y="1124"/>
                        </a:cubicBezTo>
                        <a:cubicBezTo>
                          <a:pt x="382" y="740"/>
                          <a:pt x="456" y="560"/>
                          <a:pt x="405" y="71"/>
                        </a:cubicBezTo>
                        <a:cubicBezTo>
                          <a:pt x="403" y="31"/>
                          <a:pt x="367"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430750" y="2156025"/>
                    <a:ext cx="50425" cy="37750"/>
                  </a:xfrm>
                  <a:custGeom>
                    <a:avLst/>
                    <a:gdLst/>
                    <a:ahLst/>
                    <a:cxnLst/>
                    <a:rect l="l" t="t" r="r" b="b"/>
                    <a:pathLst>
                      <a:path w="2017" h="1510" extrusionOk="0">
                        <a:moveTo>
                          <a:pt x="88" y="0"/>
                        </a:moveTo>
                        <a:cubicBezTo>
                          <a:pt x="75" y="0"/>
                          <a:pt x="62" y="4"/>
                          <a:pt x="50" y="11"/>
                        </a:cubicBezTo>
                        <a:cubicBezTo>
                          <a:pt x="13" y="33"/>
                          <a:pt x="0" y="80"/>
                          <a:pt x="21" y="117"/>
                        </a:cubicBezTo>
                        <a:cubicBezTo>
                          <a:pt x="417" y="822"/>
                          <a:pt x="1124" y="1340"/>
                          <a:pt x="1914" y="1508"/>
                        </a:cubicBezTo>
                        <a:cubicBezTo>
                          <a:pt x="1920" y="1510"/>
                          <a:pt x="1926" y="1510"/>
                          <a:pt x="1930" y="1510"/>
                        </a:cubicBezTo>
                        <a:cubicBezTo>
                          <a:pt x="1967" y="1510"/>
                          <a:pt x="2000" y="1483"/>
                          <a:pt x="2009" y="1446"/>
                        </a:cubicBezTo>
                        <a:cubicBezTo>
                          <a:pt x="2016" y="1403"/>
                          <a:pt x="1989" y="1364"/>
                          <a:pt x="1948" y="1355"/>
                        </a:cubicBezTo>
                        <a:cubicBezTo>
                          <a:pt x="1199" y="1195"/>
                          <a:pt x="532" y="705"/>
                          <a:pt x="157" y="40"/>
                        </a:cubicBezTo>
                        <a:cubicBezTo>
                          <a:pt x="142" y="15"/>
                          <a:pt x="115"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461825" y="2158925"/>
                    <a:ext cx="22850" cy="23450"/>
                  </a:xfrm>
                  <a:custGeom>
                    <a:avLst/>
                    <a:gdLst/>
                    <a:ahLst/>
                    <a:cxnLst/>
                    <a:rect l="l" t="t" r="r" b="b"/>
                    <a:pathLst>
                      <a:path w="914" h="938" extrusionOk="0">
                        <a:moveTo>
                          <a:pt x="83" y="1"/>
                        </a:moveTo>
                        <a:cubicBezTo>
                          <a:pt x="80" y="1"/>
                          <a:pt x="77" y="1"/>
                          <a:pt x="74" y="1"/>
                        </a:cubicBezTo>
                        <a:cubicBezTo>
                          <a:pt x="33" y="5"/>
                          <a:pt x="1" y="44"/>
                          <a:pt x="5" y="87"/>
                        </a:cubicBezTo>
                        <a:cubicBezTo>
                          <a:pt x="41" y="437"/>
                          <a:pt x="306" y="722"/>
                          <a:pt x="794" y="931"/>
                        </a:cubicBezTo>
                        <a:cubicBezTo>
                          <a:pt x="804" y="936"/>
                          <a:pt x="813" y="937"/>
                          <a:pt x="825" y="937"/>
                        </a:cubicBezTo>
                        <a:cubicBezTo>
                          <a:pt x="854" y="937"/>
                          <a:pt x="884" y="920"/>
                          <a:pt x="897" y="893"/>
                        </a:cubicBezTo>
                        <a:cubicBezTo>
                          <a:pt x="913" y="853"/>
                          <a:pt x="894" y="806"/>
                          <a:pt x="856" y="790"/>
                        </a:cubicBezTo>
                        <a:cubicBezTo>
                          <a:pt x="417" y="602"/>
                          <a:pt x="190" y="367"/>
                          <a:pt x="160" y="72"/>
                        </a:cubicBezTo>
                        <a:cubicBezTo>
                          <a:pt x="156" y="32"/>
                          <a:pt x="123" y="1"/>
                          <a:pt x="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439050" y="2183550"/>
                    <a:ext cx="31450" cy="12975"/>
                  </a:xfrm>
                  <a:custGeom>
                    <a:avLst/>
                    <a:gdLst/>
                    <a:ahLst/>
                    <a:cxnLst/>
                    <a:rect l="l" t="t" r="r" b="b"/>
                    <a:pathLst>
                      <a:path w="1258" h="519" extrusionOk="0">
                        <a:moveTo>
                          <a:pt x="89" y="1"/>
                        </a:moveTo>
                        <a:cubicBezTo>
                          <a:pt x="75" y="1"/>
                          <a:pt x="61" y="5"/>
                          <a:pt x="48" y="13"/>
                        </a:cubicBezTo>
                        <a:cubicBezTo>
                          <a:pt x="11" y="35"/>
                          <a:pt x="0" y="84"/>
                          <a:pt x="24" y="121"/>
                        </a:cubicBezTo>
                        <a:cubicBezTo>
                          <a:pt x="210" y="412"/>
                          <a:pt x="734" y="486"/>
                          <a:pt x="1170" y="518"/>
                        </a:cubicBezTo>
                        <a:lnTo>
                          <a:pt x="1176" y="518"/>
                        </a:lnTo>
                        <a:cubicBezTo>
                          <a:pt x="1217" y="518"/>
                          <a:pt x="1250" y="486"/>
                          <a:pt x="1254" y="446"/>
                        </a:cubicBezTo>
                        <a:cubicBezTo>
                          <a:pt x="1257" y="403"/>
                          <a:pt x="1225" y="366"/>
                          <a:pt x="1182" y="363"/>
                        </a:cubicBezTo>
                        <a:cubicBezTo>
                          <a:pt x="947" y="345"/>
                          <a:pt x="324" y="299"/>
                          <a:pt x="155" y="38"/>
                        </a:cubicBezTo>
                        <a:cubicBezTo>
                          <a:pt x="141" y="14"/>
                          <a:pt x="115"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438300" y="2223525"/>
                    <a:ext cx="46975" cy="38025"/>
                  </a:xfrm>
                  <a:custGeom>
                    <a:avLst/>
                    <a:gdLst/>
                    <a:ahLst/>
                    <a:cxnLst/>
                    <a:rect l="l" t="t" r="r" b="b"/>
                    <a:pathLst>
                      <a:path w="1879" h="1521" extrusionOk="0">
                        <a:moveTo>
                          <a:pt x="1792" y="0"/>
                        </a:moveTo>
                        <a:cubicBezTo>
                          <a:pt x="1787" y="0"/>
                          <a:pt x="1781" y="1"/>
                          <a:pt x="1776" y="2"/>
                        </a:cubicBezTo>
                        <a:cubicBezTo>
                          <a:pt x="1013" y="157"/>
                          <a:pt x="339" y="696"/>
                          <a:pt x="19" y="1409"/>
                        </a:cubicBezTo>
                        <a:cubicBezTo>
                          <a:pt x="1" y="1448"/>
                          <a:pt x="19" y="1496"/>
                          <a:pt x="58" y="1513"/>
                        </a:cubicBezTo>
                        <a:cubicBezTo>
                          <a:pt x="67" y="1519"/>
                          <a:pt x="78" y="1520"/>
                          <a:pt x="89" y="1520"/>
                        </a:cubicBezTo>
                        <a:cubicBezTo>
                          <a:pt x="119" y="1520"/>
                          <a:pt x="148" y="1504"/>
                          <a:pt x="162" y="1471"/>
                        </a:cubicBezTo>
                        <a:cubicBezTo>
                          <a:pt x="460" y="804"/>
                          <a:pt x="1091" y="300"/>
                          <a:pt x="1809" y="155"/>
                        </a:cubicBezTo>
                        <a:cubicBezTo>
                          <a:pt x="1850" y="146"/>
                          <a:pt x="1878" y="105"/>
                          <a:pt x="1869" y="64"/>
                        </a:cubicBezTo>
                        <a:cubicBezTo>
                          <a:pt x="1861" y="26"/>
                          <a:pt x="1829" y="0"/>
                          <a:pt x="17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470575" y="2231975"/>
                    <a:ext cx="18350" cy="23925"/>
                  </a:xfrm>
                  <a:custGeom>
                    <a:avLst/>
                    <a:gdLst/>
                    <a:ahLst/>
                    <a:cxnLst/>
                    <a:rect l="l" t="t" r="r" b="b"/>
                    <a:pathLst>
                      <a:path w="734" h="957" extrusionOk="0">
                        <a:moveTo>
                          <a:pt x="646" y="1"/>
                        </a:moveTo>
                        <a:cubicBezTo>
                          <a:pt x="628" y="1"/>
                          <a:pt x="611" y="7"/>
                          <a:pt x="596" y="18"/>
                        </a:cubicBezTo>
                        <a:cubicBezTo>
                          <a:pt x="329" y="238"/>
                          <a:pt x="128" y="526"/>
                          <a:pt x="15" y="853"/>
                        </a:cubicBezTo>
                        <a:cubicBezTo>
                          <a:pt x="1" y="894"/>
                          <a:pt x="23" y="938"/>
                          <a:pt x="63" y="953"/>
                        </a:cubicBezTo>
                        <a:cubicBezTo>
                          <a:pt x="72" y="955"/>
                          <a:pt x="79" y="956"/>
                          <a:pt x="89" y="956"/>
                        </a:cubicBezTo>
                        <a:cubicBezTo>
                          <a:pt x="120" y="956"/>
                          <a:pt x="151" y="937"/>
                          <a:pt x="160" y="901"/>
                        </a:cubicBezTo>
                        <a:cubicBezTo>
                          <a:pt x="262" y="607"/>
                          <a:pt x="453" y="336"/>
                          <a:pt x="695" y="139"/>
                        </a:cubicBezTo>
                        <a:cubicBezTo>
                          <a:pt x="727" y="113"/>
                          <a:pt x="733" y="62"/>
                          <a:pt x="705" y="30"/>
                        </a:cubicBezTo>
                        <a:cubicBezTo>
                          <a:pt x="691" y="11"/>
                          <a:pt x="669"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444925" y="2215400"/>
                    <a:ext cx="34625" cy="16600"/>
                  </a:xfrm>
                  <a:custGeom>
                    <a:avLst/>
                    <a:gdLst/>
                    <a:ahLst/>
                    <a:cxnLst/>
                    <a:rect l="l" t="t" r="r" b="b"/>
                    <a:pathLst>
                      <a:path w="1385" h="664" extrusionOk="0">
                        <a:moveTo>
                          <a:pt x="1129" y="0"/>
                        </a:moveTo>
                        <a:cubicBezTo>
                          <a:pt x="565" y="0"/>
                          <a:pt x="115" y="340"/>
                          <a:pt x="18" y="553"/>
                        </a:cubicBezTo>
                        <a:cubicBezTo>
                          <a:pt x="0" y="591"/>
                          <a:pt x="18" y="637"/>
                          <a:pt x="56" y="656"/>
                        </a:cubicBezTo>
                        <a:cubicBezTo>
                          <a:pt x="68" y="662"/>
                          <a:pt x="78" y="663"/>
                          <a:pt x="90" y="663"/>
                        </a:cubicBezTo>
                        <a:cubicBezTo>
                          <a:pt x="120" y="663"/>
                          <a:pt x="148" y="647"/>
                          <a:pt x="160" y="615"/>
                        </a:cubicBezTo>
                        <a:cubicBezTo>
                          <a:pt x="231" y="463"/>
                          <a:pt x="631" y="154"/>
                          <a:pt x="1135" y="154"/>
                        </a:cubicBezTo>
                        <a:cubicBezTo>
                          <a:pt x="1186" y="154"/>
                          <a:pt x="1239" y="157"/>
                          <a:pt x="1293" y="164"/>
                        </a:cubicBezTo>
                        <a:cubicBezTo>
                          <a:pt x="1297" y="165"/>
                          <a:pt x="1301" y="165"/>
                          <a:pt x="1305" y="165"/>
                        </a:cubicBezTo>
                        <a:cubicBezTo>
                          <a:pt x="1341" y="165"/>
                          <a:pt x="1373" y="136"/>
                          <a:pt x="1378" y="98"/>
                        </a:cubicBezTo>
                        <a:cubicBezTo>
                          <a:pt x="1384" y="56"/>
                          <a:pt x="1355" y="17"/>
                          <a:pt x="1312" y="12"/>
                        </a:cubicBezTo>
                        <a:cubicBezTo>
                          <a:pt x="1250" y="4"/>
                          <a:pt x="1189" y="0"/>
                          <a:pt x="11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2"/>
                  <p:cNvGrpSpPr/>
                  <p:nvPr/>
                </p:nvGrpSpPr>
                <p:grpSpPr>
                  <a:xfrm>
                    <a:off x="1283700" y="1906825"/>
                    <a:ext cx="352550" cy="473050"/>
                    <a:chOff x="1283700" y="1906825"/>
                    <a:chExt cx="352550" cy="473050"/>
                  </a:xfrm>
                </p:grpSpPr>
                <p:sp>
                  <p:nvSpPr>
                    <p:cNvPr id="83" name="Google Shape;83;p2"/>
                    <p:cNvSpPr/>
                    <p:nvPr/>
                  </p:nvSpPr>
                  <p:spPr>
                    <a:xfrm>
                      <a:off x="1601375" y="1906825"/>
                      <a:ext cx="34875" cy="35875"/>
                    </a:xfrm>
                    <a:custGeom>
                      <a:avLst/>
                      <a:gdLst/>
                      <a:ahLst/>
                      <a:cxnLst/>
                      <a:rect l="l" t="t" r="r" b="b"/>
                      <a:pathLst>
                        <a:path w="1395" h="1435" extrusionOk="0">
                          <a:moveTo>
                            <a:pt x="716" y="155"/>
                          </a:moveTo>
                          <a:cubicBezTo>
                            <a:pt x="733" y="155"/>
                            <a:pt x="748" y="159"/>
                            <a:pt x="758" y="166"/>
                          </a:cubicBezTo>
                          <a:cubicBezTo>
                            <a:pt x="762" y="170"/>
                            <a:pt x="776" y="176"/>
                            <a:pt x="768" y="210"/>
                          </a:cubicBezTo>
                          <a:cubicBezTo>
                            <a:pt x="767" y="217"/>
                            <a:pt x="759" y="232"/>
                            <a:pt x="753" y="244"/>
                          </a:cubicBezTo>
                          <a:cubicBezTo>
                            <a:pt x="728" y="293"/>
                            <a:pt x="678" y="399"/>
                            <a:pt x="762" y="473"/>
                          </a:cubicBezTo>
                          <a:cubicBezTo>
                            <a:pt x="792" y="499"/>
                            <a:pt x="822" y="509"/>
                            <a:pt x="851" y="509"/>
                          </a:cubicBezTo>
                          <a:cubicBezTo>
                            <a:pt x="940" y="509"/>
                            <a:pt x="1021" y="416"/>
                            <a:pt x="1053" y="380"/>
                          </a:cubicBezTo>
                          <a:cubicBezTo>
                            <a:pt x="1081" y="347"/>
                            <a:pt x="1101" y="339"/>
                            <a:pt x="1109" y="339"/>
                          </a:cubicBezTo>
                          <a:cubicBezTo>
                            <a:pt x="1110" y="339"/>
                            <a:pt x="1112" y="339"/>
                            <a:pt x="1112" y="340"/>
                          </a:cubicBezTo>
                          <a:cubicBezTo>
                            <a:pt x="1120" y="343"/>
                            <a:pt x="1130" y="371"/>
                            <a:pt x="1112" y="406"/>
                          </a:cubicBezTo>
                          <a:cubicBezTo>
                            <a:pt x="1096" y="433"/>
                            <a:pt x="1067" y="462"/>
                            <a:pt x="1038" y="492"/>
                          </a:cubicBezTo>
                          <a:cubicBezTo>
                            <a:pt x="982" y="550"/>
                            <a:pt x="917" y="613"/>
                            <a:pt x="928" y="699"/>
                          </a:cubicBezTo>
                          <a:cubicBezTo>
                            <a:pt x="939" y="827"/>
                            <a:pt x="1058" y="851"/>
                            <a:pt x="1129" y="866"/>
                          </a:cubicBezTo>
                          <a:cubicBezTo>
                            <a:pt x="1160" y="873"/>
                            <a:pt x="1204" y="880"/>
                            <a:pt x="1214" y="895"/>
                          </a:cubicBezTo>
                          <a:cubicBezTo>
                            <a:pt x="1220" y="904"/>
                            <a:pt x="1217" y="920"/>
                            <a:pt x="1205" y="934"/>
                          </a:cubicBezTo>
                          <a:cubicBezTo>
                            <a:pt x="1194" y="948"/>
                            <a:pt x="1174" y="959"/>
                            <a:pt x="1146" y="959"/>
                          </a:cubicBezTo>
                          <a:cubicBezTo>
                            <a:pt x="1121" y="959"/>
                            <a:pt x="1091" y="951"/>
                            <a:pt x="1055" y="929"/>
                          </a:cubicBezTo>
                          <a:cubicBezTo>
                            <a:pt x="999" y="898"/>
                            <a:pt x="941" y="871"/>
                            <a:pt x="891" y="871"/>
                          </a:cubicBezTo>
                          <a:cubicBezTo>
                            <a:pt x="867" y="871"/>
                            <a:pt x="844" y="877"/>
                            <a:pt x="824" y="892"/>
                          </a:cubicBezTo>
                          <a:cubicBezTo>
                            <a:pt x="758" y="941"/>
                            <a:pt x="776" y="1025"/>
                            <a:pt x="795" y="1106"/>
                          </a:cubicBezTo>
                          <a:cubicBezTo>
                            <a:pt x="805" y="1157"/>
                            <a:pt x="824" y="1238"/>
                            <a:pt x="805" y="1264"/>
                          </a:cubicBezTo>
                          <a:cubicBezTo>
                            <a:pt x="802" y="1272"/>
                            <a:pt x="784" y="1278"/>
                            <a:pt x="765" y="1279"/>
                          </a:cubicBezTo>
                          <a:cubicBezTo>
                            <a:pt x="759" y="1280"/>
                            <a:pt x="753" y="1280"/>
                            <a:pt x="747" y="1280"/>
                          </a:cubicBezTo>
                          <a:cubicBezTo>
                            <a:pt x="708" y="1280"/>
                            <a:pt x="696" y="1262"/>
                            <a:pt x="680" y="1170"/>
                          </a:cubicBezTo>
                          <a:cubicBezTo>
                            <a:pt x="669" y="1109"/>
                            <a:pt x="656" y="1033"/>
                            <a:pt x="584" y="1003"/>
                          </a:cubicBezTo>
                          <a:cubicBezTo>
                            <a:pt x="566" y="996"/>
                            <a:pt x="548" y="993"/>
                            <a:pt x="530" y="993"/>
                          </a:cubicBezTo>
                          <a:cubicBezTo>
                            <a:pt x="459" y="993"/>
                            <a:pt x="390" y="1038"/>
                            <a:pt x="332" y="1075"/>
                          </a:cubicBezTo>
                          <a:cubicBezTo>
                            <a:pt x="316" y="1087"/>
                            <a:pt x="301" y="1098"/>
                            <a:pt x="288" y="1105"/>
                          </a:cubicBezTo>
                          <a:cubicBezTo>
                            <a:pt x="261" y="1119"/>
                            <a:pt x="239" y="1125"/>
                            <a:pt x="222" y="1125"/>
                          </a:cubicBezTo>
                          <a:cubicBezTo>
                            <a:pt x="206" y="1125"/>
                            <a:pt x="195" y="1120"/>
                            <a:pt x="189" y="1114"/>
                          </a:cubicBezTo>
                          <a:cubicBezTo>
                            <a:pt x="174" y="1102"/>
                            <a:pt x="174" y="1075"/>
                            <a:pt x="189" y="1049"/>
                          </a:cubicBezTo>
                          <a:cubicBezTo>
                            <a:pt x="208" y="1009"/>
                            <a:pt x="253" y="982"/>
                            <a:pt x="296" y="956"/>
                          </a:cubicBezTo>
                          <a:cubicBezTo>
                            <a:pt x="353" y="920"/>
                            <a:pt x="420" y="880"/>
                            <a:pt x="420" y="801"/>
                          </a:cubicBezTo>
                          <a:cubicBezTo>
                            <a:pt x="421" y="727"/>
                            <a:pt x="363" y="660"/>
                            <a:pt x="214" y="564"/>
                          </a:cubicBezTo>
                          <a:cubicBezTo>
                            <a:pt x="201" y="557"/>
                            <a:pt x="163" y="529"/>
                            <a:pt x="170" y="501"/>
                          </a:cubicBezTo>
                          <a:cubicBezTo>
                            <a:pt x="176" y="483"/>
                            <a:pt x="200" y="467"/>
                            <a:pt x="242" y="464"/>
                          </a:cubicBezTo>
                          <a:cubicBezTo>
                            <a:pt x="257" y="467"/>
                            <a:pt x="303" y="489"/>
                            <a:pt x="331" y="501"/>
                          </a:cubicBezTo>
                          <a:cubicBezTo>
                            <a:pt x="387" y="528"/>
                            <a:pt x="444" y="556"/>
                            <a:pt x="496" y="556"/>
                          </a:cubicBezTo>
                          <a:cubicBezTo>
                            <a:pt x="522" y="556"/>
                            <a:pt x="547" y="549"/>
                            <a:pt x="570" y="530"/>
                          </a:cubicBezTo>
                          <a:cubicBezTo>
                            <a:pt x="635" y="479"/>
                            <a:pt x="615" y="383"/>
                            <a:pt x="607" y="352"/>
                          </a:cubicBezTo>
                          <a:cubicBezTo>
                            <a:pt x="589" y="270"/>
                            <a:pt x="606" y="205"/>
                            <a:pt x="651" y="174"/>
                          </a:cubicBezTo>
                          <a:cubicBezTo>
                            <a:pt x="672" y="161"/>
                            <a:pt x="695" y="155"/>
                            <a:pt x="716" y="155"/>
                          </a:cubicBezTo>
                          <a:close/>
                          <a:moveTo>
                            <a:pt x="714" y="1"/>
                          </a:moveTo>
                          <a:cubicBezTo>
                            <a:pt x="662" y="1"/>
                            <a:pt x="609" y="16"/>
                            <a:pt x="563" y="47"/>
                          </a:cubicBezTo>
                          <a:cubicBezTo>
                            <a:pt x="516" y="78"/>
                            <a:pt x="408" y="179"/>
                            <a:pt x="455" y="387"/>
                          </a:cubicBezTo>
                          <a:lnTo>
                            <a:pt x="455" y="389"/>
                          </a:lnTo>
                          <a:cubicBezTo>
                            <a:pt x="436" y="381"/>
                            <a:pt x="414" y="371"/>
                            <a:pt x="397" y="364"/>
                          </a:cubicBezTo>
                          <a:cubicBezTo>
                            <a:pt x="341" y="337"/>
                            <a:pt x="291" y="313"/>
                            <a:pt x="244" y="312"/>
                          </a:cubicBezTo>
                          <a:cubicBezTo>
                            <a:pt x="139" y="312"/>
                            <a:pt x="49" y="368"/>
                            <a:pt x="21" y="460"/>
                          </a:cubicBezTo>
                          <a:cubicBezTo>
                            <a:pt x="0" y="527"/>
                            <a:pt x="16" y="626"/>
                            <a:pt x="130" y="699"/>
                          </a:cubicBezTo>
                          <a:cubicBezTo>
                            <a:pt x="211" y="753"/>
                            <a:pt x="244" y="784"/>
                            <a:pt x="257" y="799"/>
                          </a:cubicBezTo>
                          <a:cubicBezTo>
                            <a:pt x="244" y="808"/>
                            <a:pt x="226" y="818"/>
                            <a:pt x="213" y="829"/>
                          </a:cubicBezTo>
                          <a:cubicBezTo>
                            <a:pt x="157" y="861"/>
                            <a:pt x="90" y="904"/>
                            <a:pt x="50" y="979"/>
                          </a:cubicBezTo>
                          <a:cubicBezTo>
                            <a:pt x="2" y="1068"/>
                            <a:pt x="13" y="1168"/>
                            <a:pt x="78" y="1230"/>
                          </a:cubicBezTo>
                          <a:cubicBezTo>
                            <a:pt x="110" y="1262"/>
                            <a:pt x="159" y="1286"/>
                            <a:pt x="219" y="1286"/>
                          </a:cubicBezTo>
                          <a:cubicBezTo>
                            <a:pt x="262" y="1286"/>
                            <a:pt x="310" y="1274"/>
                            <a:pt x="362" y="1245"/>
                          </a:cubicBezTo>
                          <a:cubicBezTo>
                            <a:pt x="378" y="1236"/>
                            <a:pt x="399" y="1223"/>
                            <a:pt x="420" y="1208"/>
                          </a:cubicBezTo>
                          <a:cubicBezTo>
                            <a:pt x="445" y="1192"/>
                            <a:pt x="493" y="1160"/>
                            <a:pt x="517" y="1149"/>
                          </a:cubicBezTo>
                          <a:cubicBezTo>
                            <a:pt x="522" y="1163"/>
                            <a:pt x="524" y="1180"/>
                            <a:pt x="526" y="1197"/>
                          </a:cubicBezTo>
                          <a:cubicBezTo>
                            <a:pt x="541" y="1275"/>
                            <a:pt x="569" y="1434"/>
                            <a:pt x="750" y="1434"/>
                          </a:cubicBezTo>
                          <a:lnTo>
                            <a:pt x="780" y="1434"/>
                          </a:lnTo>
                          <a:cubicBezTo>
                            <a:pt x="848" y="1427"/>
                            <a:pt x="900" y="1400"/>
                            <a:pt x="932" y="1356"/>
                          </a:cubicBezTo>
                          <a:cubicBezTo>
                            <a:pt x="994" y="1275"/>
                            <a:pt x="969" y="1164"/>
                            <a:pt x="950" y="1074"/>
                          </a:cubicBezTo>
                          <a:cubicBezTo>
                            <a:pt x="947" y="1067"/>
                            <a:pt x="945" y="1058"/>
                            <a:pt x="944" y="1049"/>
                          </a:cubicBezTo>
                          <a:lnTo>
                            <a:pt x="944" y="1049"/>
                          </a:lnTo>
                          <a:cubicBezTo>
                            <a:pt x="954" y="1052"/>
                            <a:pt x="966" y="1059"/>
                            <a:pt x="981" y="1067"/>
                          </a:cubicBezTo>
                          <a:cubicBezTo>
                            <a:pt x="1041" y="1101"/>
                            <a:pt x="1098" y="1115"/>
                            <a:pt x="1147" y="1115"/>
                          </a:cubicBezTo>
                          <a:cubicBezTo>
                            <a:pt x="1226" y="1115"/>
                            <a:pt x="1288" y="1080"/>
                            <a:pt x="1325" y="1038"/>
                          </a:cubicBezTo>
                          <a:cubicBezTo>
                            <a:pt x="1387" y="971"/>
                            <a:pt x="1394" y="873"/>
                            <a:pt x="1343" y="805"/>
                          </a:cubicBezTo>
                          <a:cubicBezTo>
                            <a:pt x="1294" y="742"/>
                            <a:pt x="1220" y="727"/>
                            <a:pt x="1160" y="714"/>
                          </a:cubicBezTo>
                          <a:cubicBezTo>
                            <a:pt x="1136" y="708"/>
                            <a:pt x="1092" y="699"/>
                            <a:pt x="1083" y="687"/>
                          </a:cubicBezTo>
                          <a:cubicBezTo>
                            <a:pt x="1084" y="671"/>
                            <a:pt x="1127" y="629"/>
                            <a:pt x="1149" y="607"/>
                          </a:cubicBezTo>
                          <a:cubicBezTo>
                            <a:pt x="1186" y="572"/>
                            <a:pt x="1226" y="530"/>
                            <a:pt x="1251" y="482"/>
                          </a:cubicBezTo>
                          <a:cubicBezTo>
                            <a:pt x="1304" y="383"/>
                            <a:pt x="1282" y="267"/>
                            <a:pt x="1202" y="213"/>
                          </a:cubicBezTo>
                          <a:cubicBezTo>
                            <a:pt x="1177" y="195"/>
                            <a:pt x="1145" y="184"/>
                            <a:pt x="1110" y="184"/>
                          </a:cubicBezTo>
                          <a:cubicBezTo>
                            <a:pt x="1057" y="184"/>
                            <a:pt x="996" y="210"/>
                            <a:pt x="937" y="278"/>
                          </a:cubicBezTo>
                          <a:cubicBezTo>
                            <a:pt x="914" y="304"/>
                            <a:pt x="897" y="321"/>
                            <a:pt x="885" y="331"/>
                          </a:cubicBezTo>
                          <a:cubicBezTo>
                            <a:pt x="888" y="324"/>
                            <a:pt x="892" y="319"/>
                            <a:pt x="894" y="313"/>
                          </a:cubicBezTo>
                          <a:cubicBezTo>
                            <a:pt x="904" y="291"/>
                            <a:pt x="916" y="269"/>
                            <a:pt x="922" y="245"/>
                          </a:cubicBezTo>
                          <a:cubicBezTo>
                            <a:pt x="939" y="160"/>
                            <a:pt x="910" y="83"/>
                            <a:pt x="843" y="39"/>
                          </a:cubicBezTo>
                          <a:cubicBezTo>
                            <a:pt x="806" y="13"/>
                            <a:pt x="761" y="1"/>
                            <a:pt x="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415625" y="2121300"/>
                      <a:ext cx="176125" cy="173325"/>
                    </a:xfrm>
                    <a:custGeom>
                      <a:avLst/>
                      <a:gdLst/>
                      <a:ahLst/>
                      <a:cxnLst/>
                      <a:rect l="l" t="t" r="r" b="b"/>
                      <a:pathLst>
                        <a:path w="7045" h="6933" extrusionOk="0">
                          <a:moveTo>
                            <a:pt x="2606" y="1284"/>
                          </a:moveTo>
                          <a:lnTo>
                            <a:pt x="2606" y="1284"/>
                          </a:lnTo>
                          <a:cubicBezTo>
                            <a:pt x="2628" y="1321"/>
                            <a:pt x="2652" y="1357"/>
                            <a:pt x="2674" y="1391"/>
                          </a:cubicBezTo>
                          <a:cubicBezTo>
                            <a:pt x="2849" y="1657"/>
                            <a:pt x="3012" y="1908"/>
                            <a:pt x="2881" y="2085"/>
                          </a:cubicBezTo>
                          <a:cubicBezTo>
                            <a:pt x="2874" y="2094"/>
                            <a:pt x="2870" y="2095"/>
                            <a:pt x="2868" y="2095"/>
                          </a:cubicBezTo>
                          <a:cubicBezTo>
                            <a:pt x="2867" y="2095"/>
                            <a:pt x="2867" y="2095"/>
                            <a:pt x="2866" y="2095"/>
                          </a:cubicBezTo>
                          <a:cubicBezTo>
                            <a:pt x="2806" y="2086"/>
                            <a:pt x="2695" y="1925"/>
                            <a:pt x="2676" y="1863"/>
                          </a:cubicBezTo>
                          <a:cubicBezTo>
                            <a:pt x="2652" y="1776"/>
                            <a:pt x="2646" y="1686"/>
                            <a:pt x="2643" y="1587"/>
                          </a:cubicBezTo>
                          <a:cubicBezTo>
                            <a:pt x="2639" y="1521"/>
                            <a:pt x="2636" y="1454"/>
                            <a:pt x="2627" y="1388"/>
                          </a:cubicBezTo>
                          <a:cubicBezTo>
                            <a:pt x="2621" y="1354"/>
                            <a:pt x="2615" y="1318"/>
                            <a:pt x="2606" y="1284"/>
                          </a:cubicBezTo>
                          <a:close/>
                          <a:moveTo>
                            <a:pt x="4506" y="2225"/>
                          </a:moveTo>
                          <a:cubicBezTo>
                            <a:pt x="4414" y="2346"/>
                            <a:pt x="4320" y="2462"/>
                            <a:pt x="4281" y="2466"/>
                          </a:cubicBezTo>
                          <a:cubicBezTo>
                            <a:pt x="4274" y="2463"/>
                            <a:pt x="4269" y="2459"/>
                            <a:pt x="4268" y="2459"/>
                          </a:cubicBezTo>
                          <a:cubicBezTo>
                            <a:pt x="4283" y="2425"/>
                            <a:pt x="4377" y="2339"/>
                            <a:pt x="4453" y="2273"/>
                          </a:cubicBezTo>
                          <a:cubicBezTo>
                            <a:pt x="4469" y="2258"/>
                            <a:pt x="4488" y="2242"/>
                            <a:pt x="4506" y="2225"/>
                          </a:cubicBezTo>
                          <a:close/>
                          <a:moveTo>
                            <a:pt x="2169" y="3203"/>
                          </a:moveTo>
                          <a:cubicBezTo>
                            <a:pt x="2194" y="3203"/>
                            <a:pt x="2213" y="3209"/>
                            <a:pt x="2224" y="3216"/>
                          </a:cubicBezTo>
                          <a:cubicBezTo>
                            <a:pt x="2246" y="3231"/>
                            <a:pt x="2246" y="3253"/>
                            <a:pt x="2243" y="3270"/>
                          </a:cubicBezTo>
                          <a:cubicBezTo>
                            <a:pt x="2230" y="3329"/>
                            <a:pt x="2150" y="3397"/>
                            <a:pt x="2004" y="3417"/>
                          </a:cubicBezTo>
                          <a:cubicBezTo>
                            <a:pt x="1918" y="3429"/>
                            <a:pt x="1819" y="3430"/>
                            <a:pt x="1719" y="3430"/>
                          </a:cubicBezTo>
                          <a:cubicBezTo>
                            <a:pt x="1781" y="3399"/>
                            <a:pt x="1840" y="3363"/>
                            <a:pt x="1897" y="3320"/>
                          </a:cubicBezTo>
                          <a:cubicBezTo>
                            <a:pt x="2023" y="3230"/>
                            <a:pt x="2113" y="3203"/>
                            <a:pt x="2169" y="3203"/>
                          </a:cubicBezTo>
                          <a:close/>
                          <a:moveTo>
                            <a:pt x="4600" y="3850"/>
                          </a:moveTo>
                          <a:cubicBezTo>
                            <a:pt x="4648" y="3850"/>
                            <a:pt x="4735" y="3874"/>
                            <a:pt x="4873" y="3987"/>
                          </a:cubicBezTo>
                          <a:cubicBezTo>
                            <a:pt x="4972" y="4069"/>
                            <a:pt x="5074" y="4141"/>
                            <a:pt x="5172" y="4200"/>
                          </a:cubicBezTo>
                          <a:cubicBezTo>
                            <a:pt x="5126" y="4185"/>
                            <a:pt x="5073" y="4175"/>
                            <a:pt x="5015" y="4160"/>
                          </a:cubicBezTo>
                          <a:cubicBezTo>
                            <a:pt x="4817" y="4111"/>
                            <a:pt x="4519" y="4039"/>
                            <a:pt x="4519" y="3913"/>
                          </a:cubicBezTo>
                          <a:cubicBezTo>
                            <a:pt x="4519" y="3899"/>
                            <a:pt x="4529" y="3869"/>
                            <a:pt x="4557" y="3857"/>
                          </a:cubicBezTo>
                          <a:cubicBezTo>
                            <a:pt x="4565" y="3853"/>
                            <a:pt x="4578" y="3850"/>
                            <a:pt x="4600" y="3850"/>
                          </a:cubicBezTo>
                          <a:close/>
                          <a:moveTo>
                            <a:pt x="3218" y="4436"/>
                          </a:moveTo>
                          <a:cubicBezTo>
                            <a:pt x="3225" y="4442"/>
                            <a:pt x="3243" y="4472"/>
                            <a:pt x="3249" y="4525"/>
                          </a:cubicBezTo>
                          <a:cubicBezTo>
                            <a:pt x="3269" y="4718"/>
                            <a:pt x="3176" y="4885"/>
                            <a:pt x="3072" y="5057"/>
                          </a:cubicBezTo>
                          <a:cubicBezTo>
                            <a:pt x="3077" y="5024"/>
                            <a:pt x="3080" y="4990"/>
                            <a:pt x="3085" y="4959"/>
                          </a:cubicBezTo>
                          <a:cubicBezTo>
                            <a:pt x="3129" y="4519"/>
                            <a:pt x="3218" y="4444"/>
                            <a:pt x="3218" y="4436"/>
                          </a:cubicBezTo>
                          <a:close/>
                          <a:moveTo>
                            <a:pt x="3771" y="152"/>
                          </a:moveTo>
                          <a:cubicBezTo>
                            <a:pt x="3777" y="152"/>
                            <a:pt x="3782" y="155"/>
                            <a:pt x="3789" y="159"/>
                          </a:cubicBezTo>
                          <a:cubicBezTo>
                            <a:pt x="3795" y="162"/>
                            <a:pt x="3809" y="168"/>
                            <a:pt x="3831" y="187"/>
                          </a:cubicBezTo>
                          <a:cubicBezTo>
                            <a:pt x="3915" y="254"/>
                            <a:pt x="4052" y="307"/>
                            <a:pt x="4210" y="372"/>
                          </a:cubicBezTo>
                          <a:cubicBezTo>
                            <a:pt x="4367" y="435"/>
                            <a:pt x="4547" y="506"/>
                            <a:pt x="4695" y="598"/>
                          </a:cubicBezTo>
                          <a:cubicBezTo>
                            <a:pt x="4947" y="757"/>
                            <a:pt x="5197" y="1008"/>
                            <a:pt x="4882" y="1549"/>
                          </a:cubicBezTo>
                          <a:cubicBezTo>
                            <a:pt x="4723" y="1821"/>
                            <a:pt x="4507" y="2013"/>
                            <a:pt x="4351" y="2153"/>
                          </a:cubicBezTo>
                          <a:cubicBezTo>
                            <a:pt x="4201" y="2286"/>
                            <a:pt x="4101" y="2374"/>
                            <a:pt x="4113" y="2476"/>
                          </a:cubicBezTo>
                          <a:cubicBezTo>
                            <a:pt x="4119" y="2525"/>
                            <a:pt x="4150" y="2568"/>
                            <a:pt x="4204" y="2599"/>
                          </a:cubicBezTo>
                          <a:cubicBezTo>
                            <a:pt x="4228" y="2613"/>
                            <a:pt x="4253" y="2620"/>
                            <a:pt x="4277" y="2620"/>
                          </a:cubicBezTo>
                          <a:cubicBezTo>
                            <a:pt x="4415" y="2620"/>
                            <a:pt x="4564" y="2410"/>
                            <a:pt x="4760" y="2138"/>
                          </a:cubicBezTo>
                          <a:cubicBezTo>
                            <a:pt x="4913" y="1924"/>
                            <a:pt x="5088" y="1680"/>
                            <a:pt x="5216" y="1620"/>
                          </a:cubicBezTo>
                          <a:cubicBezTo>
                            <a:pt x="5282" y="1588"/>
                            <a:pt x="5357" y="1573"/>
                            <a:pt x="5437" y="1573"/>
                          </a:cubicBezTo>
                          <a:cubicBezTo>
                            <a:pt x="5611" y="1573"/>
                            <a:pt x="5811" y="1644"/>
                            <a:pt x="5993" y="1778"/>
                          </a:cubicBezTo>
                          <a:cubicBezTo>
                            <a:pt x="6189" y="1924"/>
                            <a:pt x="6343" y="2123"/>
                            <a:pt x="6436" y="2354"/>
                          </a:cubicBezTo>
                          <a:cubicBezTo>
                            <a:pt x="6463" y="2417"/>
                            <a:pt x="6483" y="2481"/>
                            <a:pt x="6500" y="2550"/>
                          </a:cubicBezTo>
                          <a:cubicBezTo>
                            <a:pt x="6540" y="2714"/>
                            <a:pt x="6591" y="2816"/>
                            <a:pt x="6662" y="2869"/>
                          </a:cubicBezTo>
                          <a:cubicBezTo>
                            <a:pt x="6720" y="2912"/>
                            <a:pt x="6776" y="2915"/>
                            <a:pt x="6813" y="2917"/>
                          </a:cubicBezTo>
                          <a:lnTo>
                            <a:pt x="6825" y="2917"/>
                          </a:lnTo>
                          <a:cubicBezTo>
                            <a:pt x="6810" y="2936"/>
                            <a:pt x="6782" y="2961"/>
                            <a:pt x="6761" y="2981"/>
                          </a:cubicBezTo>
                          <a:cubicBezTo>
                            <a:pt x="6641" y="3100"/>
                            <a:pt x="6633" y="3268"/>
                            <a:pt x="6624" y="3416"/>
                          </a:cubicBezTo>
                          <a:cubicBezTo>
                            <a:pt x="6621" y="3456"/>
                            <a:pt x="6619" y="3497"/>
                            <a:pt x="6613" y="3535"/>
                          </a:cubicBezTo>
                          <a:cubicBezTo>
                            <a:pt x="6612" y="3562"/>
                            <a:pt x="6609" y="3586"/>
                            <a:pt x="6603" y="3611"/>
                          </a:cubicBezTo>
                          <a:cubicBezTo>
                            <a:pt x="6547" y="3913"/>
                            <a:pt x="6377" y="4138"/>
                            <a:pt x="6138" y="4224"/>
                          </a:cubicBezTo>
                          <a:cubicBezTo>
                            <a:pt x="6059" y="4252"/>
                            <a:pt x="5975" y="4267"/>
                            <a:pt x="5886" y="4267"/>
                          </a:cubicBezTo>
                          <a:cubicBezTo>
                            <a:pt x="5612" y="4267"/>
                            <a:pt x="5297" y="4129"/>
                            <a:pt x="4974" y="3865"/>
                          </a:cubicBezTo>
                          <a:cubicBezTo>
                            <a:pt x="4811" y="3731"/>
                            <a:pt x="4689" y="3690"/>
                            <a:pt x="4600" y="3690"/>
                          </a:cubicBezTo>
                          <a:cubicBezTo>
                            <a:pt x="4556" y="3690"/>
                            <a:pt x="4520" y="3700"/>
                            <a:pt x="4491" y="3714"/>
                          </a:cubicBezTo>
                          <a:cubicBezTo>
                            <a:pt x="4402" y="3757"/>
                            <a:pt x="4364" y="3846"/>
                            <a:pt x="4364" y="3913"/>
                          </a:cubicBezTo>
                          <a:cubicBezTo>
                            <a:pt x="4364" y="4162"/>
                            <a:pt x="4705" y="4243"/>
                            <a:pt x="4980" y="4309"/>
                          </a:cubicBezTo>
                          <a:cubicBezTo>
                            <a:pt x="5071" y="4331"/>
                            <a:pt x="5154" y="4352"/>
                            <a:pt x="5201" y="4371"/>
                          </a:cubicBezTo>
                          <a:cubicBezTo>
                            <a:pt x="5393" y="4457"/>
                            <a:pt x="5538" y="4633"/>
                            <a:pt x="5597" y="4854"/>
                          </a:cubicBezTo>
                          <a:cubicBezTo>
                            <a:pt x="5680" y="5162"/>
                            <a:pt x="5593" y="5522"/>
                            <a:pt x="5361" y="5841"/>
                          </a:cubicBezTo>
                          <a:cubicBezTo>
                            <a:pt x="5339" y="5873"/>
                            <a:pt x="5317" y="5903"/>
                            <a:pt x="5293" y="5934"/>
                          </a:cubicBezTo>
                          <a:cubicBezTo>
                            <a:pt x="5136" y="6135"/>
                            <a:pt x="4964" y="6364"/>
                            <a:pt x="5026" y="6630"/>
                          </a:cubicBezTo>
                          <a:cubicBezTo>
                            <a:pt x="5046" y="6718"/>
                            <a:pt x="5045" y="6760"/>
                            <a:pt x="5043" y="6776"/>
                          </a:cubicBezTo>
                          <a:cubicBezTo>
                            <a:pt x="5023" y="6770"/>
                            <a:pt x="4965" y="6752"/>
                            <a:pt x="4840" y="6659"/>
                          </a:cubicBezTo>
                          <a:cubicBezTo>
                            <a:pt x="4730" y="6579"/>
                            <a:pt x="4606" y="6556"/>
                            <a:pt x="4478" y="6556"/>
                          </a:cubicBezTo>
                          <a:cubicBezTo>
                            <a:pt x="4373" y="6556"/>
                            <a:pt x="4266" y="6572"/>
                            <a:pt x="4165" y="6584"/>
                          </a:cubicBezTo>
                          <a:cubicBezTo>
                            <a:pt x="4131" y="6590"/>
                            <a:pt x="4098" y="6594"/>
                            <a:pt x="4064" y="6599"/>
                          </a:cubicBezTo>
                          <a:cubicBezTo>
                            <a:pt x="3988" y="6609"/>
                            <a:pt x="3915" y="6614"/>
                            <a:pt x="3844" y="6614"/>
                          </a:cubicBezTo>
                          <a:cubicBezTo>
                            <a:pt x="3506" y="6614"/>
                            <a:pt x="3231" y="6497"/>
                            <a:pt x="3072" y="6280"/>
                          </a:cubicBezTo>
                          <a:cubicBezTo>
                            <a:pt x="2903" y="6051"/>
                            <a:pt x="2893" y="5736"/>
                            <a:pt x="3042" y="5419"/>
                          </a:cubicBezTo>
                          <a:cubicBezTo>
                            <a:pt x="3082" y="5334"/>
                            <a:pt x="3132" y="5250"/>
                            <a:pt x="3182" y="5172"/>
                          </a:cubicBezTo>
                          <a:cubicBezTo>
                            <a:pt x="3306" y="4972"/>
                            <a:pt x="3433" y="4766"/>
                            <a:pt x="3405" y="4503"/>
                          </a:cubicBezTo>
                          <a:cubicBezTo>
                            <a:pt x="3391" y="4368"/>
                            <a:pt x="3318" y="4278"/>
                            <a:pt x="3227" y="4278"/>
                          </a:cubicBezTo>
                          <a:cubicBezTo>
                            <a:pt x="3075" y="4278"/>
                            <a:pt x="2976" y="4500"/>
                            <a:pt x="2931" y="4938"/>
                          </a:cubicBezTo>
                          <a:cubicBezTo>
                            <a:pt x="2893" y="5306"/>
                            <a:pt x="2668" y="5708"/>
                            <a:pt x="2373" y="5941"/>
                          </a:cubicBezTo>
                          <a:cubicBezTo>
                            <a:pt x="2256" y="6034"/>
                            <a:pt x="2081" y="6135"/>
                            <a:pt x="1878" y="6135"/>
                          </a:cubicBezTo>
                          <a:cubicBezTo>
                            <a:pt x="1850" y="6135"/>
                            <a:pt x="1821" y="6133"/>
                            <a:pt x="1792" y="6129"/>
                          </a:cubicBezTo>
                          <a:cubicBezTo>
                            <a:pt x="1750" y="6125"/>
                            <a:pt x="1707" y="6113"/>
                            <a:pt x="1663" y="6096"/>
                          </a:cubicBezTo>
                          <a:cubicBezTo>
                            <a:pt x="1589" y="6070"/>
                            <a:pt x="1515" y="6029"/>
                            <a:pt x="1439" y="5981"/>
                          </a:cubicBezTo>
                          <a:cubicBezTo>
                            <a:pt x="1379" y="5947"/>
                            <a:pt x="1317" y="5910"/>
                            <a:pt x="1253" y="5881"/>
                          </a:cubicBezTo>
                          <a:cubicBezTo>
                            <a:pt x="1193" y="5852"/>
                            <a:pt x="1112" y="5821"/>
                            <a:pt x="1018" y="5821"/>
                          </a:cubicBezTo>
                          <a:cubicBezTo>
                            <a:pt x="980" y="5821"/>
                            <a:pt x="941" y="5826"/>
                            <a:pt x="900" y="5838"/>
                          </a:cubicBezTo>
                          <a:cubicBezTo>
                            <a:pt x="853" y="5852"/>
                            <a:pt x="819" y="5856"/>
                            <a:pt x="795" y="5856"/>
                          </a:cubicBezTo>
                          <a:cubicBezTo>
                            <a:pt x="768" y="5856"/>
                            <a:pt x="754" y="5850"/>
                            <a:pt x="747" y="5845"/>
                          </a:cubicBezTo>
                          <a:cubicBezTo>
                            <a:pt x="701" y="5808"/>
                            <a:pt x="711" y="5630"/>
                            <a:pt x="717" y="5543"/>
                          </a:cubicBezTo>
                          <a:cubicBezTo>
                            <a:pt x="731" y="5330"/>
                            <a:pt x="671" y="5098"/>
                            <a:pt x="614" y="4872"/>
                          </a:cubicBezTo>
                          <a:cubicBezTo>
                            <a:pt x="515" y="4481"/>
                            <a:pt x="420" y="4110"/>
                            <a:pt x="658" y="3829"/>
                          </a:cubicBezTo>
                          <a:cubicBezTo>
                            <a:pt x="854" y="3601"/>
                            <a:pt x="1166" y="3579"/>
                            <a:pt x="1483" y="3579"/>
                          </a:cubicBezTo>
                          <a:cubicBezTo>
                            <a:pt x="1523" y="3579"/>
                            <a:pt x="1563" y="3579"/>
                            <a:pt x="1603" y="3580"/>
                          </a:cubicBezTo>
                          <a:cubicBezTo>
                            <a:pt x="1639" y="3580"/>
                            <a:pt x="1673" y="3580"/>
                            <a:pt x="1708" y="3580"/>
                          </a:cubicBezTo>
                          <a:cubicBezTo>
                            <a:pt x="1821" y="3580"/>
                            <a:pt x="1928" y="3577"/>
                            <a:pt x="2029" y="3565"/>
                          </a:cubicBezTo>
                          <a:cubicBezTo>
                            <a:pt x="2262" y="3534"/>
                            <a:pt x="2373" y="3408"/>
                            <a:pt x="2398" y="3299"/>
                          </a:cubicBezTo>
                          <a:cubicBezTo>
                            <a:pt x="2417" y="3212"/>
                            <a:pt x="2386" y="3129"/>
                            <a:pt x="2314" y="3080"/>
                          </a:cubicBezTo>
                          <a:cubicBezTo>
                            <a:pt x="2289" y="3064"/>
                            <a:pt x="2242" y="3042"/>
                            <a:pt x="2172" y="3042"/>
                          </a:cubicBezTo>
                          <a:cubicBezTo>
                            <a:pt x="2087" y="3042"/>
                            <a:pt x="1967" y="3074"/>
                            <a:pt x="1810" y="3188"/>
                          </a:cubicBezTo>
                          <a:cubicBezTo>
                            <a:pt x="1621" y="3326"/>
                            <a:pt x="1409" y="3396"/>
                            <a:pt x="1198" y="3396"/>
                          </a:cubicBezTo>
                          <a:cubicBezTo>
                            <a:pt x="1041" y="3396"/>
                            <a:pt x="885" y="3357"/>
                            <a:pt x="739" y="3278"/>
                          </a:cubicBezTo>
                          <a:cubicBezTo>
                            <a:pt x="357" y="3075"/>
                            <a:pt x="175" y="2658"/>
                            <a:pt x="295" y="2271"/>
                          </a:cubicBezTo>
                          <a:cubicBezTo>
                            <a:pt x="311" y="2215"/>
                            <a:pt x="335" y="2160"/>
                            <a:pt x="357" y="2104"/>
                          </a:cubicBezTo>
                          <a:cubicBezTo>
                            <a:pt x="379" y="2051"/>
                            <a:pt x="401" y="1996"/>
                            <a:pt x="420" y="1940"/>
                          </a:cubicBezTo>
                          <a:cubicBezTo>
                            <a:pt x="453" y="1844"/>
                            <a:pt x="488" y="1701"/>
                            <a:pt x="428" y="1553"/>
                          </a:cubicBezTo>
                          <a:cubicBezTo>
                            <a:pt x="413" y="1519"/>
                            <a:pt x="394" y="1484"/>
                            <a:pt x="375" y="1451"/>
                          </a:cubicBezTo>
                          <a:cubicBezTo>
                            <a:pt x="332" y="1377"/>
                            <a:pt x="305" y="1329"/>
                            <a:pt x="323" y="1292"/>
                          </a:cubicBezTo>
                          <a:cubicBezTo>
                            <a:pt x="339" y="1255"/>
                            <a:pt x="386" y="1247"/>
                            <a:pt x="477" y="1247"/>
                          </a:cubicBezTo>
                          <a:cubicBezTo>
                            <a:pt x="487" y="1247"/>
                            <a:pt x="498" y="1247"/>
                            <a:pt x="509" y="1248"/>
                          </a:cubicBezTo>
                          <a:cubicBezTo>
                            <a:pt x="527" y="1248"/>
                            <a:pt x="545" y="1248"/>
                            <a:pt x="563" y="1248"/>
                          </a:cubicBezTo>
                          <a:cubicBezTo>
                            <a:pt x="604" y="1248"/>
                            <a:pt x="645" y="1246"/>
                            <a:pt x="685" y="1237"/>
                          </a:cubicBezTo>
                          <a:cubicBezTo>
                            <a:pt x="828" y="1206"/>
                            <a:pt x="923" y="1092"/>
                            <a:pt x="1005" y="993"/>
                          </a:cubicBezTo>
                          <a:cubicBezTo>
                            <a:pt x="1027" y="965"/>
                            <a:pt x="1050" y="940"/>
                            <a:pt x="1073" y="914"/>
                          </a:cubicBezTo>
                          <a:cubicBezTo>
                            <a:pt x="1222" y="758"/>
                            <a:pt x="1425" y="673"/>
                            <a:pt x="1638" y="673"/>
                          </a:cubicBezTo>
                          <a:cubicBezTo>
                            <a:pt x="1721" y="673"/>
                            <a:pt x="1805" y="686"/>
                            <a:pt x="1889" y="713"/>
                          </a:cubicBezTo>
                          <a:cubicBezTo>
                            <a:pt x="2200" y="810"/>
                            <a:pt x="2425" y="1078"/>
                            <a:pt x="2473" y="1407"/>
                          </a:cubicBezTo>
                          <a:cubicBezTo>
                            <a:pt x="2482" y="1466"/>
                            <a:pt x="2484" y="1528"/>
                            <a:pt x="2488" y="1590"/>
                          </a:cubicBezTo>
                          <a:cubicBezTo>
                            <a:pt x="2491" y="1691"/>
                            <a:pt x="2497" y="1797"/>
                            <a:pt x="2527" y="1902"/>
                          </a:cubicBezTo>
                          <a:cubicBezTo>
                            <a:pt x="2549" y="1976"/>
                            <a:pt x="2683" y="2218"/>
                            <a:pt x="2841" y="2244"/>
                          </a:cubicBezTo>
                          <a:cubicBezTo>
                            <a:pt x="2852" y="2246"/>
                            <a:pt x="2862" y="2247"/>
                            <a:pt x="2873" y="2247"/>
                          </a:cubicBezTo>
                          <a:cubicBezTo>
                            <a:pt x="2926" y="2247"/>
                            <a:pt x="2973" y="2222"/>
                            <a:pt x="3008" y="2174"/>
                          </a:cubicBezTo>
                          <a:cubicBezTo>
                            <a:pt x="3204" y="1908"/>
                            <a:pt x="3004" y="1599"/>
                            <a:pt x="2807" y="1302"/>
                          </a:cubicBezTo>
                          <a:cubicBezTo>
                            <a:pt x="2555" y="918"/>
                            <a:pt x="2420" y="667"/>
                            <a:pt x="2661" y="448"/>
                          </a:cubicBezTo>
                          <a:cubicBezTo>
                            <a:pt x="2772" y="350"/>
                            <a:pt x="2940" y="347"/>
                            <a:pt x="3119" y="347"/>
                          </a:cubicBezTo>
                          <a:cubicBezTo>
                            <a:pt x="3309" y="347"/>
                            <a:pt x="3507" y="345"/>
                            <a:pt x="3664" y="225"/>
                          </a:cubicBezTo>
                          <a:lnTo>
                            <a:pt x="3693" y="203"/>
                          </a:lnTo>
                          <a:cubicBezTo>
                            <a:pt x="3742" y="164"/>
                            <a:pt x="3759" y="152"/>
                            <a:pt x="3771" y="152"/>
                          </a:cubicBezTo>
                          <a:close/>
                          <a:moveTo>
                            <a:pt x="3772" y="1"/>
                          </a:moveTo>
                          <a:cubicBezTo>
                            <a:pt x="3708" y="1"/>
                            <a:pt x="3656" y="41"/>
                            <a:pt x="3599" y="85"/>
                          </a:cubicBezTo>
                          <a:lnTo>
                            <a:pt x="3571" y="107"/>
                          </a:lnTo>
                          <a:cubicBezTo>
                            <a:pt x="3456" y="194"/>
                            <a:pt x="3293" y="196"/>
                            <a:pt x="3120" y="196"/>
                          </a:cubicBezTo>
                          <a:cubicBezTo>
                            <a:pt x="2921" y="196"/>
                            <a:pt x="2714" y="197"/>
                            <a:pt x="2558" y="338"/>
                          </a:cubicBezTo>
                          <a:cubicBezTo>
                            <a:pt x="2370" y="508"/>
                            <a:pt x="2349" y="697"/>
                            <a:pt x="2407" y="886"/>
                          </a:cubicBezTo>
                          <a:cubicBezTo>
                            <a:pt x="2284" y="741"/>
                            <a:pt x="2123" y="630"/>
                            <a:pt x="1936" y="571"/>
                          </a:cubicBezTo>
                          <a:cubicBezTo>
                            <a:pt x="1837" y="540"/>
                            <a:pt x="1737" y="525"/>
                            <a:pt x="1638" y="525"/>
                          </a:cubicBezTo>
                          <a:cubicBezTo>
                            <a:pt x="1383" y="525"/>
                            <a:pt x="1139" y="625"/>
                            <a:pt x="961" y="815"/>
                          </a:cubicBezTo>
                          <a:cubicBezTo>
                            <a:pt x="934" y="841"/>
                            <a:pt x="909" y="871"/>
                            <a:pt x="886" y="900"/>
                          </a:cubicBezTo>
                          <a:cubicBezTo>
                            <a:pt x="812" y="988"/>
                            <a:pt x="742" y="1070"/>
                            <a:pt x="651" y="1091"/>
                          </a:cubicBezTo>
                          <a:cubicBezTo>
                            <a:pt x="620" y="1098"/>
                            <a:pt x="585" y="1098"/>
                            <a:pt x="548" y="1098"/>
                          </a:cubicBezTo>
                          <a:cubicBezTo>
                            <a:pt x="535" y="1098"/>
                            <a:pt x="523" y="1098"/>
                            <a:pt x="510" y="1098"/>
                          </a:cubicBezTo>
                          <a:cubicBezTo>
                            <a:pt x="508" y="1098"/>
                            <a:pt x="505" y="1098"/>
                            <a:pt x="503" y="1098"/>
                          </a:cubicBezTo>
                          <a:cubicBezTo>
                            <a:pt x="386" y="1098"/>
                            <a:pt x="243" y="1100"/>
                            <a:pt x="180" y="1233"/>
                          </a:cubicBezTo>
                          <a:cubicBezTo>
                            <a:pt x="128" y="1346"/>
                            <a:pt x="188" y="1451"/>
                            <a:pt x="239" y="1536"/>
                          </a:cubicBezTo>
                          <a:cubicBezTo>
                            <a:pt x="255" y="1564"/>
                            <a:pt x="273" y="1592"/>
                            <a:pt x="283" y="1620"/>
                          </a:cubicBezTo>
                          <a:cubicBezTo>
                            <a:pt x="314" y="1695"/>
                            <a:pt x="311" y="1782"/>
                            <a:pt x="273" y="1897"/>
                          </a:cubicBezTo>
                          <a:cubicBezTo>
                            <a:pt x="255" y="1949"/>
                            <a:pt x="233" y="2001"/>
                            <a:pt x="214" y="2052"/>
                          </a:cubicBezTo>
                          <a:cubicBezTo>
                            <a:pt x="187" y="2112"/>
                            <a:pt x="163" y="2174"/>
                            <a:pt x="144" y="2233"/>
                          </a:cubicBezTo>
                          <a:cubicBezTo>
                            <a:pt x="1" y="2693"/>
                            <a:pt x="215" y="3182"/>
                            <a:pt x="666" y="3425"/>
                          </a:cubicBezTo>
                          <a:cubicBezTo>
                            <a:pt x="732" y="3460"/>
                            <a:pt x="798" y="3488"/>
                            <a:pt x="868" y="3510"/>
                          </a:cubicBezTo>
                          <a:cubicBezTo>
                            <a:pt x="745" y="3555"/>
                            <a:pt x="632" y="3625"/>
                            <a:pt x="540" y="3735"/>
                          </a:cubicBezTo>
                          <a:cubicBezTo>
                            <a:pt x="248" y="4076"/>
                            <a:pt x="357" y="4504"/>
                            <a:pt x="462" y="4918"/>
                          </a:cubicBezTo>
                          <a:cubicBezTo>
                            <a:pt x="519" y="5142"/>
                            <a:pt x="573" y="5352"/>
                            <a:pt x="562" y="5541"/>
                          </a:cubicBezTo>
                          <a:cubicBezTo>
                            <a:pt x="549" y="5730"/>
                            <a:pt x="549" y="5893"/>
                            <a:pt x="649" y="5974"/>
                          </a:cubicBezTo>
                          <a:cubicBezTo>
                            <a:pt x="691" y="6008"/>
                            <a:pt x="742" y="6019"/>
                            <a:pt x="792" y="6019"/>
                          </a:cubicBezTo>
                          <a:cubicBezTo>
                            <a:pt x="846" y="6019"/>
                            <a:pt x="899" y="6007"/>
                            <a:pt x="942" y="5995"/>
                          </a:cubicBezTo>
                          <a:cubicBezTo>
                            <a:pt x="966" y="5988"/>
                            <a:pt x="990" y="5984"/>
                            <a:pt x="1015" y="5984"/>
                          </a:cubicBezTo>
                          <a:cubicBezTo>
                            <a:pt x="1066" y="5984"/>
                            <a:pt x="1122" y="5999"/>
                            <a:pt x="1188" y="6029"/>
                          </a:cubicBezTo>
                          <a:cubicBezTo>
                            <a:pt x="1243" y="6054"/>
                            <a:pt x="1301" y="6088"/>
                            <a:pt x="1360" y="6122"/>
                          </a:cubicBezTo>
                          <a:cubicBezTo>
                            <a:pt x="1439" y="6170"/>
                            <a:pt x="1521" y="6218"/>
                            <a:pt x="1606" y="6250"/>
                          </a:cubicBezTo>
                          <a:cubicBezTo>
                            <a:pt x="1663" y="6269"/>
                            <a:pt x="1717" y="6283"/>
                            <a:pt x="1769" y="6290"/>
                          </a:cubicBezTo>
                          <a:cubicBezTo>
                            <a:pt x="1805" y="6295"/>
                            <a:pt x="1841" y="6298"/>
                            <a:pt x="1878" y="6298"/>
                          </a:cubicBezTo>
                          <a:cubicBezTo>
                            <a:pt x="2077" y="6298"/>
                            <a:pt x="2279" y="6220"/>
                            <a:pt x="2469" y="6070"/>
                          </a:cubicBezTo>
                          <a:cubicBezTo>
                            <a:pt x="2589" y="5977"/>
                            <a:pt x="2698" y="5860"/>
                            <a:pt x="2789" y="5729"/>
                          </a:cubicBezTo>
                          <a:lnTo>
                            <a:pt x="2789" y="5729"/>
                          </a:lnTo>
                          <a:cubicBezTo>
                            <a:pt x="2757" y="5966"/>
                            <a:pt x="2810" y="6192"/>
                            <a:pt x="2946" y="6377"/>
                          </a:cubicBezTo>
                          <a:cubicBezTo>
                            <a:pt x="3137" y="6637"/>
                            <a:pt x="3457" y="6777"/>
                            <a:pt x="3846" y="6777"/>
                          </a:cubicBezTo>
                          <a:cubicBezTo>
                            <a:pt x="3923" y="6777"/>
                            <a:pt x="4004" y="6771"/>
                            <a:pt x="4086" y="6760"/>
                          </a:cubicBezTo>
                          <a:cubicBezTo>
                            <a:pt x="4120" y="6755"/>
                            <a:pt x="4153" y="6749"/>
                            <a:pt x="4188" y="6745"/>
                          </a:cubicBezTo>
                          <a:cubicBezTo>
                            <a:pt x="4287" y="6729"/>
                            <a:pt x="4387" y="6713"/>
                            <a:pt x="4480" y="6713"/>
                          </a:cubicBezTo>
                          <a:cubicBezTo>
                            <a:pt x="4580" y="6713"/>
                            <a:pt x="4672" y="6731"/>
                            <a:pt x="4748" y="6786"/>
                          </a:cubicBezTo>
                          <a:cubicBezTo>
                            <a:pt x="4854" y="6864"/>
                            <a:pt x="4962" y="6932"/>
                            <a:pt x="5052" y="6932"/>
                          </a:cubicBezTo>
                          <a:cubicBezTo>
                            <a:pt x="5082" y="6932"/>
                            <a:pt x="5108" y="6925"/>
                            <a:pt x="5135" y="6909"/>
                          </a:cubicBezTo>
                          <a:cubicBezTo>
                            <a:pt x="5228" y="6850"/>
                            <a:pt x="5209" y="6709"/>
                            <a:pt x="5181" y="6594"/>
                          </a:cubicBezTo>
                          <a:cubicBezTo>
                            <a:pt x="5136" y="6401"/>
                            <a:pt x="5281" y="6210"/>
                            <a:pt x="5420" y="6029"/>
                          </a:cubicBezTo>
                          <a:cubicBezTo>
                            <a:pt x="5444" y="5996"/>
                            <a:pt x="5467" y="5965"/>
                            <a:pt x="5489" y="5934"/>
                          </a:cubicBezTo>
                          <a:cubicBezTo>
                            <a:pt x="5749" y="5575"/>
                            <a:pt x="5845" y="5167"/>
                            <a:pt x="5749" y="4814"/>
                          </a:cubicBezTo>
                          <a:cubicBezTo>
                            <a:pt x="5696" y="4615"/>
                            <a:pt x="5584" y="4445"/>
                            <a:pt x="5430" y="4330"/>
                          </a:cubicBezTo>
                          <a:lnTo>
                            <a:pt x="5430" y="4330"/>
                          </a:lnTo>
                          <a:cubicBezTo>
                            <a:pt x="5589" y="4395"/>
                            <a:pt x="5744" y="4428"/>
                            <a:pt x="5890" y="4428"/>
                          </a:cubicBezTo>
                          <a:cubicBezTo>
                            <a:pt x="5996" y="4428"/>
                            <a:pt x="6097" y="4411"/>
                            <a:pt x="6192" y="4376"/>
                          </a:cubicBezTo>
                          <a:cubicBezTo>
                            <a:pt x="6485" y="4271"/>
                            <a:pt x="6692" y="4002"/>
                            <a:pt x="6758" y="3646"/>
                          </a:cubicBezTo>
                          <a:cubicBezTo>
                            <a:pt x="6764" y="3618"/>
                            <a:pt x="6767" y="3589"/>
                            <a:pt x="6771" y="3559"/>
                          </a:cubicBezTo>
                          <a:cubicBezTo>
                            <a:pt x="6776" y="3518"/>
                            <a:pt x="6780" y="3475"/>
                            <a:pt x="6782" y="3430"/>
                          </a:cubicBezTo>
                          <a:cubicBezTo>
                            <a:pt x="6789" y="3298"/>
                            <a:pt x="6797" y="3173"/>
                            <a:pt x="6882" y="3091"/>
                          </a:cubicBezTo>
                          <a:cubicBezTo>
                            <a:pt x="6935" y="3041"/>
                            <a:pt x="7045" y="2937"/>
                            <a:pt x="6965" y="2831"/>
                          </a:cubicBezTo>
                          <a:cubicBezTo>
                            <a:pt x="6924" y="2773"/>
                            <a:pt x="6863" y="2769"/>
                            <a:pt x="6825" y="2767"/>
                          </a:cubicBezTo>
                          <a:cubicBezTo>
                            <a:pt x="6795" y="2766"/>
                            <a:pt x="6779" y="2764"/>
                            <a:pt x="6760" y="2751"/>
                          </a:cubicBezTo>
                          <a:cubicBezTo>
                            <a:pt x="6732" y="2730"/>
                            <a:pt x="6692" y="2673"/>
                            <a:pt x="6653" y="2518"/>
                          </a:cubicBezTo>
                          <a:cubicBezTo>
                            <a:pt x="6634" y="2444"/>
                            <a:pt x="6610" y="2370"/>
                            <a:pt x="6582" y="2302"/>
                          </a:cubicBezTo>
                          <a:cubicBezTo>
                            <a:pt x="6479" y="2045"/>
                            <a:pt x="6308" y="1822"/>
                            <a:pt x="6088" y="1660"/>
                          </a:cubicBezTo>
                          <a:cubicBezTo>
                            <a:pt x="5880" y="1505"/>
                            <a:pt x="5646" y="1424"/>
                            <a:pt x="5436" y="1424"/>
                          </a:cubicBezTo>
                          <a:cubicBezTo>
                            <a:pt x="5333" y="1424"/>
                            <a:pt x="5236" y="1443"/>
                            <a:pt x="5151" y="1484"/>
                          </a:cubicBezTo>
                          <a:cubicBezTo>
                            <a:pt x="5126" y="1497"/>
                            <a:pt x="5098" y="1516"/>
                            <a:pt x="5070" y="1536"/>
                          </a:cubicBezTo>
                          <a:cubicBezTo>
                            <a:pt x="5290" y="1089"/>
                            <a:pt x="5193" y="731"/>
                            <a:pt x="4777" y="471"/>
                          </a:cubicBezTo>
                          <a:cubicBezTo>
                            <a:pt x="4616" y="372"/>
                            <a:pt x="4432" y="298"/>
                            <a:pt x="4269" y="233"/>
                          </a:cubicBezTo>
                          <a:cubicBezTo>
                            <a:pt x="4128" y="175"/>
                            <a:pt x="3995" y="122"/>
                            <a:pt x="3928" y="70"/>
                          </a:cubicBezTo>
                          <a:cubicBezTo>
                            <a:pt x="3902" y="50"/>
                            <a:pt x="3879" y="33"/>
                            <a:pt x="3862" y="26"/>
                          </a:cubicBezTo>
                          <a:cubicBezTo>
                            <a:pt x="3829" y="8"/>
                            <a:pt x="3799" y="1"/>
                            <a:pt x="3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320000" y="1951350"/>
                      <a:ext cx="88050" cy="86200"/>
                    </a:xfrm>
                    <a:custGeom>
                      <a:avLst/>
                      <a:gdLst/>
                      <a:ahLst/>
                      <a:cxnLst/>
                      <a:rect l="l" t="t" r="r" b="b"/>
                      <a:pathLst>
                        <a:path w="3522" h="3448" extrusionOk="0">
                          <a:moveTo>
                            <a:pt x="198" y="283"/>
                          </a:moveTo>
                          <a:lnTo>
                            <a:pt x="198" y="283"/>
                          </a:lnTo>
                          <a:cubicBezTo>
                            <a:pt x="342" y="393"/>
                            <a:pt x="503" y="477"/>
                            <a:pt x="673" y="532"/>
                          </a:cubicBezTo>
                          <a:cubicBezTo>
                            <a:pt x="964" y="1665"/>
                            <a:pt x="1935" y="2545"/>
                            <a:pt x="3349" y="2960"/>
                          </a:cubicBezTo>
                          <a:cubicBezTo>
                            <a:pt x="3347" y="2969"/>
                            <a:pt x="3347" y="2978"/>
                            <a:pt x="3346" y="2987"/>
                          </a:cubicBezTo>
                          <a:cubicBezTo>
                            <a:pt x="3331" y="3104"/>
                            <a:pt x="3315" y="3213"/>
                            <a:pt x="3256" y="3284"/>
                          </a:cubicBezTo>
                          <a:cubicBezTo>
                            <a:pt x="1712" y="2999"/>
                            <a:pt x="510" y="1810"/>
                            <a:pt x="198" y="283"/>
                          </a:cubicBezTo>
                          <a:close/>
                          <a:moveTo>
                            <a:pt x="83" y="1"/>
                          </a:moveTo>
                          <a:cubicBezTo>
                            <a:pt x="70" y="1"/>
                            <a:pt x="57" y="4"/>
                            <a:pt x="45" y="11"/>
                          </a:cubicBezTo>
                          <a:cubicBezTo>
                            <a:pt x="17" y="28"/>
                            <a:pt x="1" y="59"/>
                            <a:pt x="6" y="90"/>
                          </a:cubicBezTo>
                          <a:cubicBezTo>
                            <a:pt x="258" y="1801"/>
                            <a:pt x="1568" y="3148"/>
                            <a:pt x="3269" y="3445"/>
                          </a:cubicBezTo>
                          <a:cubicBezTo>
                            <a:pt x="3272" y="3448"/>
                            <a:pt x="3278" y="3448"/>
                            <a:pt x="3281" y="3448"/>
                          </a:cubicBezTo>
                          <a:cubicBezTo>
                            <a:pt x="3300" y="3448"/>
                            <a:pt x="3318" y="3440"/>
                            <a:pt x="3333" y="3426"/>
                          </a:cubicBezTo>
                          <a:cubicBezTo>
                            <a:pt x="3458" y="3318"/>
                            <a:pt x="3480" y="3152"/>
                            <a:pt x="3501" y="3006"/>
                          </a:cubicBezTo>
                          <a:cubicBezTo>
                            <a:pt x="3504" y="2975"/>
                            <a:pt x="3508" y="2943"/>
                            <a:pt x="3514" y="2913"/>
                          </a:cubicBezTo>
                          <a:cubicBezTo>
                            <a:pt x="3522" y="2873"/>
                            <a:pt x="3497" y="2836"/>
                            <a:pt x="3458" y="2824"/>
                          </a:cubicBezTo>
                          <a:cubicBezTo>
                            <a:pt x="2046" y="2430"/>
                            <a:pt x="1083" y="1565"/>
                            <a:pt x="814" y="449"/>
                          </a:cubicBezTo>
                          <a:cubicBezTo>
                            <a:pt x="810" y="421"/>
                            <a:pt x="785" y="399"/>
                            <a:pt x="758" y="392"/>
                          </a:cubicBezTo>
                          <a:cubicBezTo>
                            <a:pt x="551" y="333"/>
                            <a:pt x="355" y="222"/>
                            <a:pt x="193" y="70"/>
                          </a:cubicBezTo>
                          <a:cubicBezTo>
                            <a:pt x="172" y="52"/>
                            <a:pt x="153" y="33"/>
                            <a:pt x="133" y="18"/>
                          </a:cubicBezTo>
                          <a:cubicBezTo>
                            <a:pt x="119" y="7"/>
                            <a:pt x="101" y="1"/>
                            <a:pt x="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286375" y="2022825"/>
                      <a:ext cx="147675" cy="110375"/>
                    </a:xfrm>
                    <a:custGeom>
                      <a:avLst/>
                      <a:gdLst/>
                      <a:ahLst/>
                      <a:cxnLst/>
                      <a:rect l="l" t="t" r="r" b="b"/>
                      <a:pathLst>
                        <a:path w="5907" h="4415" extrusionOk="0">
                          <a:moveTo>
                            <a:pt x="2051" y="155"/>
                          </a:moveTo>
                          <a:cubicBezTo>
                            <a:pt x="2182" y="155"/>
                            <a:pt x="2306" y="174"/>
                            <a:pt x="2418" y="209"/>
                          </a:cubicBezTo>
                          <a:cubicBezTo>
                            <a:pt x="2876" y="349"/>
                            <a:pt x="3174" y="708"/>
                            <a:pt x="3183" y="1109"/>
                          </a:cubicBezTo>
                          <a:cubicBezTo>
                            <a:pt x="2936" y="942"/>
                            <a:pt x="2633" y="844"/>
                            <a:pt x="2350" y="844"/>
                          </a:cubicBezTo>
                          <a:cubicBezTo>
                            <a:pt x="2315" y="844"/>
                            <a:pt x="2280" y="846"/>
                            <a:pt x="2245" y="849"/>
                          </a:cubicBezTo>
                          <a:cubicBezTo>
                            <a:pt x="1985" y="872"/>
                            <a:pt x="1766" y="979"/>
                            <a:pt x="1616" y="1162"/>
                          </a:cubicBezTo>
                          <a:cubicBezTo>
                            <a:pt x="1443" y="1369"/>
                            <a:pt x="1388" y="1645"/>
                            <a:pt x="1458" y="1937"/>
                          </a:cubicBezTo>
                          <a:cubicBezTo>
                            <a:pt x="1543" y="2290"/>
                            <a:pt x="1802" y="2609"/>
                            <a:pt x="2117" y="2748"/>
                          </a:cubicBezTo>
                          <a:cubicBezTo>
                            <a:pt x="2320" y="2837"/>
                            <a:pt x="2523" y="2876"/>
                            <a:pt x="2724" y="2876"/>
                          </a:cubicBezTo>
                          <a:cubicBezTo>
                            <a:pt x="3498" y="2876"/>
                            <a:pt x="4238" y="2305"/>
                            <a:pt x="4811" y="1863"/>
                          </a:cubicBezTo>
                          <a:cubicBezTo>
                            <a:pt x="4886" y="1807"/>
                            <a:pt x="4960" y="1750"/>
                            <a:pt x="5031" y="1696"/>
                          </a:cubicBezTo>
                          <a:cubicBezTo>
                            <a:pt x="5202" y="1930"/>
                            <a:pt x="5443" y="2107"/>
                            <a:pt x="5686" y="2185"/>
                          </a:cubicBezTo>
                          <a:cubicBezTo>
                            <a:pt x="4955" y="3086"/>
                            <a:pt x="4387" y="3677"/>
                            <a:pt x="4037" y="3893"/>
                          </a:cubicBezTo>
                          <a:cubicBezTo>
                            <a:pt x="3625" y="4149"/>
                            <a:pt x="3107" y="4255"/>
                            <a:pt x="2603" y="4255"/>
                          </a:cubicBezTo>
                          <a:cubicBezTo>
                            <a:pt x="1879" y="4255"/>
                            <a:pt x="1182" y="4037"/>
                            <a:pt x="867" y="3738"/>
                          </a:cubicBezTo>
                          <a:cubicBezTo>
                            <a:pt x="383" y="3274"/>
                            <a:pt x="167" y="2144"/>
                            <a:pt x="626" y="1200"/>
                          </a:cubicBezTo>
                          <a:cubicBezTo>
                            <a:pt x="1005" y="423"/>
                            <a:pt x="1571" y="155"/>
                            <a:pt x="2051" y="155"/>
                          </a:cubicBezTo>
                          <a:close/>
                          <a:moveTo>
                            <a:pt x="2048" y="0"/>
                          </a:moveTo>
                          <a:cubicBezTo>
                            <a:pt x="1516" y="0"/>
                            <a:pt x="894" y="290"/>
                            <a:pt x="486" y="1135"/>
                          </a:cubicBezTo>
                          <a:cubicBezTo>
                            <a:pt x="0" y="2140"/>
                            <a:pt x="236" y="3348"/>
                            <a:pt x="761" y="3850"/>
                          </a:cubicBezTo>
                          <a:cubicBezTo>
                            <a:pt x="1096" y="4172"/>
                            <a:pt x="1833" y="4414"/>
                            <a:pt x="2607" y="4414"/>
                          </a:cubicBezTo>
                          <a:cubicBezTo>
                            <a:pt x="3133" y="4414"/>
                            <a:pt x="3675" y="4300"/>
                            <a:pt x="4119" y="4027"/>
                          </a:cubicBezTo>
                          <a:cubicBezTo>
                            <a:pt x="4500" y="3791"/>
                            <a:pt x="5094" y="3172"/>
                            <a:pt x="5884" y="2190"/>
                          </a:cubicBezTo>
                          <a:cubicBezTo>
                            <a:pt x="5902" y="2168"/>
                            <a:pt x="5906" y="2138"/>
                            <a:pt x="5896" y="2113"/>
                          </a:cubicBezTo>
                          <a:cubicBezTo>
                            <a:pt x="5887" y="2088"/>
                            <a:pt x="5865" y="2067"/>
                            <a:pt x="5837" y="2063"/>
                          </a:cubicBezTo>
                          <a:cubicBezTo>
                            <a:pt x="5570" y="2017"/>
                            <a:pt x="5294" y="1818"/>
                            <a:pt x="5113" y="1543"/>
                          </a:cubicBezTo>
                          <a:cubicBezTo>
                            <a:pt x="5103" y="1524"/>
                            <a:pt x="5082" y="1510"/>
                            <a:pt x="5062" y="1507"/>
                          </a:cubicBezTo>
                          <a:cubicBezTo>
                            <a:pt x="5058" y="1507"/>
                            <a:pt x="5055" y="1507"/>
                            <a:pt x="5052" y="1507"/>
                          </a:cubicBezTo>
                          <a:cubicBezTo>
                            <a:pt x="5033" y="1507"/>
                            <a:pt x="5015" y="1511"/>
                            <a:pt x="5001" y="1522"/>
                          </a:cubicBezTo>
                          <a:cubicBezTo>
                            <a:pt x="4911" y="1589"/>
                            <a:pt x="4815" y="1662"/>
                            <a:pt x="4715" y="1741"/>
                          </a:cubicBezTo>
                          <a:cubicBezTo>
                            <a:pt x="4135" y="2189"/>
                            <a:pt x="3441" y="2722"/>
                            <a:pt x="2729" y="2722"/>
                          </a:cubicBezTo>
                          <a:cubicBezTo>
                            <a:pt x="2546" y="2722"/>
                            <a:pt x="2362" y="2687"/>
                            <a:pt x="2179" y="2606"/>
                          </a:cubicBezTo>
                          <a:cubicBezTo>
                            <a:pt x="1907" y="2487"/>
                            <a:pt x="1684" y="2210"/>
                            <a:pt x="1610" y="1903"/>
                          </a:cubicBezTo>
                          <a:cubicBezTo>
                            <a:pt x="1551" y="1659"/>
                            <a:pt x="1595" y="1432"/>
                            <a:pt x="1734" y="1264"/>
                          </a:cubicBezTo>
                          <a:cubicBezTo>
                            <a:pt x="1857" y="1114"/>
                            <a:pt x="2038" y="1024"/>
                            <a:pt x="2255" y="1005"/>
                          </a:cubicBezTo>
                          <a:cubicBezTo>
                            <a:pt x="2285" y="1003"/>
                            <a:pt x="2315" y="1001"/>
                            <a:pt x="2345" y="1001"/>
                          </a:cubicBezTo>
                          <a:cubicBezTo>
                            <a:pt x="2639" y="1001"/>
                            <a:pt x="2965" y="1122"/>
                            <a:pt x="3199" y="1321"/>
                          </a:cubicBezTo>
                          <a:cubicBezTo>
                            <a:pt x="3213" y="1333"/>
                            <a:pt x="3231" y="1339"/>
                            <a:pt x="3249" y="1339"/>
                          </a:cubicBezTo>
                          <a:cubicBezTo>
                            <a:pt x="3259" y="1339"/>
                            <a:pt x="3268" y="1338"/>
                            <a:pt x="3277" y="1335"/>
                          </a:cubicBezTo>
                          <a:cubicBezTo>
                            <a:pt x="3303" y="1323"/>
                            <a:pt x="3323" y="1299"/>
                            <a:pt x="3326" y="1271"/>
                          </a:cubicBezTo>
                          <a:cubicBezTo>
                            <a:pt x="3404" y="739"/>
                            <a:pt x="3047" y="240"/>
                            <a:pt x="2462" y="61"/>
                          </a:cubicBezTo>
                          <a:cubicBezTo>
                            <a:pt x="2335" y="23"/>
                            <a:pt x="2195" y="0"/>
                            <a:pt x="2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283700" y="2148625"/>
                      <a:ext cx="151375" cy="105350"/>
                    </a:xfrm>
                    <a:custGeom>
                      <a:avLst/>
                      <a:gdLst/>
                      <a:ahLst/>
                      <a:cxnLst/>
                      <a:rect l="l" t="t" r="r" b="b"/>
                      <a:pathLst>
                        <a:path w="6055" h="4214" extrusionOk="0">
                          <a:moveTo>
                            <a:pt x="2089" y="157"/>
                          </a:moveTo>
                          <a:cubicBezTo>
                            <a:pt x="2268" y="157"/>
                            <a:pt x="2439" y="184"/>
                            <a:pt x="2584" y="236"/>
                          </a:cubicBezTo>
                          <a:cubicBezTo>
                            <a:pt x="2879" y="338"/>
                            <a:pt x="3083" y="519"/>
                            <a:pt x="3164" y="750"/>
                          </a:cubicBezTo>
                          <a:cubicBezTo>
                            <a:pt x="3010" y="663"/>
                            <a:pt x="2829" y="618"/>
                            <a:pt x="2641" y="618"/>
                          </a:cubicBezTo>
                          <a:cubicBezTo>
                            <a:pt x="2578" y="618"/>
                            <a:pt x="2516" y="623"/>
                            <a:pt x="2452" y="633"/>
                          </a:cubicBezTo>
                          <a:cubicBezTo>
                            <a:pt x="2119" y="686"/>
                            <a:pt x="1842" y="869"/>
                            <a:pt x="1692" y="1134"/>
                          </a:cubicBezTo>
                          <a:cubicBezTo>
                            <a:pt x="1544" y="1394"/>
                            <a:pt x="1529" y="1735"/>
                            <a:pt x="1652" y="2044"/>
                          </a:cubicBezTo>
                          <a:cubicBezTo>
                            <a:pt x="1777" y="2355"/>
                            <a:pt x="2015" y="2589"/>
                            <a:pt x="2305" y="2677"/>
                          </a:cubicBezTo>
                          <a:cubicBezTo>
                            <a:pt x="2436" y="2718"/>
                            <a:pt x="2565" y="2736"/>
                            <a:pt x="2691" y="2736"/>
                          </a:cubicBezTo>
                          <a:cubicBezTo>
                            <a:pt x="3352" y="2736"/>
                            <a:pt x="3941" y="2228"/>
                            <a:pt x="4513" y="1733"/>
                          </a:cubicBezTo>
                          <a:cubicBezTo>
                            <a:pt x="4824" y="1468"/>
                            <a:pt x="5144" y="1193"/>
                            <a:pt x="5471" y="996"/>
                          </a:cubicBezTo>
                          <a:lnTo>
                            <a:pt x="5471" y="996"/>
                          </a:lnTo>
                          <a:cubicBezTo>
                            <a:pt x="5454" y="1045"/>
                            <a:pt x="5434" y="1091"/>
                            <a:pt x="5420" y="1137"/>
                          </a:cubicBezTo>
                          <a:cubicBezTo>
                            <a:pt x="5288" y="1562"/>
                            <a:pt x="5461" y="2013"/>
                            <a:pt x="5841" y="2270"/>
                          </a:cubicBezTo>
                          <a:cubicBezTo>
                            <a:pt x="4466" y="3351"/>
                            <a:pt x="4138" y="3608"/>
                            <a:pt x="3668" y="3814"/>
                          </a:cubicBezTo>
                          <a:cubicBezTo>
                            <a:pt x="3278" y="3985"/>
                            <a:pt x="2911" y="4058"/>
                            <a:pt x="2575" y="4058"/>
                          </a:cubicBezTo>
                          <a:cubicBezTo>
                            <a:pt x="1735" y="4058"/>
                            <a:pt x="1085" y="3607"/>
                            <a:pt x="726" y="3107"/>
                          </a:cubicBezTo>
                          <a:cubicBezTo>
                            <a:pt x="265" y="2470"/>
                            <a:pt x="106" y="1491"/>
                            <a:pt x="782" y="736"/>
                          </a:cubicBezTo>
                          <a:cubicBezTo>
                            <a:pt x="1156" y="321"/>
                            <a:pt x="1653" y="157"/>
                            <a:pt x="2089" y="157"/>
                          </a:cubicBezTo>
                          <a:close/>
                          <a:moveTo>
                            <a:pt x="2092" y="1"/>
                          </a:moveTo>
                          <a:cubicBezTo>
                            <a:pt x="1616" y="1"/>
                            <a:pt x="1073" y="178"/>
                            <a:pt x="665" y="632"/>
                          </a:cubicBezTo>
                          <a:cubicBezTo>
                            <a:pt x="29" y="1342"/>
                            <a:pt x="1" y="2373"/>
                            <a:pt x="597" y="3197"/>
                          </a:cubicBezTo>
                          <a:cubicBezTo>
                            <a:pt x="984" y="3732"/>
                            <a:pt x="1677" y="4213"/>
                            <a:pt x="2572" y="4213"/>
                          </a:cubicBezTo>
                          <a:cubicBezTo>
                            <a:pt x="2928" y="4213"/>
                            <a:pt x="3315" y="4138"/>
                            <a:pt x="3727" y="3955"/>
                          </a:cubicBezTo>
                          <a:cubicBezTo>
                            <a:pt x="4216" y="3741"/>
                            <a:pt x="4547" y="3481"/>
                            <a:pt x="5943" y="2383"/>
                          </a:cubicBezTo>
                          <a:lnTo>
                            <a:pt x="6024" y="2318"/>
                          </a:lnTo>
                          <a:cubicBezTo>
                            <a:pt x="6044" y="2302"/>
                            <a:pt x="6055" y="2277"/>
                            <a:pt x="6053" y="2250"/>
                          </a:cubicBezTo>
                          <a:cubicBezTo>
                            <a:pt x="6052" y="2222"/>
                            <a:pt x="6037" y="2200"/>
                            <a:pt x="6012" y="2188"/>
                          </a:cubicBezTo>
                          <a:cubicBezTo>
                            <a:pt x="5631" y="1983"/>
                            <a:pt x="5448" y="1568"/>
                            <a:pt x="5567" y="1180"/>
                          </a:cubicBezTo>
                          <a:cubicBezTo>
                            <a:pt x="5584" y="1125"/>
                            <a:pt x="5609" y="1069"/>
                            <a:pt x="5631" y="1014"/>
                          </a:cubicBezTo>
                          <a:cubicBezTo>
                            <a:pt x="5653" y="958"/>
                            <a:pt x="5675" y="903"/>
                            <a:pt x="5693" y="847"/>
                          </a:cubicBezTo>
                          <a:cubicBezTo>
                            <a:pt x="5705" y="818"/>
                            <a:pt x="5694" y="785"/>
                            <a:pt x="5671" y="765"/>
                          </a:cubicBezTo>
                          <a:cubicBezTo>
                            <a:pt x="5657" y="752"/>
                            <a:pt x="5639" y="746"/>
                            <a:pt x="5620" y="746"/>
                          </a:cubicBezTo>
                          <a:cubicBezTo>
                            <a:pt x="5608" y="746"/>
                            <a:pt x="5597" y="748"/>
                            <a:pt x="5587" y="753"/>
                          </a:cubicBezTo>
                          <a:cubicBezTo>
                            <a:pt x="5175" y="955"/>
                            <a:pt x="4788" y="1289"/>
                            <a:pt x="4412" y="1612"/>
                          </a:cubicBezTo>
                          <a:cubicBezTo>
                            <a:pt x="3840" y="2106"/>
                            <a:pt x="3295" y="2576"/>
                            <a:pt x="2695" y="2576"/>
                          </a:cubicBezTo>
                          <a:cubicBezTo>
                            <a:pt x="2583" y="2576"/>
                            <a:pt x="2469" y="2559"/>
                            <a:pt x="2352" y="2524"/>
                          </a:cubicBezTo>
                          <a:cubicBezTo>
                            <a:pt x="2110" y="2448"/>
                            <a:pt x="1903" y="2247"/>
                            <a:pt x="1798" y="1982"/>
                          </a:cubicBezTo>
                          <a:cubicBezTo>
                            <a:pt x="1692" y="1716"/>
                            <a:pt x="1704" y="1425"/>
                            <a:pt x="1829" y="1206"/>
                          </a:cubicBezTo>
                          <a:cubicBezTo>
                            <a:pt x="1953" y="985"/>
                            <a:pt x="2197" y="827"/>
                            <a:pt x="2478" y="781"/>
                          </a:cubicBezTo>
                          <a:cubicBezTo>
                            <a:pt x="2531" y="772"/>
                            <a:pt x="2585" y="768"/>
                            <a:pt x="2638" y="768"/>
                          </a:cubicBezTo>
                          <a:cubicBezTo>
                            <a:pt x="2862" y="768"/>
                            <a:pt x="3075" y="843"/>
                            <a:pt x="3226" y="980"/>
                          </a:cubicBezTo>
                          <a:cubicBezTo>
                            <a:pt x="3241" y="994"/>
                            <a:pt x="3261" y="1002"/>
                            <a:pt x="3280" y="1002"/>
                          </a:cubicBezTo>
                          <a:cubicBezTo>
                            <a:pt x="3292" y="1002"/>
                            <a:pt x="3303" y="999"/>
                            <a:pt x="3314" y="993"/>
                          </a:cubicBezTo>
                          <a:cubicBezTo>
                            <a:pt x="3343" y="980"/>
                            <a:pt x="3359" y="949"/>
                            <a:pt x="3358" y="918"/>
                          </a:cubicBezTo>
                          <a:cubicBezTo>
                            <a:pt x="3330" y="536"/>
                            <a:pt x="3065" y="233"/>
                            <a:pt x="2634" y="85"/>
                          </a:cubicBezTo>
                          <a:cubicBezTo>
                            <a:pt x="2474" y="31"/>
                            <a:pt x="2289" y="1"/>
                            <a:pt x="2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290050" y="2268200"/>
                      <a:ext cx="172175" cy="111675"/>
                    </a:xfrm>
                    <a:custGeom>
                      <a:avLst/>
                      <a:gdLst/>
                      <a:ahLst/>
                      <a:cxnLst/>
                      <a:rect l="l" t="t" r="r" b="b"/>
                      <a:pathLst>
                        <a:path w="6887" h="4467" extrusionOk="0">
                          <a:moveTo>
                            <a:pt x="6262" y="176"/>
                          </a:moveTo>
                          <a:cubicBezTo>
                            <a:pt x="6300" y="197"/>
                            <a:pt x="6340" y="220"/>
                            <a:pt x="6381" y="244"/>
                          </a:cubicBezTo>
                          <a:cubicBezTo>
                            <a:pt x="6461" y="293"/>
                            <a:pt x="6542" y="340"/>
                            <a:pt x="6628" y="371"/>
                          </a:cubicBezTo>
                          <a:cubicBezTo>
                            <a:pt x="6640" y="376"/>
                            <a:pt x="6649" y="378"/>
                            <a:pt x="6660" y="383"/>
                          </a:cubicBezTo>
                          <a:cubicBezTo>
                            <a:pt x="5237" y="2083"/>
                            <a:pt x="3250" y="4090"/>
                            <a:pt x="2215" y="4284"/>
                          </a:cubicBezTo>
                          <a:cubicBezTo>
                            <a:pt x="2118" y="4301"/>
                            <a:pt x="2021" y="4310"/>
                            <a:pt x="1924" y="4310"/>
                          </a:cubicBezTo>
                          <a:cubicBezTo>
                            <a:pt x="1539" y="4310"/>
                            <a:pt x="1158" y="4173"/>
                            <a:pt x="846" y="3914"/>
                          </a:cubicBezTo>
                          <a:cubicBezTo>
                            <a:pt x="410" y="3553"/>
                            <a:pt x="159" y="3005"/>
                            <a:pt x="157" y="2409"/>
                          </a:cubicBezTo>
                          <a:cubicBezTo>
                            <a:pt x="157" y="1371"/>
                            <a:pt x="812" y="854"/>
                            <a:pt x="1370" y="729"/>
                          </a:cubicBezTo>
                          <a:cubicBezTo>
                            <a:pt x="1470" y="706"/>
                            <a:pt x="1575" y="694"/>
                            <a:pt x="1681" y="694"/>
                          </a:cubicBezTo>
                          <a:cubicBezTo>
                            <a:pt x="2002" y="694"/>
                            <a:pt x="2333" y="804"/>
                            <a:pt x="2568" y="1065"/>
                          </a:cubicBezTo>
                          <a:cubicBezTo>
                            <a:pt x="2472" y="1032"/>
                            <a:pt x="2369" y="1015"/>
                            <a:pt x="2264" y="1015"/>
                          </a:cubicBezTo>
                          <a:cubicBezTo>
                            <a:pt x="2247" y="1015"/>
                            <a:pt x="2231" y="1016"/>
                            <a:pt x="2215" y="1017"/>
                          </a:cubicBezTo>
                          <a:cubicBezTo>
                            <a:pt x="1961" y="1027"/>
                            <a:pt x="1732" y="1136"/>
                            <a:pt x="1583" y="1313"/>
                          </a:cubicBezTo>
                          <a:cubicBezTo>
                            <a:pt x="1433" y="1491"/>
                            <a:pt x="1365" y="1736"/>
                            <a:pt x="1396" y="1987"/>
                          </a:cubicBezTo>
                          <a:cubicBezTo>
                            <a:pt x="1427" y="2238"/>
                            <a:pt x="1553" y="2461"/>
                            <a:pt x="1742" y="2597"/>
                          </a:cubicBezTo>
                          <a:cubicBezTo>
                            <a:pt x="1892" y="2705"/>
                            <a:pt x="2077" y="2754"/>
                            <a:pt x="2288" y="2754"/>
                          </a:cubicBezTo>
                          <a:cubicBezTo>
                            <a:pt x="3390" y="2754"/>
                            <a:pt x="5189" y="1416"/>
                            <a:pt x="6262" y="176"/>
                          </a:cubicBezTo>
                          <a:close/>
                          <a:moveTo>
                            <a:pt x="6242" y="1"/>
                          </a:moveTo>
                          <a:cubicBezTo>
                            <a:pt x="6219" y="1"/>
                            <a:pt x="6197" y="11"/>
                            <a:pt x="6182" y="28"/>
                          </a:cubicBezTo>
                          <a:cubicBezTo>
                            <a:pt x="5160" y="1229"/>
                            <a:pt x="3347" y="2604"/>
                            <a:pt x="2302" y="2604"/>
                          </a:cubicBezTo>
                          <a:cubicBezTo>
                            <a:pt x="2120" y="2604"/>
                            <a:pt x="1961" y="2562"/>
                            <a:pt x="1834" y="2470"/>
                          </a:cubicBezTo>
                          <a:cubicBezTo>
                            <a:pt x="1680" y="2359"/>
                            <a:pt x="1580" y="2177"/>
                            <a:pt x="1553" y="1968"/>
                          </a:cubicBezTo>
                          <a:cubicBezTo>
                            <a:pt x="1528" y="1759"/>
                            <a:pt x="1583" y="1557"/>
                            <a:pt x="1705" y="1412"/>
                          </a:cubicBezTo>
                          <a:cubicBezTo>
                            <a:pt x="1826" y="1269"/>
                            <a:pt x="2017" y="1182"/>
                            <a:pt x="2225" y="1170"/>
                          </a:cubicBezTo>
                          <a:cubicBezTo>
                            <a:pt x="2239" y="1169"/>
                            <a:pt x="2252" y="1169"/>
                            <a:pt x="2266" y="1169"/>
                          </a:cubicBezTo>
                          <a:cubicBezTo>
                            <a:pt x="2459" y="1169"/>
                            <a:pt x="2642" y="1238"/>
                            <a:pt x="2770" y="1362"/>
                          </a:cubicBezTo>
                          <a:cubicBezTo>
                            <a:pt x="2786" y="1377"/>
                            <a:pt x="2805" y="1384"/>
                            <a:pt x="2824" y="1384"/>
                          </a:cubicBezTo>
                          <a:cubicBezTo>
                            <a:pt x="2840" y="1384"/>
                            <a:pt x="2855" y="1379"/>
                            <a:pt x="2869" y="1370"/>
                          </a:cubicBezTo>
                          <a:cubicBezTo>
                            <a:pt x="2901" y="1350"/>
                            <a:pt x="2912" y="1307"/>
                            <a:pt x="2896" y="1275"/>
                          </a:cubicBezTo>
                          <a:cubicBezTo>
                            <a:pt x="2677" y="809"/>
                            <a:pt x="2215" y="536"/>
                            <a:pt x="1688" y="536"/>
                          </a:cubicBezTo>
                          <a:cubicBezTo>
                            <a:pt x="1574" y="536"/>
                            <a:pt x="1457" y="549"/>
                            <a:pt x="1339" y="575"/>
                          </a:cubicBezTo>
                          <a:cubicBezTo>
                            <a:pt x="720" y="712"/>
                            <a:pt x="1" y="1276"/>
                            <a:pt x="2" y="2409"/>
                          </a:cubicBezTo>
                          <a:cubicBezTo>
                            <a:pt x="4" y="3050"/>
                            <a:pt x="275" y="3643"/>
                            <a:pt x="748" y="4034"/>
                          </a:cubicBezTo>
                          <a:cubicBezTo>
                            <a:pt x="1088" y="4318"/>
                            <a:pt x="1503" y="4467"/>
                            <a:pt x="1922" y="4467"/>
                          </a:cubicBezTo>
                          <a:cubicBezTo>
                            <a:pt x="2030" y="4467"/>
                            <a:pt x="2138" y="4458"/>
                            <a:pt x="2244" y="4434"/>
                          </a:cubicBezTo>
                          <a:cubicBezTo>
                            <a:pt x="3658" y="4171"/>
                            <a:pt x="6340" y="1012"/>
                            <a:pt x="6863" y="383"/>
                          </a:cubicBezTo>
                          <a:cubicBezTo>
                            <a:pt x="6882" y="362"/>
                            <a:pt x="6886" y="331"/>
                            <a:pt x="6876" y="305"/>
                          </a:cubicBezTo>
                          <a:cubicBezTo>
                            <a:pt x="6864" y="280"/>
                            <a:pt x="6841" y="260"/>
                            <a:pt x="6813" y="257"/>
                          </a:cubicBezTo>
                          <a:cubicBezTo>
                            <a:pt x="6771" y="251"/>
                            <a:pt x="6728" y="240"/>
                            <a:pt x="6684" y="223"/>
                          </a:cubicBezTo>
                          <a:cubicBezTo>
                            <a:pt x="6610" y="198"/>
                            <a:pt x="6536" y="155"/>
                            <a:pt x="6461" y="110"/>
                          </a:cubicBezTo>
                          <a:cubicBezTo>
                            <a:pt x="6399" y="74"/>
                            <a:pt x="6338" y="37"/>
                            <a:pt x="6273" y="8"/>
                          </a:cubicBezTo>
                          <a:cubicBezTo>
                            <a:pt x="6263" y="3"/>
                            <a:pt x="6252" y="1"/>
                            <a:pt x="6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 name="Google Shape;89;p2"/>
                <p:cNvGrpSpPr/>
                <p:nvPr/>
              </p:nvGrpSpPr>
              <p:grpSpPr>
                <a:xfrm>
                  <a:off x="1292975" y="1726175"/>
                  <a:ext cx="517000" cy="688675"/>
                  <a:chOff x="1292975" y="1726175"/>
                  <a:chExt cx="517000" cy="688675"/>
                </a:xfrm>
              </p:grpSpPr>
              <p:sp>
                <p:nvSpPr>
                  <p:cNvPr id="90" name="Google Shape;90;p2"/>
                  <p:cNvSpPr/>
                  <p:nvPr/>
                </p:nvSpPr>
                <p:spPr>
                  <a:xfrm>
                    <a:off x="1381250" y="1926050"/>
                    <a:ext cx="13000" cy="28250"/>
                  </a:xfrm>
                  <a:custGeom>
                    <a:avLst/>
                    <a:gdLst/>
                    <a:ahLst/>
                    <a:cxnLst/>
                    <a:rect l="l" t="t" r="r" b="b"/>
                    <a:pathLst>
                      <a:path w="520" h="1130" extrusionOk="0">
                        <a:moveTo>
                          <a:pt x="85" y="0"/>
                        </a:moveTo>
                        <a:cubicBezTo>
                          <a:pt x="82" y="0"/>
                          <a:pt x="79" y="0"/>
                          <a:pt x="76" y="1"/>
                        </a:cubicBezTo>
                        <a:cubicBezTo>
                          <a:pt x="33" y="2"/>
                          <a:pt x="1" y="39"/>
                          <a:pt x="2" y="82"/>
                        </a:cubicBezTo>
                        <a:cubicBezTo>
                          <a:pt x="24" y="525"/>
                          <a:pt x="61" y="714"/>
                          <a:pt x="370" y="1100"/>
                        </a:cubicBezTo>
                        <a:cubicBezTo>
                          <a:pt x="385" y="1119"/>
                          <a:pt x="408" y="1129"/>
                          <a:pt x="431" y="1129"/>
                        </a:cubicBezTo>
                        <a:cubicBezTo>
                          <a:pt x="447" y="1129"/>
                          <a:pt x="465" y="1123"/>
                          <a:pt x="481" y="1110"/>
                        </a:cubicBezTo>
                        <a:cubicBezTo>
                          <a:pt x="513" y="1083"/>
                          <a:pt x="519" y="1035"/>
                          <a:pt x="491" y="1001"/>
                        </a:cubicBezTo>
                        <a:cubicBezTo>
                          <a:pt x="216" y="661"/>
                          <a:pt x="180" y="512"/>
                          <a:pt x="157" y="75"/>
                        </a:cubicBezTo>
                        <a:cubicBezTo>
                          <a:pt x="156" y="35"/>
                          <a:pt x="124" y="0"/>
                          <a:pt x="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401925" y="1886975"/>
                    <a:ext cx="61525" cy="11700"/>
                  </a:xfrm>
                  <a:custGeom>
                    <a:avLst/>
                    <a:gdLst/>
                    <a:ahLst/>
                    <a:cxnLst/>
                    <a:rect l="l" t="t" r="r" b="b"/>
                    <a:pathLst>
                      <a:path w="2461" h="468" extrusionOk="0">
                        <a:moveTo>
                          <a:pt x="1080" y="1"/>
                        </a:moveTo>
                        <a:cubicBezTo>
                          <a:pt x="732" y="1"/>
                          <a:pt x="385" y="62"/>
                          <a:pt x="60" y="187"/>
                        </a:cubicBezTo>
                        <a:cubicBezTo>
                          <a:pt x="19" y="205"/>
                          <a:pt x="1" y="249"/>
                          <a:pt x="16" y="289"/>
                        </a:cubicBezTo>
                        <a:cubicBezTo>
                          <a:pt x="28" y="321"/>
                          <a:pt x="57" y="338"/>
                          <a:pt x="88" y="338"/>
                        </a:cubicBezTo>
                        <a:cubicBezTo>
                          <a:pt x="98" y="338"/>
                          <a:pt x="108" y="337"/>
                          <a:pt x="118" y="333"/>
                        </a:cubicBezTo>
                        <a:cubicBezTo>
                          <a:pt x="424" y="215"/>
                          <a:pt x="752" y="157"/>
                          <a:pt x="1081" y="157"/>
                        </a:cubicBezTo>
                        <a:cubicBezTo>
                          <a:pt x="1515" y="157"/>
                          <a:pt x="1949" y="259"/>
                          <a:pt x="2335" y="459"/>
                        </a:cubicBezTo>
                        <a:cubicBezTo>
                          <a:pt x="2348" y="465"/>
                          <a:pt x="2358" y="468"/>
                          <a:pt x="2372" y="468"/>
                        </a:cubicBezTo>
                        <a:cubicBezTo>
                          <a:pt x="2400" y="468"/>
                          <a:pt x="2426" y="454"/>
                          <a:pt x="2439" y="426"/>
                        </a:cubicBezTo>
                        <a:cubicBezTo>
                          <a:pt x="2460" y="387"/>
                          <a:pt x="2445" y="341"/>
                          <a:pt x="2407" y="320"/>
                        </a:cubicBezTo>
                        <a:cubicBezTo>
                          <a:pt x="1999" y="108"/>
                          <a:pt x="1540" y="1"/>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405450" y="1902150"/>
                    <a:ext cx="30550" cy="11050"/>
                  </a:xfrm>
                  <a:custGeom>
                    <a:avLst/>
                    <a:gdLst/>
                    <a:ahLst/>
                    <a:cxnLst/>
                    <a:rect l="l" t="t" r="r" b="b"/>
                    <a:pathLst>
                      <a:path w="1222" h="442" extrusionOk="0">
                        <a:moveTo>
                          <a:pt x="430" y="1"/>
                        </a:moveTo>
                        <a:cubicBezTo>
                          <a:pt x="319" y="1"/>
                          <a:pt x="200" y="12"/>
                          <a:pt x="71" y="34"/>
                        </a:cubicBezTo>
                        <a:cubicBezTo>
                          <a:pt x="27" y="41"/>
                          <a:pt x="0" y="81"/>
                          <a:pt x="8" y="124"/>
                        </a:cubicBezTo>
                        <a:cubicBezTo>
                          <a:pt x="14" y="162"/>
                          <a:pt x="47" y="190"/>
                          <a:pt x="85" y="190"/>
                        </a:cubicBezTo>
                        <a:cubicBezTo>
                          <a:pt x="89" y="190"/>
                          <a:pt x="93" y="189"/>
                          <a:pt x="98" y="189"/>
                        </a:cubicBezTo>
                        <a:cubicBezTo>
                          <a:pt x="221" y="167"/>
                          <a:pt x="334" y="157"/>
                          <a:pt x="436" y="157"/>
                        </a:cubicBezTo>
                        <a:cubicBezTo>
                          <a:pt x="726" y="157"/>
                          <a:pt x="935" y="242"/>
                          <a:pt x="1073" y="412"/>
                        </a:cubicBezTo>
                        <a:cubicBezTo>
                          <a:pt x="1087" y="432"/>
                          <a:pt x="1111" y="441"/>
                          <a:pt x="1133" y="441"/>
                        </a:cubicBezTo>
                        <a:cubicBezTo>
                          <a:pt x="1151" y="441"/>
                          <a:pt x="1167" y="435"/>
                          <a:pt x="1183" y="421"/>
                        </a:cubicBezTo>
                        <a:cubicBezTo>
                          <a:pt x="1216" y="395"/>
                          <a:pt x="1222" y="345"/>
                          <a:pt x="1194" y="313"/>
                        </a:cubicBezTo>
                        <a:cubicBezTo>
                          <a:pt x="1026" y="104"/>
                          <a:pt x="771"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409325" y="1875325"/>
                    <a:ext cx="32175" cy="12125"/>
                  </a:xfrm>
                  <a:custGeom>
                    <a:avLst/>
                    <a:gdLst/>
                    <a:ahLst/>
                    <a:cxnLst/>
                    <a:rect l="l" t="t" r="r" b="b"/>
                    <a:pathLst>
                      <a:path w="1287" h="485" extrusionOk="0">
                        <a:moveTo>
                          <a:pt x="1001" y="1"/>
                        </a:moveTo>
                        <a:cubicBezTo>
                          <a:pt x="708" y="1"/>
                          <a:pt x="351" y="174"/>
                          <a:pt x="52" y="339"/>
                        </a:cubicBezTo>
                        <a:cubicBezTo>
                          <a:pt x="14" y="359"/>
                          <a:pt x="0" y="406"/>
                          <a:pt x="21" y="443"/>
                        </a:cubicBezTo>
                        <a:cubicBezTo>
                          <a:pt x="36" y="470"/>
                          <a:pt x="61" y="485"/>
                          <a:pt x="89" y="485"/>
                        </a:cubicBezTo>
                        <a:cubicBezTo>
                          <a:pt x="102" y="485"/>
                          <a:pt x="114" y="480"/>
                          <a:pt x="127" y="474"/>
                        </a:cubicBezTo>
                        <a:cubicBezTo>
                          <a:pt x="299" y="381"/>
                          <a:pt x="704" y="158"/>
                          <a:pt x="1000" y="158"/>
                        </a:cubicBezTo>
                        <a:cubicBezTo>
                          <a:pt x="1061" y="158"/>
                          <a:pt x="1117" y="167"/>
                          <a:pt x="1166" y="189"/>
                        </a:cubicBezTo>
                        <a:cubicBezTo>
                          <a:pt x="1176" y="194"/>
                          <a:pt x="1186" y="196"/>
                          <a:pt x="1197" y="196"/>
                        </a:cubicBezTo>
                        <a:cubicBezTo>
                          <a:pt x="1226" y="196"/>
                          <a:pt x="1255" y="179"/>
                          <a:pt x="1269" y="149"/>
                        </a:cubicBezTo>
                        <a:cubicBezTo>
                          <a:pt x="1287" y="111"/>
                          <a:pt x="1269" y="65"/>
                          <a:pt x="1229" y="46"/>
                        </a:cubicBezTo>
                        <a:cubicBezTo>
                          <a:pt x="1160" y="15"/>
                          <a:pt x="1083" y="1"/>
                          <a:pt x="1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 name="Google Shape;94;p2"/>
                  <p:cNvGrpSpPr/>
                  <p:nvPr/>
                </p:nvGrpSpPr>
                <p:grpSpPr>
                  <a:xfrm>
                    <a:off x="1292975" y="1726175"/>
                    <a:ext cx="517000" cy="688675"/>
                    <a:chOff x="1292975" y="1726175"/>
                    <a:chExt cx="517000" cy="688675"/>
                  </a:xfrm>
                </p:grpSpPr>
                <p:sp>
                  <p:nvSpPr>
                    <p:cNvPr id="95" name="Google Shape;95;p2"/>
                    <p:cNvSpPr/>
                    <p:nvPr/>
                  </p:nvSpPr>
                  <p:spPr>
                    <a:xfrm>
                      <a:off x="1469650" y="2059000"/>
                      <a:ext cx="14325" cy="47350"/>
                    </a:xfrm>
                    <a:custGeom>
                      <a:avLst/>
                      <a:gdLst/>
                      <a:ahLst/>
                      <a:cxnLst/>
                      <a:rect l="l" t="t" r="r" b="b"/>
                      <a:pathLst>
                        <a:path w="573" h="1894" extrusionOk="0">
                          <a:moveTo>
                            <a:pt x="398" y="0"/>
                          </a:moveTo>
                          <a:cubicBezTo>
                            <a:pt x="394" y="0"/>
                            <a:pt x="390" y="1"/>
                            <a:pt x="386" y="1"/>
                          </a:cubicBezTo>
                          <a:cubicBezTo>
                            <a:pt x="343" y="7"/>
                            <a:pt x="314" y="47"/>
                            <a:pt x="321" y="90"/>
                          </a:cubicBezTo>
                          <a:cubicBezTo>
                            <a:pt x="414" y="667"/>
                            <a:pt x="306" y="1266"/>
                            <a:pt x="23" y="1778"/>
                          </a:cubicBezTo>
                          <a:cubicBezTo>
                            <a:pt x="1" y="1816"/>
                            <a:pt x="16" y="1864"/>
                            <a:pt x="52" y="1884"/>
                          </a:cubicBezTo>
                          <a:cubicBezTo>
                            <a:pt x="64" y="1890"/>
                            <a:pt x="78" y="1893"/>
                            <a:pt x="91" y="1893"/>
                          </a:cubicBezTo>
                          <a:cubicBezTo>
                            <a:pt x="119" y="1893"/>
                            <a:pt x="144" y="1881"/>
                            <a:pt x="159" y="1855"/>
                          </a:cubicBezTo>
                          <a:cubicBezTo>
                            <a:pt x="462" y="1314"/>
                            <a:pt x="572" y="679"/>
                            <a:pt x="475" y="66"/>
                          </a:cubicBezTo>
                          <a:cubicBezTo>
                            <a:pt x="469" y="27"/>
                            <a:pt x="436" y="0"/>
                            <a:pt x="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484675" y="2068400"/>
                      <a:ext cx="6600" cy="22775"/>
                    </a:xfrm>
                    <a:custGeom>
                      <a:avLst/>
                      <a:gdLst/>
                      <a:ahLst/>
                      <a:cxnLst/>
                      <a:rect l="l" t="t" r="r" b="b"/>
                      <a:pathLst>
                        <a:path w="264" h="911" extrusionOk="0">
                          <a:moveTo>
                            <a:pt x="92" y="0"/>
                          </a:moveTo>
                          <a:cubicBezTo>
                            <a:pt x="83" y="0"/>
                            <a:pt x="75" y="2"/>
                            <a:pt x="66" y="5"/>
                          </a:cubicBezTo>
                          <a:cubicBezTo>
                            <a:pt x="25" y="20"/>
                            <a:pt x="4" y="64"/>
                            <a:pt x="20" y="105"/>
                          </a:cubicBezTo>
                          <a:cubicBezTo>
                            <a:pt x="104" y="328"/>
                            <a:pt x="103" y="581"/>
                            <a:pt x="17" y="802"/>
                          </a:cubicBezTo>
                          <a:cubicBezTo>
                            <a:pt x="1" y="844"/>
                            <a:pt x="22" y="890"/>
                            <a:pt x="61" y="904"/>
                          </a:cubicBezTo>
                          <a:cubicBezTo>
                            <a:pt x="72" y="909"/>
                            <a:pt x="81" y="910"/>
                            <a:pt x="89" y="910"/>
                          </a:cubicBezTo>
                          <a:cubicBezTo>
                            <a:pt x="121" y="910"/>
                            <a:pt x="150" y="890"/>
                            <a:pt x="162" y="860"/>
                          </a:cubicBezTo>
                          <a:cubicBezTo>
                            <a:pt x="261" y="603"/>
                            <a:pt x="264" y="308"/>
                            <a:pt x="165" y="52"/>
                          </a:cubicBezTo>
                          <a:cubicBezTo>
                            <a:pt x="153" y="20"/>
                            <a:pt x="124"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1506250" y="2046775"/>
                      <a:ext cx="47925" cy="40875"/>
                    </a:xfrm>
                    <a:custGeom>
                      <a:avLst/>
                      <a:gdLst/>
                      <a:ahLst/>
                      <a:cxnLst/>
                      <a:rect l="l" t="t" r="r" b="b"/>
                      <a:pathLst>
                        <a:path w="1917" h="1635" extrusionOk="0">
                          <a:moveTo>
                            <a:pt x="88" y="0"/>
                          </a:moveTo>
                          <a:cubicBezTo>
                            <a:pt x="54" y="0"/>
                            <a:pt x="21" y="22"/>
                            <a:pt x="11" y="56"/>
                          </a:cubicBezTo>
                          <a:cubicBezTo>
                            <a:pt x="0" y="97"/>
                            <a:pt x="24" y="142"/>
                            <a:pt x="65" y="152"/>
                          </a:cubicBezTo>
                          <a:cubicBezTo>
                            <a:pt x="798" y="363"/>
                            <a:pt x="1429" y="901"/>
                            <a:pt x="1757" y="1591"/>
                          </a:cubicBezTo>
                          <a:cubicBezTo>
                            <a:pt x="1768" y="1619"/>
                            <a:pt x="1796" y="1635"/>
                            <a:pt x="1826" y="1635"/>
                          </a:cubicBezTo>
                          <a:cubicBezTo>
                            <a:pt x="1838" y="1635"/>
                            <a:pt x="1848" y="1633"/>
                            <a:pt x="1861" y="1628"/>
                          </a:cubicBezTo>
                          <a:cubicBezTo>
                            <a:pt x="1900" y="1610"/>
                            <a:pt x="1916" y="1563"/>
                            <a:pt x="1898" y="1524"/>
                          </a:cubicBezTo>
                          <a:cubicBezTo>
                            <a:pt x="1553" y="795"/>
                            <a:pt x="882" y="226"/>
                            <a:pt x="107" y="3"/>
                          </a:cubicBezTo>
                          <a:cubicBezTo>
                            <a:pt x="100" y="1"/>
                            <a:pt x="94"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1501975" y="2057875"/>
                      <a:ext cx="21350" cy="24800"/>
                    </a:xfrm>
                    <a:custGeom>
                      <a:avLst/>
                      <a:gdLst/>
                      <a:ahLst/>
                      <a:cxnLst/>
                      <a:rect l="l" t="t" r="r" b="b"/>
                      <a:pathLst>
                        <a:path w="854" h="992" extrusionOk="0">
                          <a:moveTo>
                            <a:pt x="88" y="0"/>
                          </a:moveTo>
                          <a:cubicBezTo>
                            <a:pt x="60" y="0"/>
                            <a:pt x="34" y="16"/>
                            <a:pt x="19" y="43"/>
                          </a:cubicBezTo>
                          <a:cubicBezTo>
                            <a:pt x="0" y="82"/>
                            <a:pt x="15" y="128"/>
                            <a:pt x="53" y="148"/>
                          </a:cubicBezTo>
                          <a:cubicBezTo>
                            <a:pt x="476" y="368"/>
                            <a:pt x="687" y="619"/>
                            <a:pt x="696" y="915"/>
                          </a:cubicBezTo>
                          <a:cubicBezTo>
                            <a:pt x="696" y="956"/>
                            <a:pt x="731" y="990"/>
                            <a:pt x="773" y="990"/>
                          </a:cubicBezTo>
                          <a:cubicBezTo>
                            <a:pt x="776" y="990"/>
                            <a:pt x="776" y="990"/>
                            <a:pt x="777" y="992"/>
                          </a:cubicBezTo>
                          <a:cubicBezTo>
                            <a:pt x="818" y="990"/>
                            <a:pt x="854" y="953"/>
                            <a:pt x="852" y="910"/>
                          </a:cubicBezTo>
                          <a:cubicBezTo>
                            <a:pt x="842" y="556"/>
                            <a:pt x="595" y="253"/>
                            <a:pt x="124" y="9"/>
                          </a:cubicBezTo>
                          <a:cubicBezTo>
                            <a:pt x="112" y="3"/>
                            <a:pt x="100"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1517025" y="2044775"/>
                      <a:ext cx="30800" cy="14850"/>
                    </a:xfrm>
                    <a:custGeom>
                      <a:avLst/>
                      <a:gdLst/>
                      <a:ahLst/>
                      <a:cxnLst/>
                      <a:rect l="l" t="t" r="r" b="b"/>
                      <a:pathLst>
                        <a:path w="1232" h="594" extrusionOk="0">
                          <a:moveTo>
                            <a:pt x="84" y="1"/>
                          </a:moveTo>
                          <a:cubicBezTo>
                            <a:pt x="46" y="1"/>
                            <a:pt x="12" y="29"/>
                            <a:pt x="7" y="68"/>
                          </a:cubicBezTo>
                          <a:cubicBezTo>
                            <a:pt x="1" y="111"/>
                            <a:pt x="30" y="151"/>
                            <a:pt x="73" y="157"/>
                          </a:cubicBezTo>
                          <a:cubicBezTo>
                            <a:pt x="306" y="191"/>
                            <a:pt x="924" y="281"/>
                            <a:pt x="1074" y="554"/>
                          </a:cubicBezTo>
                          <a:cubicBezTo>
                            <a:pt x="1086" y="579"/>
                            <a:pt x="1114" y="594"/>
                            <a:pt x="1142" y="594"/>
                          </a:cubicBezTo>
                          <a:cubicBezTo>
                            <a:pt x="1156" y="594"/>
                            <a:pt x="1168" y="592"/>
                            <a:pt x="1179" y="585"/>
                          </a:cubicBezTo>
                          <a:cubicBezTo>
                            <a:pt x="1218" y="564"/>
                            <a:pt x="1231" y="517"/>
                            <a:pt x="1210" y="480"/>
                          </a:cubicBezTo>
                          <a:cubicBezTo>
                            <a:pt x="1046" y="176"/>
                            <a:pt x="528" y="65"/>
                            <a:pt x="95" y="2"/>
                          </a:cubicBezTo>
                          <a:cubicBezTo>
                            <a:pt x="92" y="1"/>
                            <a:pt x="88"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1509600" y="2010875"/>
                      <a:ext cx="35525" cy="14800"/>
                    </a:xfrm>
                    <a:custGeom>
                      <a:avLst/>
                      <a:gdLst/>
                      <a:ahLst/>
                      <a:cxnLst/>
                      <a:rect l="l" t="t" r="r" b="b"/>
                      <a:pathLst>
                        <a:path w="1421" h="592" extrusionOk="0">
                          <a:moveTo>
                            <a:pt x="1331" y="1"/>
                          </a:moveTo>
                          <a:cubicBezTo>
                            <a:pt x="1304" y="1"/>
                            <a:pt x="1278" y="15"/>
                            <a:pt x="1264" y="42"/>
                          </a:cubicBezTo>
                          <a:cubicBezTo>
                            <a:pt x="1187" y="181"/>
                            <a:pt x="812" y="436"/>
                            <a:pt x="351" y="436"/>
                          </a:cubicBezTo>
                          <a:cubicBezTo>
                            <a:pt x="271" y="436"/>
                            <a:pt x="187" y="428"/>
                            <a:pt x="103" y="411"/>
                          </a:cubicBezTo>
                          <a:cubicBezTo>
                            <a:pt x="97" y="410"/>
                            <a:pt x="92" y="409"/>
                            <a:pt x="86" y="409"/>
                          </a:cubicBezTo>
                          <a:cubicBezTo>
                            <a:pt x="50" y="409"/>
                            <a:pt x="19" y="434"/>
                            <a:pt x="10" y="471"/>
                          </a:cubicBezTo>
                          <a:cubicBezTo>
                            <a:pt x="1" y="514"/>
                            <a:pt x="29" y="554"/>
                            <a:pt x="72" y="565"/>
                          </a:cubicBezTo>
                          <a:cubicBezTo>
                            <a:pt x="168" y="582"/>
                            <a:pt x="261" y="591"/>
                            <a:pt x="354" y="591"/>
                          </a:cubicBezTo>
                          <a:cubicBezTo>
                            <a:pt x="871" y="591"/>
                            <a:pt x="1295" y="308"/>
                            <a:pt x="1400" y="115"/>
                          </a:cubicBezTo>
                          <a:cubicBezTo>
                            <a:pt x="1420" y="79"/>
                            <a:pt x="1405" y="30"/>
                            <a:pt x="1369" y="11"/>
                          </a:cubicBezTo>
                          <a:cubicBezTo>
                            <a:pt x="1357" y="4"/>
                            <a:pt x="1344" y="1"/>
                            <a:pt x="1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1460875" y="2061600"/>
                      <a:ext cx="12250" cy="28650"/>
                    </a:xfrm>
                    <a:custGeom>
                      <a:avLst/>
                      <a:gdLst/>
                      <a:ahLst/>
                      <a:cxnLst/>
                      <a:rect l="l" t="t" r="r" b="b"/>
                      <a:pathLst>
                        <a:path w="490" h="1146" extrusionOk="0">
                          <a:moveTo>
                            <a:pt x="400" y="1"/>
                          </a:moveTo>
                          <a:cubicBezTo>
                            <a:pt x="376" y="1"/>
                            <a:pt x="352" y="13"/>
                            <a:pt x="337" y="35"/>
                          </a:cubicBezTo>
                          <a:cubicBezTo>
                            <a:pt x="87" y="404"/>
                            <a:pt x="0" y="575"/>
                            <a:pt x="15" y="1069"/>
                          </a:cubicBezTo>
                          <a:cubicBezTo>
                            <a:pt x="15" y="1110"/>
                            <a:pt x="50" y="1144"/>
                            <a:pt x="93" y="1144"/>
                          </a:cubicBezTo>
                          <a:cubicBezTo>
                            <a:pt x="93" y="1144"/>
                            <a:pt x="95" y="1144"/>
                            <a:pt x="96" y="1145"/>
                          </a:cubicBezTo>
                          <a:cubicBezTo>
                            <a:pt x="139" y="1144"/>
                            <a:pt x="175" y="1107"/>
                            <a:pt x="172" y="1064"/>
                          </a:cubicBezTo>
                          <a:cubicBezTo>
                            <a:pt x="160" y="625"/>
                            <a:pt x="220" y="485"/>
                            <a:pt x="465" y="123"/>
                          </a:cubicBezTo>
                          <a:cubicBezTo>
                            <a:pt x="489" y="86"/>
                            <a:pt x="480" y="38"/>
                            <a:pt x="445" y="14"/>
                          </a:cubicBezTo>
                          <a:cubicBezTo>
                            <a:pt x="431" y="5"/>
                            <a:pt x="416"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 name="Google Shape;102;p2"/>
                    <p:cNvGrpSpPr/>
                    <p:nvPr/>
                  </p:nvGrpSpPr>
                  <p:grpSpPr>
                    <a:xfrm>
                      <a:off x="1292975" y="1726175"/>
                      <a:ext cx="409225" cy="390700"/>
                      <a:chOff x="1292975" y="1726175"/>
                      <a:chExt cx="409225" cy="390700"/>
                    </a:xfrm>
                  </p:grpSpPr>
                  <p:sp>
                    <p:nvSpPr>
                      <p:cNvPr id="103" name="Google Shape;103;p2"/>
                      <p:cNvSpPr/>
                      <p:nvPr/>
                    </p:nvSpPr>
                    <p:spPr>
                      <a:xfrm>
                        <a:off x="1469350" y="2017225"/>
                        <a:ext cx="36625" cy="35875"/>
                      </a:xfrm>
                      <a:custGeom>
                        <a:avLst/>
                        <a:gdLst/>
                        <a:ahLst/>
                        <a:cxnLst/>
                        <a:rect l="l" t="t" r="r" b="b"/>
                        <a:pathLst>
                          <a:path w="1465" h="1435" extrusionOk="0">
                            <a:moveTo>
                              <a:pt x="805" y="152"/>
                            </a:moveTo>
                            <a:cubicBezTo>
                              <a:pt x="805" y="152"/>
                              <a:pt x="805" y="152"/>
                              <a:pt x="806" y="152"/>
                            </a:cubicBezTo>
                            <a:cubicBezTo>
                              <a:pt x="825" y="154"/>
                              <a:pt x="852" y="175"/>
                              <a:pt x="862" y="212"/>
                            </a:cubicBezTo>
                            <a:cubicBezTo>
                              <a:pt x="865" y="226"/>
                              <a:pt x="856" y="278"/>
                              <a:pt x="850" y="308"/>
                            </a:cubicBezTo>
                            <a:cubicBezTo>
                              <a:pt x="834" y="402"/>
                              <a:pt x="818" y="498"/>
                              <a:pt x="887" y="548"/>
                            </a:cubicBezTo>
                            <a:cubicBezTo>
                              <a:pt x="909" y="564"/>
                              <a:pt x="932" y="570"/>
                              <a:pt x="956" y="570"/>
                            </a:cubicBezTo>
                            <a:cubicBezTo>
                              <a:pt x="1004" y="570"/>
                              <a:pt x="1050" y="545"/>
                              <a:pt x="1069" y="535"/>
                            </a:cubicBezTo>
                            <a:cubicBezTo>
                              <a:pt x="1107" y="513"/>
                              <a:pt x="1143" y="503"/>
                              <a:pt x="1175" y="503"/>
                            </a:cubicBezTo>
                            <a:cubicBezTo>
                              <a:pt x="1204" y="503"/>
                              <a:pt x="1229" y="512"/>
                              <a:pt x="1250" y="529"/>
                            </a:cubicBezTo>
                            <a:cubicBezTo>
                              <a:pt x="1284" y="559"/>
                              <a:pt x="1298" y="603"/>
                              <a:pt x="1287" y="630"/>
                            </a:cubicBezTo>
                            <a:cubicBezTo>
                              <a:pt x="1286" y="637"/>
                              <a:pt x="1280" y="652"/>
                              <a:pt x="1247" y="653"/>
                            </a:cubicBezTo>
                            <a:cubicBezTo>
                              <a:pt x="1243" y="653"/>
                              <a:pt x="1224" y="649"/>
                              <a:pt x="1212" y="647"/>
                            </a:cubicBezTo>
                            <a:cubicBezTo>
                              <a:pt x="1192" y="644"/>
                              <a:pt x="1165" y="639"/>
                              <a:pt x="1136" y="639"/>
                            </a:cubicBezTo>
                            <a:cubicBezTo>
                              <a:pt x="1083" y="639"/>
                              <a:pt x="1025" y="654"/>
                              <a:pt x="995" y="720"/>
                            </a:cubicBezTo>
                            <a:cubicBezTo>
                              <a:pt x="926" y="861"/>
                              <a:pt x="1103" y="947"/>
                              <a:pt x="1160" y="974"/>
                            </a:cubicBezTo>
                            <a:cubicBezTo>
                              <a:pt x="1206" y="996"/>
                              <a:pt x="1218" y="1016"/>
                              <a:pt x="1216" y="1021"/>
                            </a:cubicBezTo>
                            <a:cubicBezTo>
                              <a:pt x="1213" y="1028"/>
                              <a:pt x="1197" y="1041"/>
                              <a:pt x="1170" y="1041"/>
                            </a:cubicBezTo>
                            <a:cubicBezTo>
                              <a:pt x="1165" y="1041"/>
                              <a:pt x="1158" y="1040"/>
                              <a:pt x="1151" y="1039"/>
                            </a:cubicBezTo>
                            <a:cubicBezTo>
                              <a:pt x="1122" y="1031"/>
                              <a:pt x="1085" y="1011"/>
                              <a:pt x="1048" y="991"/>
                            </a:cubicBezTo>
                            <a:cubicBezTo>
                              <a:pt x="994" y="961"/>
                              <a:pt x="937" y="928"/>
                              <a:pt x="878" y="928"/>
                            </a:cubicBezTo>
                            <a:cubicBezTo>
                              <a:pt x="858" y="928"/>
                              <a:pt x="839" y="932"/>
                              <a:pt x="819" y="940"/>
                            </a:cubicBezTo>
                            <a:cubicBezTo>
                              <a:pt x="700" y="985"/>
                              <a:pt x="708" y="1105"/>
                              <a:pt x="714" y="1177"/>
                            </a:cubicBezTo>
                            <a:cubicBezTo>
                              <a:pt x="716" y="1211"/>
                              <a:pt x="719" y="1254"/>
                              <a:pt x="708" y="1269"/>
                            </a:cubicBezTo>
                            <a:cubicBezTo>
                              <a:pt x="705" y="1275"/>
                              <a:pt x="699" y="1277"/>
                              <a:pt x="691" y="1277"/>
                            </a:cubicBezTo>
                            <a:cubicBezTo>
                              <a:pt x="685" y="1277"/>
                              <a:pt x="677" y="1275"/>
                              <a:pt x="670" y="1272"/>
                            </a:cubicBezTo>
                            <a:cubicBezTo>
                              <a:pt x="638" y="1257"/>
                              <a:pt x="612" y="1209"/>
                              <a:pt x="633" y="1124"/>
                            </a:cubicBezTo>
                            <a:cubicBezTo>
                              <a:pt x="657" y="1031"/>
                              <a:pt x="667" y="940"/>
                              <a:pt x="606" y="891"/>
                            </a:cubicBezTo>
                            <a:cubicBezTo>
                              <a:pt x="586" y="875"/>
                              <a:pt x="564" y="869"/>
                              <a:pt x="540" y="869"/>
                            </a:cubicBezTo>
                            <a:cubicBezTo>
                              <a:pt x="493" y="869"/>
                              <a:pt x="443" y="895"/>
                              <a:pt x="398" y="919"/>
                            </a:cubicBezTo>
                            <a:cubicBezTo>
                              <a:pt x="358" y="939"/>
                              <a:pt x="295" y="972"/>
                              <a:pt x="261" y="972"/>
                            </a:cubicBezTo>
                            <a:cubicBezTo>
                              <a:pt x="257" y="972"/>
                              <a:pt x="254" y="972"/>
                              <a:pt x="251" y="971"/>
                            </a:cubicBezTo>
                            <a:cubicBezTo>
                              <a:pt x="243" y="968"/>
                              <a:pt x="233" y="954"/>
                              <a:pt x="225" y="934"/>
                            </a:cubicBezTo>
                            <a:cubicBezTo>
                              <a:pt x="206" y="882"/>
                              <a:pt x="211" y="867"/>
                              <a:pt x="307" y="822"/>
                            </a:cubicBezTo>
                            <a:cubicBezTo>
                              <a:pt x="363" y="795"/>
                              <a:pt x="432" y="760"/>
                              <a:pt x="440" y="684"/>
                            </a:cubicBezTo>
                            <a:cubicBezTo>
                              <a:pt x="451" y="593"/>
                              <a:pt x="366" y="520"/>
                              <a:pt x="298" y="463"/>
                            </a:cubicBezTo>
                            <a:cubicBezTo>
                              <a:pt x="283" y="449"/>
                              <a:pt x="268" y="439"/>
                              <a:pt x="258" y="427"/>
                            </a:cubicBezTo>
                            <a:cubicBezTo>
                              <a:pt x="215" y="387"/>
                              <a:pt x="211" y="352"/>
                              <a:pt x="221" y="336"/>
                            </a:cubicBezTo>
                            <a:cubicBezTo>
                              <a:pt x="228" y="323"/>
                              <a:pt x="243" y="317"/>
                              <a:pt x="263" y="317"/>
                            </a:cubicBezTo>
                            <a:cubicBezTo>
                              <a:pt x="270" y="317"/>
                              <a:pt x="277" y="318"/>
                              <a:pt x="285" y="319"/>
                            </a:cubicBezTo>
                            <a:cubicBezTo>
                              <a:pt x="327" y="328"/>
                              <a:pt x="366" y="364"/>
                              <a:pt x="403" y="396"/>
                            </a:cubicBezTo>
                            <a:cubicBezTo>
                              <a:pt x="445" y="435"/>
                              <a:pt x="494" y="479"/>
                              <a:pt x="554" y="479"/>
                            </a:cubicBezTo>
                            <a:cubicBezTo>
                              <a:pt x="564" y="479"/>
                              <a:pt x="575" y="477"/>
                              <a:pt x="586" y="474"/>
                            </a:cubicBezTo>
                            <a:cubicBezTo>
                              <a:pt x="658" y="454"/>
                              <a:pt x="707" y="381"/>
                              <a:pt x="759" y="212"/>
                            </a:cubicBezTo>
                            <a:cubicBezTo>
                              <a:pt x="762" y="197"/>
                              <a:pt x="777" y="152"/>
                              <a:pt x="805" y="152"/>
                            </a:cubicBezTo>
                            <a:close/>
                            <a:moveTo>
                              <a:pt x="799" y="0"/>
                            </a:moveTo>
                            <a:cubicBezTo>
                              <a:pt x="722" y="0"/>
                              <a:pt x="642" y="46"/>
                              <a:pt x="605" y="170"/>
                            </a:cubicBezTo>
                            <a:cubicBezTo>
                              <a:pt x="577" y="263"/>
                              <a:pt x="555" y="303"/>
                              <a:pt x="543" y="319"/>
                            </a:cubicBezTo>
                            <a:cubicBezTo>
                              <a:pt x="533" y="311"/>
                              <a:pt x="516" y="296"/>
                              <a:pt x="505" y="284"/>
                            </a:cubicBezTo>
                            <a:cubicBezTo>
                              <a:pt x="457" y="241"/>
                              <a:pt x="398" y="188"/>
                              <a:pt x="314" y="170"/>
                            </a:cubicBezTo>
                            <a:cubicBezTo>
                              <a:pt x="295" y="166"/>
                              <a:pt x="276" y="164"/>
                              <a:pt x="258" y="164"/>
                            </a:cubicBezTo>
                            <a:cubicBezTo>
                              <a:pt x="182" y="164"/>
                              <a:pt x="115" y="200"/>
                              <a:pt x="81" y="263"/>
                            </a:cubicBezTo>
                            <a:cubicBezTo>
                              <a:pt x="44" y="333"/>
                              <a:pt x="42" y="439"/>
                              <a:pt x="143" y="542"/>
                            </a:cubicBezTo>
                            <a:cubicBezTo>
                              <a:pt x="156" y="556"/>
                              <a:pt x="172" y="570"/>
                              <a:pt x="193" y="587"/>
                            </a:cubicBezTo>
                            <a:cubicBezTo>
                              <a:pt x="215" y="606"/>
                              <a:pt x="261" y="644"/>
                              <a:pt x="276" y="665"/>
                            </a:cubicBezTo>
                            <a:cubicBezTo>
                              <a:pt x="262" y="672"/>
                              <a:pt x="246" y="681"/>
                              <a:pt x="233" y="687"/>
                            </a:cubicBezTo>
                            <a:cubicBezTo>
                              <a:pt x="159" y="724"/>
                              <a:pt x="1" y="801"/>
                              <a:pt x="75" y="994"/>
                            </a:cubicBezTo>
                            <a:cubicBezTo>
                              <a:pt x="98" y="1059"/>
                              <a:pt x="140" y="1102"/>
                              <a:pt x="191" y="1123"/>
                            </a:cubicBezTo>
                            <a:cubicBezTo>
                              <a:pt x="212" y="1130"/>
                              <a:pt x="233" y="1134"/>
                              <a:pt x="255" y="1134"/>
                            </a:cubicBezTo>
                            <a:cubicBezTo>
                              <a:pt x="329" y="1134"/>
                              <a:pt x="405" y="1094"/>
                              <a:pt x="468" y="1061"/>
                            </a:cubicBezTo>
                            <a:cubicBezTo>
                              <a:pt x="475" y="1058"/>
                              <a:pt x="482" y="1052"/>
                              <a:pt x="493" y="1049"/>
                            </a:cubicBezTo>
                            <a:lnTo>
                              <a:pt x="493" y="1049"/>
                            </a:lnTo>
                            <a:cubicBezTo>
                              <a:pt x="490" y="1059"/>
                              <a:pt x="487" y="1073"/>
                              <a:pt x="482" y="1089"/>
                            </a:cubicBezTo>
                            <a:cubicBezTo>
                              <a:pt x="438" y="1265"/>
                              <a:pt x="519" y="1374"/>
                              <a:pt x="604" y="1414"/>
                            </a:cubicBezTo>
                            <a:cubicBezTo>
                              <a:pt x="630" y="1427"/>
                              <a:pt x="663" y="1434"/>
                              <a:pt x="692" y="1434"/>
                            </a:cubicBezTo>
                            <a:cubicBezTo>
                              <a:pt x="747" y="1434"/>
                              <a:pt x="798" y="1411"/>
                              <a:pt x="834" y="1364"/>
                            </a:cubicBezTo>
                            <a:cubicBezTo>
                              <a:pt x="881" y="1303"/>
                              <a:pt x="877" y="1226"/>
                              <a:pt x="871" y="1164"/>
                            </a:cubicBezTo>
                            <a:cubicBezTo>
                              <a:pt x="869" y="1141"/>
                              <a:pt x="865" y="1095"/>
                              <a:pt x="877" y="1083"/>
                            </a:cubicBezTo>
                            <a:cubicBezTo>
                              <a:pt x="878" y="1083"/>
                              <a:pt x="879" y="1083"/>
                              <a:pt x="880" y="1083"/>
                            </a:cubicBezTo>
                            <a:cubicBezTo>
                              <a:pt x="898" y="1083"/>
                              <a:pt x="947" y="1111"/>
                              <a:pt x="973" y="1126"/>
                            </a:cubicBezTo>
                            <a:cubicBezTo>
                              <a:pt x="1017" y="1152"/>
                              <a:pt x="1069" y="1179"/>
                              <a:pt x="1122" y="1191"/>
                            </a:cubicBezTo>
                            <a:cubicBezTo>
                              <a:pt x="1139" y="1194"/>
                              <a:pt x="1155" y="1196"/>
                              <a:pt x="1171" y="1196"/>
                            </a:cubicBezTo>
                            <a:cubicBezTo>
                              <a:pt x="1260" y="1196"/>
                              <a:pt x="1339" y="1147"/>
                              <a:pt x="1366" y="1071"/>
                            </a:cubicBezTo>
                            <a:cubicBezTo>
                              <a:pt x="1389" y="1000"/>
                              <a:pt x="1367" y="898"/>
                              <a:pt x="1231" y="835"/>
                            </a:cubicBezTo>
                            <a:cubicBezTo>
                              <a:pt x="1202" y="822"/>
                              <a:pt x="1181" y="808"/>
                              <a:pt x="1165" y="799"/>
                            </a:cubicBezTo>
                            <a:lnTo>
                              <a:pt x="1165" y="799"/>
                            </a:lnTo>
                            <a:cubicBezTo>
                              <a:pt x="1172" y="801"/>
                              <a:pt x="1178" y="801"/>
                              <a:pt x="1184" y="802"/>
                            </a:cubicBezTo>
                            <a:cubicBezTo>
                              <a:pt x="1204" y="806"/>
                              <a:pt x="1224" y="811"/>
                              <a:pt x="1243" y="811"/>
                            </a:cubicBezTo>
                            <a:cubicBezTo>
                              <a:pt x="1248" y="811"/>
                              <a:pt x="1252" y="810"/>
                              <a:pt x="1256" y="810"/>
                            </a:cubicBezTo>
                            <a:cubicBezTo>
                              <a:pt x="1344" y="805"/>
                              <a:pt x="1410" y="755"/>
                              <a:pt x="1435" y="680"/>
                            </a:cubicBezTo>
                            <a:cubicBezTo>
                              <a:pt x="1465" y="588"/>
                              <a:pt x="1431" y="477"/>
                              <a:pt x="1351" y="411"/>
                            </a:cubicBezTo>
                            <a:cubicBezTo>
                              <a:pt x="1323" y="388"/>
                              <a:pt x="1263" y="348"/>
                              <a:pt x="1175" y="348"/>
                            </a:cubicBezTo>
                            <a:cubicBezTo>
                              <a:pt x="1124" y="348"/>
                              <a:pt x="1063" y="362"/>
                              <a:pt x="993" y="399"/>
                            </a:cubicBezTo>
                            <a:lnTo>
                              <a:pt x="992" y="399"/>
                            </a:lnTo>
                            <a:cubicBezTo>
                              <a:pt x="993" y="378"/>
                              <a:pt x="998" y="355"/>
                              <a:pt x="1002" y="336"/>
                            </a:cubicBezTo>
                            <a:cubicBezTo>
                              <a:pt x="1011" y="277"/>
                              <a:pt x="1020" y="222"/>
                              <a:pt x="1010" y="175"/>
                            </a:cubicBezTo>
                            <a:cubicBezTo>
                              <a:pt x="983" y="74"/>
                              <a:pt x="900" y="2"/>
                              <a:pt x="806" y="0"/>
                            </a:cubicBezTo>
                            <a:cubicBezTo>
                              <a:pt x="803" y="0"/>
                              <a:pt x="801" y="0"/>
                              <a:pt x="7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1444500" y="1983100"/>
                        <a:ext cx="23175" cy="23650"/>
                      </a:xfrm>
                      <a:custGeom>
                        <a:avLst/>
                        <a:gdLst/>
                        <a:ahLst/>
                        <a:cxnLst/>
                        <a:rect l="l" t="t" r="r" b="b"/>
                        <a:pathLst>
                          <a:path w="927" h="946" extrusionOk="0">
                            <a:moveTo>
                              <a:pt x="91" y="0"/>
                            </a:moveTo>
                            <a:cubicBezTo>
                              <a:pt x="81" y="0"/>
                              <a:pt x="71" y="2"/>
                              <a:pt x="61" y="7"/>
                            </a:cubicBezTo>
                            <a:cubicBezTo>
                              <a:pt x="22" y="23"/>
                              <a:pt x="1" y="67"/>
                              <a:pt x="19" y="107"/>
                            </a:cubicBezTo>
                            <a:cubicBezTo>
                              <a:pt x="165" y="472"/>
                              <a:pt x="450" y="775"/>
                              <a:pt x="804" y="938"/>
                            </a:cubicBezTo>
                            <a:cubicBezTo>
                              <a:pt x="816" y="944"/>
                              <a:pt x="827" y="946"/>
                              <a:pt x="838" y="946"/>
                            </a:cubicBezTo>
                            <a:cubicBezTo>
                              <a:pt x="868" y="946"/>
                              <a:pt x="896" y="930"/>
                              <a:pt x="911" y="900"/>
                            </a:cubicBezTo>
                            <a:cubicBezTo>
                              <a:pt x="927" y="860"/>
                              <a:pt x="911" y="814"/>
                              <a:pt x="871" y="797"/>
                            </a:cubicBezTo>
                            <a:cubicBezTo>
                              <a:pt x="552" y="646"/>
                              <a:pt x="293" y="376"/>
                              <a:pt x="162" y="48"/>
                            </a:cubicBezTo>
                            <a:cubicBezTo>
                              <a:pt x="150" y="19"/>
                              <a:pt x="122"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477150" y="1968800"/>
                        <a:ext cx="10625" cy="33275"/>
                      </a:xfrm>
                      <a:custGeom>
                        <a:avLst/>
                        <a:gdLst/>
                        <a:ahLst/>
                        <a:cxnLst/>
                        <a:rect l="l" t="t" r="r" b="b"/>
                        <a:pathLst>
                          <a:path w="425" h="1331" extrusionOk="0">
                            <a:moveTo>
                              <a:pt x="300" y="0"/>
                            </a:moveTo>
                            <a:cubicBezTo>
                              <a:pt x="276" y="0"/>
                              <a:pt x="253" y="10"/>
                              <a:pt x="237" y="31"/>
                            </a:cubicBezTo>
                            <a:cubicBezTo>
                              <a:pt x="1" y="348"/>
                              <a:pt x="110" y="957"/>
                              <a:pt x="263" y="1286"/>
                            </a:cubicBezTo>
                            <a:cubicBezTo>
                              <a:pt x="277" y="1314"/>
                              <a:pt x="303" y="1330"/>
                              <a:pt x="333" y="1330"/>
                            </a:cubicBezTo>
                            <a:cubicBezTo>
                              <a:pt x="345" y="1330"/>
                              <a:pt x="355" y="1329"/>
                              <a:pt x="367" y="1323"/>
                            </a:cubicBezTo>
                            <a:cubicBezTo>
                              <a:pt x="407" y="1305"/>
                              <a:pt x="424" y="1259"/>
                              <a:pt x="405" y="1220"/>
                            </a:cubicBezTo>
                            <a:cubicBezTo>
                              <a:pt x="244" y="877"/>
                              <a:pt x="191" y="354"/>
                              <a:pt x="362" y="124"/>
                            </a:cubicBezTo>
                            <a:cubicBezTo>
                              <a:pt x="389" y="88"/>
                              <a:pt x="382" y="41"/>
                              <a:pt x="346" y="14"/>
                            </a:cubicBezTo>
                            <a:cubicBezTo>
                              <a:pt x="332" y="5"/>
                              <a:pt x="316" y="0"/>
                              <a:pt x="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407250" y="2034425"/>
                        <a:ext cx="49200" cy="10175"/>
                      </a:xfrm>
                      <a:custGeom>
                        <a:avLst/>
                        <a:gdLst/>
                        <a:ahLst/>
                        <a:cxnLst/>
                        <a:rect l="l" t="t" r="r" b="b"/>
                        <a:pathLst>
                          <a:path w="1968" h="407" extrusionOk="0">
                            <a:moveTo>
                              <a:pt x="1880" y="0"/>
                            </a:moveTo>
                            <a:cubicBezTo>
                              <a:pt x="1869" y="0"/>
                              <a:pt x="1858" y="3"/>
                              <a:pt x="1847" y="8"/>
                            </a:cubicBezTo>
                            <a:cubicBezTo>
                              <a:pt x="1496" y="174"/>
                              <a:pt x="1076" y="251"/>
                              <a:pt x="733" y="251"/>
                            </a:cubicBezTo>
                            <a:cubicBezTo>
                              <a:pt x="464" y="251"/>
                              <a:pt x="242" y="203"/>
                              <a:pt x="141" y="114"/>
                            </a:cubicBezTo>
                            <a:cubicBezTo>
                              <a:pt x="125" y="102"/>
                              <a:pt x="106" y="96"/>
                              <a:pt x="87" y="96"/>
                            </a:cubicBezTo>
                            <a:cubicBezTo>
                              <a:pt x="66" y="96"/>
                              <a:pt x="44" y="104"/>
                              <a:pt x="30" y="122"/>
                            </a:cubicBezTo>
                            <a:cubicBezTo>
                              <a:pt x="1" y="156"/>
                              <a:pt x="4" y="206"/>
                              <a:pt x="38" y="232"/>
                            </a:cubicBezTo>
                            <a:cubicBezTo>
                              <a:pt x="172" y="349"/>
                              <a:pt x="430" y="407"/>
                              <a:pt x="733" y="407"/>
                            </a:cubicBezTo>
                            <a:cubicBezTo>
                              <a:pt x="1111" y="407"/>
                              <a:pt x="1556" y="318"/>
                              <a:pt x="1913" y="148"/>
                            </a:cubicBezTo>
                            <a:cubicBezTo>
                              <a:pt x="1952" y="129"/>
                              <a:pt x="1968" y="83"/>
                              <a:pt x="1950" y="45"/>
                            </a:cubicBezTo>
                            <a:cubicBezTo>
                              <a:pt x="1936" y="17"/>
                              <a:pt x="1909" y="0"/>
                              <a:pt x="18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421925" y="2020275"/>
                        <a:ext cx="32075" cy="9750"/>
                      </a:xfrm>
                      <a:custGeom>
                        <a:avLst/>
                        <a:gdLst/>
                        <a:ahLst/>
                        <a:cxnLst/>
                        <a:rect l="l" t="t" r="r" b="b"/>
                        <a:pathLst>
                          <a:path w="1283" h="390" extrusionOk="0">
                            <a:moveTo>
                              <a:pt x="217" y="1"/>
                            </a:moveTo>
                            <a:cubicBezTo>
                              <a:pt x="170" y="1"/>
                              <a:pt x="122" y="2"/>
                              <a:pt x="75" y="5"/>
                            </a:cubicBezTo>
                            <a:cubicBezTo>
                              <a:pt x="31" y="8"/>
                              <a:pt x="0" y="45"/>
                              <a:pt x="1" y="88"/>
                            </a:cubicBezTo>
                            <a:cubicBezTo>
                              <a:pt x="6" y="131"/>
                              <a:pt x="40" y="162"/>
                              <a:pt x="80" y="162"/>
                            </a:cubicBezTo>
                            <a:cubicBezTo>
                              <a:pt x="82" y="162"/>
                              <a:pt x="84" y="162"/>
                              <a:pt x="86" y="162"/>
                            </a:cubicBezTo>
                            <a:cubicBezTo>
                              <a:pt x="128" y="159"/>
                              <a:pt x="170" y="158"/>
                              <a:pt x="212" y="158"/>
                            </a:cubicBezTo>
                            <a:cubicBezTo>
                              <a:pt x="540" y="158"/>
                              <a:pt x="865" y="234"/>
                              <a:pt x="1158" y="382"/>
                            </a:cubicBezTo>
                            <a:cubicBezTo>
                              <a:pt x="1168" y="388"/>
                              <a:pt x="1182" y="389"/>
                              <a:pt x="1193" y="389"/>
                            </a:cubicBezTo>
                            <a:cubicBezTo>
                              <a:pt x="1223" y="389"/>
                              <a:pt x="1250" y="375"/>
                              <a:pt x="1263" y="347"/>
                            </a:cubicBezTo>
                            <a:cubicBezTo>
                              <a:pt x="1282" y="308"/>
                              <a:pt x="1267" y="259"/>
                              <a:pt x="1227" y="242"/>
                            </a:cubicBezTo>
                            <a:cubicBezTo>
                              <a:pt x="914" y="83"/>
                              <a:pt x="567" y="1"/>
                              <a:pt x="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429300" y="2045600"/>
                        <a:ext cx="26900" cy="16400"/>
                      </a:xfrm>
                      <a:custGeom>
                        <a:avLst/>
                        <a:gdLst/>
                        <a:ahLst/>
                        <a:cxnLst/>
                        <a:rect l="l" t="t" r="r" b="b"/>
                        <a:pathLst>
                          <a:path w="1076" h="656" extrusionOk="0">
                            <a:moveTo>
                              <a:pt x="988" y="0"/>
                            </a:moveTo>
                            <a:cubicBezTo>
                              <a:pt x="967" y="0"/>
                              <a:pt x="945" y="9"/>
                              <a:pt x="929" y="26"/>
                            </a:cubicBezTo>
                            <a:cubicBezTo>
                              <a:pt x="676" y="308"/>
                              <a:pt x="441" y="499"/>
                              <a:pt x="131" y="499"/>
                            </a:cubicBezTo>
                            <a:cubicBezTo>
                              <a:pt x="116" y="499"/>
                              <a:pt x="101" y="498"/>
                              <a:pt x="86" y="497"/>
                            </a:cubicBezTo>
                            <a:cubicBezTo>
                              <a:pt x="84" y="497"/>
                              <a:pt x="81" y="497"/>
                              <a:pt x="79" y="497"/>
                            </a:cubicBezTo>
                            <a:cubicBezTo>
                              <a:pt x="38" y="497"/>
                              <a:pt x="5" y="531"/>
                              <a:pt x="2" y="571"/>
                            </a:cubicBezTo>
                            <a:cubicBezTo>
                              <a:pt x="0" y="616"/>
                              <a:pt x="34" y="652"/>
                              <a:pt x="76" y="654"/>
                            </a:cubicBezTo>
                            <a:cubicBezTo>
                              <a:pt x="95" y="655"/>
                              <a:pt x="113" y="655"/>
                              <a:pt x="130" y="655"/>
                            </a:cubicBezTo>
                            <a:cubicBezTo>
                              <a:pt x="519" y="655"/>
                              <a:pt x="799" y="404"/>
                              <a:pt x="1046" y="131"/>
                            </a:cubicBezTo>
                            <a:cubicBezTo>
                              <a:pt x="1076" y="97"/>
                              <a:pt x="1071" y="50"/>
                              <a:pt x="1040" y="20"/>
                            </a:cubicBezTo>
                            <a:cubicBezTo>
                              <a:pt x="1025" y="7"/>
                              <a:pt x="1006" y="0"/>
                              <a:pt x="9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504650" y="1981875"/>
                        <a:ext cx="49225" cy="34850"/>
                      </a:xfrm>
                      <a:custGeom>
                        <a:avLst/>
                        <a:gdLst/>
                        <a:ahLst/>
                        <a:cxnLst/>
                        <a:rect l="l" t="t" r="r" b="b"/>
                        <a:pathLst>
                          <a:path w="1969" h="1394" extrusionOk="0">
                            <a:moveTo>
                              <a:pt x="1879" y="1"/>
                            </a:moveTo>
                            <a:cubicBezTo>
                              <a:pt x="1851" y="1"/>
                              <a:pt x="1824" y="16"/>
                              <a:pt x="1810" y="42"/>
                            </a:cubicBezTo>
                            <a:cubicBezTo>
                              <a:pt x="1466" y="688"/>
                              <a:pt x="801" y="1146"/>
                              <a:pt x="75" y="1239"/>
                            </a:cubicBezTo>
                            <a:cubicBezTo>
                              <a:pt x="30" y="1244"/>
                              <a:pt x="1" y="1283"/>
                              <a:pt x="7" y="1326"/>
                            </a:cubicBezTo>
                            <a:cubicBezTo>
                              <a:pt x="13" y="1364"/>
                              <a:pt x="45" y="1394"/>
                              <a:pt x="85" y="1394"/>
                            </a:cubicBezTo>
                            <a:lnTo>
                              <a:pt x="94" y="1394"/>
                            </a:lnTo>
                            <a:cubicBezTo>
                              <a:pt x="866" y="1293"/>
                              <a:pt x="1578" y="804"/>
                              <a:pt x="1948" y="116"/>
                            </a:cubicBezTo>
                            <a:cubicBezTo>
                              <a:pt x="1968" y="79"/>
                              <a:pt x="1955" y="30"/>
                              <a:pt x="1917" y="11"/>
                            </a:cubicBezTo>
                            <a:cubicBezTo>
                              <a:pt x="1905" y="4"/>
                              <a:pt x="1892" y="1"/>
                              <a:pt x="1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501525" y="1985200"/>
                        <a:ext cx="19700" cy="22850"/>
                      </a:xfrm>
                      <a:custGeom>
                        <a:avLst/>
                        <a:gdLst/>
                        <a:ahLst/>
                        <a:cxnLst/>
                        <a:rect l="l" t="t" r="r" b="b"/>
                        <a:pathLst>
                          <a:path w="788" h="914" extrusionOk="0">
                            <a:moveTo>
                              <a:pt x="700" y="1"/>
                            </a:moveTo>
                            <a:cubicBezTo>
                              <a:pt x="670" y="1"/>
                              <a:pt x="641" y="18"/>
                              <a:pt x="628" y="47"/>
                            </a:cubicBezTo>
                            <a:cubicBezTo>
                              <a:pt x="507" y="335"/>
                              <a:pt x="299" y="592"/>
                              <a:pt x="43" y="770"/>
                            </a:cubicBezTo>
                            <a:cubicBezTo>
                              <a:pt x="8" y="797"/>
                              <a:pt x="0" y="844"/>
                              <a:pt x="25" y="880"/>
                            </a:cubicBezTo>
                            <a:cubicBezTo>
                              <a:pt x="42" y="902"/>
                              <a:pt x="65" y="914"/>
                              <a:pt x="89" y="914"/>
                            </a:cubicBezTo>
                            <a:cubicBezTo>
                              <a:pt x="104" y="914"/>
                              <a:pt x="121" y="908"/>
                              <a:pt x="130" y="899"/>
                            </a:cubicBezTo>
                            <a:cubicBezTo>
                              <a:pt x="411" y="702"/>
                              <a:pt x="638" y="422"/>
                              <a:pt x="770" y="109"/>
                            </a:cubicBezTo>
                            <a:cubicBezTo>
                              <a:pt x="788" y="70"/>
                              <a:pt x="768" y="23"/>
                              <a:pt x="730" y="7"/>
                            </a:cubicBezTo>
                            <a:cubicBezTo>
                              <a:pt x="720" y="3"/>
                              <a:pt x="710"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2"/>
                      <p:cNvGrpSpPr/>
                      <p:nvPr/>
                    </p:nvGrpSpPr>
                    <p:grpSpPr>
                      <a:xfrm>
                        <a:off x="1292975" y="1726175"/>
                        <a:ext cx="409225" cy="390700"/>
                        <a:chOff x="1292975" y="1726175"/>
                        <a:chExt cx="409225" cy="390700"/>
                      </a:xfrm>
                    </p:grpSpPr>
                    <p:sp>
                      <p:nvSpPr>
                        <p:cNvPr id="112" name="Google Shape;112;p2"/>
                        <p:cNvSpPr/>
                        <p:nvPr/>
                      </p:nvSpPr>
                      <p:spPr>
                        <a:xfrm>
                          <a:off x="1396400" y="1941675"/>
                          <a:ext cx="173050" cy="175200"/>
                        </a:xfrm>
                        <a:custGeom>
                          <a:avLst/>
                          <a:gdLst/>
                          <a:ahLst/>
                          <a:cxnLst/>
                          <a:rect l="l" t="t" r="r" b="b"/>
                          <a:pathLst>
                            <a:path w="6922" h="7008" extrusionOk="0">
                              <a:moveTo>
                                <a:pt x="4106" y="2014"/>
                              </a:moveTo>
                              <a:lnTo>
                                <a:pt x="4106" y="2014"/>
                              </a:lnTo>
                              <a:cubicBezTo>
                                <a:pt x="4098" y="2046"/>
                                <a:pt x="4092" y="2079"/>
                                <a:pt x="4084" y="2110"/>
                              </a:cubicBezTo>
                              <a:cubicBezTo>
                                <a:pt x="4010" y="2544"/>
                                <a:pt x="3916" y="2612"/>
                                <a:pt x="3916" y="2619"/>
                              </a:cubicBezTo>
                              <a:cubicBezTo>
                                <a:pt x="3910" y="2613"/>
                                <a:pt x="3894" y="2582"/>
                                <a:pt x="3892" y="2531"/>
                              </a:cubicBezTo>
                              <a:cubicBezTo>
                                <a:pt x="3886" y="2336"/>
                                <a:pt x="3984" y="2183"/>
                                <a:pt x="4106" y="2014"/>
                              </a:cubicBezTo>
                              <a:close/>
                              <a:moveTo>
                                <a:pt x="1950" y="2717"/>
                              </a:moveTo>
                              <a:lnTo>
                                <a:pt x="1950" y="2717"/>
                              </a:lnTo>
                              <a:cubicBezTo>
                                <a:pt x="1994" y="2734"/>
                                <a:pt x="2046" y="2751"/>
                                <a:pt x="2101" y="2768"/>
                              </a:cubicBezTo>
                              <a:cubicBezTo>
                                <a:pt x="2297" y="2830"/>
                                <a:pt x="2588" y="2923"/>
                                <a:pt x="2581" y="3047"/>
                              </a:cubicBezTo>
                              <a:cubicBezTo>
                                <a:pt x="2581" y="3064"/>
                                <a:pt x="2569" y="3092"/>
                                <a:pt x="2539" y="3104"/>
                              </a:cubicBezTo>
                              <a:cubicBezTo>
                                <a:pt x="2533" y="3106"/>
                                <a:pt x="2523" y="3108"/>
                                <a:pt x="2508" y="3108"/>
                              </a:cubicBezTo>
                              <a:cubicBezTo>
                                <a:pt x="2462" y="3108"/>
                                <a:pt x="2374" y="3084"/>
                                <a:pt x="2232" y="2950"/>
                              </a:cubicBezTo>
                              <a:cubicBezTo>
                                <a:pt x="2138" y="2861"/>
                                <a:pt x="2043" y="2783"/>
                                <a:pt x="1950" y="2717"/>
                              </a:cubicBezTo>
                              <a:close/>
                              <a:moveTo>
                                <a:pt x="5134" y="3724"/>
                              </a:moveTo>
                              <a:cubicBezTo>
                                <a:pt x="5199" y="3724"/>
                                <a:pt x="5266" y="3727"/>
                                <a:pt x="5334" y="3733"/>
                              </a:cubicBezTo>
                              <a:cubicBezTo>
                                <a:pt x="5270" y="3758"/>
                                <a:pt x="5210" y="3792"/>
                                <a:pt x="5149" y="3829"/>
                              </a:cubicBezTo>
                              <a:cubicBezTo>
                                <a:pt x="5028" y="3904"/>
                                <a:pt x="4940" y="3927"/>
                                <a:pt x="4883" y="3927"/>
                              </a:cubicBezTo>
                              <a:cubicBezTo>
                                <a:pt x="4850" y="3927"/>
                                <a:pt x="4827" y="3919"/>
                                <a:pt x="4815" y="3910"/>
                              </a:cubicBezTo>
                              <a:cubicBezTo>
                                <a:pt x="4795" y="3892"/>
                                <a:pt x="4796" y="3872"/>
                                <a:pt x="4802" y="3854"/>
                              </a:cubicBezTo>
                              <a:cubicBezTo>
                                <a:pt x="4821" y="3795"/>
                                <a:pt x="4904" y="3734"/>
                                <a:pt x="5052" y="3725"/>
                              </a:cubicBezTo>
                              <a:cubicBezTo>
                                <a:pt x="5080" y="3724"/>
                                <a:pt x="5106" y="3724"/>
                                <a:pt x="5134" y="3724"/>
                              </a:cubicBezTo>
                              <a:close/>
                              <a:moveTo>
                                <a:pt x="2717" y="4510"/>
                              </a:moveTo>
                              <a:cubicBezTo>
                                <a:pt x="2721" y="4514"/>
                                <a:pt x="2725" y="4516"/>
                                <a:pt x="2727" y="4517"/>
                              </a:cubicBezTo>
                              <a:cubicBezTo>
                                <a:pt x="2711" y="4554"/>
                                <a:pt x="2610" y="4629"/>
                                <a:pt x="2532" y="4690"/>
                              </a:cubicBezTo>
                              <a:cubicBezTo>
                                <a:pt x="2513" y="4703"/>
                                <a:pt x="2495" y="4718"/>
                                <a:pt x="2476" y="4733"/>
                              </a:cubicBezTo>
                              <a:cubicBezTo>
                                <a:pt x="2576" y="4619"/>
                                <a:pt x="2677" y="4511"/>
                                <a:pt x="2717" y="4510"/>
                              </a:cubicBezTo>
                              <a:close/>
                              <a:moveTo>
                                <a:pt x="4099" y="4978"/>
                              </a:moveTo>
                              <a:cubicBezTo>
                                <a:pt x="4161" y="4996"/>
                                <a:pt x="4260" y="5161"/>
                                <a:pt x="4272" y="5226"/>
                              </a:cubicBezTo>
                              <a:cubicBezTo>
                                <a:pt x="4291" y="5315"/>
                                <a:pt x="4287" y="5405"/>
                                <a:pt x="4285" y="5502"/>
                              </a:cubicBezTo>
                              <a:cubicBezTo>
                                <a:pt x="4284" y="5570"/>
                                <a:pt x="4282" y="5637"/>
                                <a:pt x="4287" y="5703"/>
                              </a:cubicBezTo>
                              <a:cubicBezTo>
                                <a:pt x="4290" y="5740"/>
                                <a:pt x="4294" y="5774"/>
                                <a:pt x="4300" y="5809"/>
                              </a:cubicBezTo>
                              <a:lnTo>
                                <a:pt x="4239" y="5699"/>
                              </a:lnTo>
                              <a:cubicBezTo>
                                <a:pt x="4086" y="5422"/>
                                <a:pt x="3940" y="5160"/>
                                <a:pt x="4084" y="4991"/>
                              </a:cubicBezTo>
                              <a:cubicBezTo>
                                <a:pt x="4092" y="4982"/>
                                <a:pt x="4095" y="4981"/>
                                <a:pt x="4098" y="4981"/>
                              </a:cubicBezTo>
                              <a:cubicBezTo>
                                <a:pt x="4099" y="4981"/>
                                <a:pt x="4099" y="4981"/>
                                <a:pt x="4099" y="4978"/>
                              </a:cubicBezTo>
                              <a:close/>
                              <a:moveTo>
                                <a:pt x="2262" y="151"/>
                              </a:moveTo>
                              <a:cubicBezTo>
                                <a:pt x="2282" y="157"/>
                                <a:pt x="2337" y="179"/>
                                <a:pt x="2455" y="280"/>
                              </a:cubicBezTo>
                              <a:cubicBezTo>
                                <a:pt x="2580" y="387"/>
                                <a:pt x="2736" y="413"/>
                                <a:pt x="2893" y="413"/>
                              </a:cubicBezTo>
                              <a:cubicBezTo>
                                <a:pt x="2971" y="413"/>
                                <a:pt x="3049" y="407"/>
                                <a:pt x="3124" y="401"/>
                              </a:cubicBezTo>
                              <a:cubicBezTo>
                                <a:pt x="3157" y="398"/>
                                <a:pt x="3192" y="395"/>
                                <a:pt x="3226" y="393"/>
                              </a:cubicBezTo>
                              <a:cubicBezTo>
                                <a:pt x="3263" y="391"/>
                                <a:pt x="3299" y="390"/>
                                <a:pt x="3334" y="390"/>
                              </a:cubicBezTo>
                              <a:cubicBezTo>
                                <a:pt x="3724" y="390"/>
                                <a:pt x="4035" y="530"/>
                                <a:pt x="4195" y="785"/>
                              </a:cubicBezTo>
                              <a:cubicBezTo>
                                <a:pt x="4349" y="1025"/>
                                <a:pt x="4335" y="1340"/>
                                <a:pt x="4164" y="1644"/>
                              </a:cubicBezTo>
                              <a:cubicBezTo>
                                <a:pt x="4115" y="1727"/>
                                <a:pt x="4061" y="1807"/>
                                <a:pt x="4005" y="1882"/>
                              </a:cubicBezTo>
                              <a:cubicBezTo>
                                <a:pt x="3869" y="2074"/>
                                <a:pt x="3725" y="2271"/>
                                <a:pt x="3736" y="2532"/>
                              </a:cubicBezTo>
                              <a:cubicBezTo>
                                <a:pt x="3739" y="2669"/>
                                <a:pt x="3805" y="2764"/>
                                <a:pt x="3898" y="2771"/>
                              </a:cubicBezTo>
                              <a:cubicBezTo>
                                <a:pt x="3901" y="2771"/>
                                <a:pt x="3903" y="2771"/>
                                <a:pt x="3906" y="2771"/>
                              </a:cubicBezTo>
                              <a:cubicBezTo>
                                <a:pt x="4050" y="2771"/>
                                <a:pt x="4162" y="2560"/>
                                <a:pt x="4238" y="2133"/>
                              </a:cubicBezTo>
                              <a:cubicBezTo>
                                <a:pt x="4307" y="1727"/>
                                <a:pt x="4615" y="1297"/>
                                <a:pt x="4966" y="1111"/>
                              </a:cubicBezTo>
                              <a:cubicBezTo>
                                <a:pt x="5062" y="1060"/>
                                <a:pt x="5190" y="1012"/>
                                <a:pt x="5332" y="1012"/>
                              </a:cubicBezTo>
                              <a:cubicBezTo>
                                <a:pt x="5412" y="1012"/>
                                <a:pt x="5497" y="1028"/>
                                <a:pt x="5583" y="1067"/>
                              </a:cubicBezTo>
                              <a:cubicBezTo>
                                <a:pt x="5656" y="1099"/>
                                <a:pt x="5724" y="1148"/>
                                <a:pt x="5798" y="1198"/>
                              </a:cubicBezTo>
                              <a:cubicBezTo>
                                <a:pt x="5934" y="1292"/>
                                <a:pt x="6074" y="1390"/>
                                <a:pt x="6238" y="1390"/>
                              </a:cubicBezTo>
                              <a:cubicBezTo>
                                <a:pt x="6267" y="1390"/>
                                <a:pt x="6297" y="1387"/>
                                <a:pt x="6328" y="1380"/>
                              </a:cubicBezTo>
                              <a:cubicBezTo>
                                <a:pt x="6363" y="1372"/>
                                <a:pt x="6394" y="1369"/>
                                <a:pt x="6419" y="1369"/>
                              </a:cubicBezTo>
                              <a:cubicBezTo>
                                <a:pt x="6448" y="1369"/>
                                <a:pt x="6470" y="1374"/>
                                <a:pt x="6480" y="1384"/>
                              </a:cubicBezTo>
                              <a:cubicBezTo>
                                <a:pt x="6523" y="1423"/>
                                <a:pt x="6499" y="1601"/>
                                <a:pt x="6487" y="1687"/>
                              </a:cubicBezTo>
                              <a:cubicBezTo>
                                <a:pt x="6461" y="1897"/>
                                <a:pt x="6502" y="2133"/>
                                <a:pt x="6543" y="2362"/>
                              </a:cubicBezTo>
                              <a:cubicBezTo>
                                <a:pt x="6603" y="2694"/>
                                <a:pt x="6665" y="3039"/>
                                <a:pt x="6509" y="3291"/>
                              </a:cubicBezTo>
                              <a:cubicBezTo>
                                <a:pt x="6486" y="3334"/>
                                <a:pt x="6458" y="3369"/>
                                <a:pt x="6425" y="3402"/>
                              </a:cubicBezTo>
                              <a:cubicBezTo>
                                <a:pt x="6290" y="3539"/>
                                <a:pt x="6102" y="3602"/>
                                <a:pt x="5820" y="3602"/>
                              </a:cubicBezTo>
                              <a:cubicBezTo>
                                <a:pt x="5810" y="3602"/>
                                <a:pt x="5800" y="3601"/>
                                <a:pt x="5790" y="3601"/>
                              </a:cubicBezTo>
                              <a:cubicBezTo>
                                <a:pt x="5681" y="3601"/>
                                <a:pt x="5569" y="3592"/>
                                <a:pt x="5459" y="3584"/>
                              </a:cubicBezTo>
                              <a:cubicBezTo>
                                <a:pt x="5346" y="3575"/>
                                <a:pt x="5237" y="3566"/>
                                <a:pt x="5135" y="3566"/>
                              </a:cubicBezTo>
                              <a:cubicBezTo>
                                <a:pt x="5103" y="3566"/>
                                <a:pt x="5073" y="3567"/>
                                <a:pt x="5043" y="3569"/>
                              </a:cubicBezTo>
                              <a:cubicBezTo>
                                <a:pt x="4807" y="3584"/>
                                <a:pt x="4688" y="3702"/>
                                <a:pt x="4654" y="3807"/>
                              </a:cubicBezTo>
                              <a:cubicBezTo>
                                <a:pt x="4629" y="3891"/>
                                <a:pt x="4654" y="3978"/>
                                <a:pt x="4722" y="4030"/>
                              </a:cubicBezTo>
                              <a:cubicBezTo>
                                <a:pt x="4750" y="4050"/>
                                <a:pt x="4803" y="4080"/>
                                <a:pt x="4888" y="4080"/>
                              </a:cubicBezTo>
                              <a:cubicBezTo>
                                <a:pt x="4971" y="4080"/>
                                <a:pt x="5085" y="4051"/>
                                <a:pt x="5235" y="3957"/>
                              </a:cubicBezTo>
                              <a:cubicBezTo>
                                <a:pt x="5412" y="3846"/>
                                <a:pt x="5598" y="3792"/>
                                <a:pt x="5790" y="3792"/>
                              </a:cubicBezTo>
                              <a:cubicBezTo>
                                <a:pt x="6207" y="3792"/>
                                <a:pt x="6591" y="4072"/>
                                <a:pt x="6706" y="4456"/>
                              </a:cubicBezTo>
                              <a:cubicBezTo>
                                <a:pt x="6756" y="4629"/>
                                <a:pt x="6746" y="4811"/>
                                <a:pt x="6679" y="4982"/>
                              </a:cubicBezTo>
                              <a:cubicBezTo>
                                <a:pt x="6657" y="5035"/>
                                <a:pt x="6632" y="5092"/>
                                <a:pt x="6604" y="5145"/>
                              </a:cubicBezTo>
                              <a:cubicBezTo>
                                <a:pt x="6523" y="5309"/>
                                <a:pt x="6431" y="5496"/>
                                <a:pt x="6495" y="5688"/>
                              </a:cubicBezTo>
                              <a:cubicBezTo>
                                <a:pt x="6507" y="5722"/>
                                <a:pt x="6524" y="5759"/>
                                <a:pt x="6542" y="5795"/>
                              </a:cubicBezTo>
                              <a:cubicBezTo>
                                <a:pt x="6580" y="5873"/>
                                <a:pt x="6603" y="5922"/>
                                <a:pt x="6582" y="5957"/>
                              </a:cubicBezTo>
                              <a:cubicBezTo>
                                <a:pt x="6567" y="5985"/>
                                <a:pt x="6538" y="5994"/>
                                <a:pt x="6486" y="5994"/>
                              </a:cubicBezTo>
                              <a:cubicBezTo>
                                <a:pt x="6461" y="5994"/>
                                <a:pt x="6429" y="5992"/>
                                <a:pt x="6391" y="5988"/>
                              </a:cubicBezTo>
                              <a:cubicBezTo>
                                <a:pt x="6357" y="5985"/>
                                <a:pt x="6321" y="5983"/>
                                <a:pt x="6286" y="5983"/>
                              </a:cubicBezTo>
                              <a:cubicBezTo>
                                <a:pt x="6263" y="5983"/>
                                <a:pt x="6241" y="5984"/>
                                <a:pt x="6219" y="5987"/>
                              </a:cubicBezTo>
                              <a:cubicBezTo>
                                <a:pt x="6074" y="6007"/>
                                <a:pt x="5973" y="6111"/>
                                <a:pt x="5882" y="6202"/>
                              </a:cubicBezTo>
                              <a:cubicBezTo>
                                <a:pt x="5857" y="6230"/>
                                <a:pt x="5830" y="6257"/>
                                <a:pt x="5805" y="6281"/>
                              </a:cubicBezTo>
                              <a:cubicBezTo>
                                <a:pt x="5759" y="6323"/>
                                <a:pt x="5710" y="6357"/>
                                <a:pt x="5659" y="6385"/>
                              </a:cubicBezTo>
                              <a:cubicBezTo>
                                <a:pt x="5614" y="6409"/>
                                <a:pt x="5570" y="6430"/>
                                <a:pt x="5520" y="6444"/>
                              </a:cubicBezTo>
                              <a:cubicBezTo>
                                <a:pt x="5443" y="6469"/>
                                <a:pt x="5363" y="6481"/>
                                <a:pt x="5283" y="6481"/>
                              </a:cubicBezTo>
                              <a:cubicBezTo>
                                <a:pt x="5120" y="6481"/>
                                <a:pt x="4954" y="6431"/>
                                <a:pt x="4814" y="6335"/>
                              </a:cubicBezTo>
                              <a:cubicBezTo>
                                <a:pt x="4595" y="6188"/>
                                <a:pt x="4464" y="5957"/>
                                <a:pt x="4445" y="5688"/>
                              </a:cubicBezTo>
                              <a:cubicBezTo>
                                <a:pt x="4439" y="5626"/>
                                <a:pt x="4440" y="5566"/>
                                <a:pt x="4442" y="5505"/>
                              </a:cubicBezTo>
                              <a:cubicBezTo>
                                <a:pt x="4446" y="5403"/>
                                <a:pt x="4448" y="5298"/>
                                <a:pt x="4425" y="5193"/>
                              </a:cubicBezTo>
                              <a:cubicBezTo>
                                <a:pt x="4409" y="5121"/>
                                <a:pt x="4291" y="4866"/>
                                <a:pt x="4137" y="4827"/>
                              </a:cubicBezTo>
                              <a:cubicBezTo>
                                <a:pt x="4123" y="4824"/>
                                <a:pt x="4110" y="4822"/>
                                <a:pt x="4096" y="4822"/>
                              </a:cubicBezTo>
                              <a:cubicBezTo>
                                <a:pt x="4047" y="4822"/>
                                <a:pt x="4001" y="4845"/>
                                <a:pt x="3965" y="4888"/>
                              </a:cubicBezTo>
                              <a:cubicBezTo>
                                <a:pt x="3750" y="5139"/>
                                <a:pt x="3929" y="5461"/>
                                <a:pt x="4102" y="5772"/>
                              </a:cubicBezTo>
                              <a:cubicBezTo>
                                <a:pt x="4326" y="6176"/>
                                <a:pt x="4445" y="6434"/>
                                <a:pt x="4188" y="6635"/>
                              </a:cubicBezTo>
                              <a:cubicBezTo>
                                <a:pt x="4108" y="6696"/>
                                <a:pt x="4008" y="6712"/>
                                <a:pt x="3897" y="6712"/>
                              </a:cubicBezTo>
                              <a:cubicBezTo>
                                <a:pt x="3841" y="6712"/>
                                <a:pt x="3782" y="6707"/>
                                <a:pt x="3722" y="6703"/>
                              </a:cubicBezTo>
                              <a:cubicBezTo>
                                <a:pt x="3661" y="6699"/>
                                <a:pt x="3598" y="6695"/>
                                <a:pt x="3537" y="6695"/>
                              </a:cubicBezTo>
                              <a:cubicBezTo>
                                <a:pt x="3408" y="6695"/>
                                <a:pt x="3281" y="6713"/>
                                <a:pt x="3170" y="6786"/>
                              </a:cubicBezTo>
                              <a:lnTo>
                                <a:pt x="3139" y="6806"/>
                              </a:lnTo>
                              <a:cubicBezTo>
                                <a:pt x="3096" y="6835"/>
                                <a:pt x="3076" y="6849"/>
                                <a:pt x="3058" y="6849"/>
                              </a:cubicBezTo>
                              <a:cubicBezTo>
                                <a:pt x="3042" y="6849"/>
                                <a:pt x="3028" y="6837"/>
                                <a:pt x="3002" y="6812"/>
                              </a:cubicBezTo>
                              <a:cubicBezTo>
                                <a:pt x="2923" y="6740"/>
                                <a:pt x="2790" y="6675"/>
                                <a:pt x="2637" y="6600"/>
                              </a:cubicBezTo>
                              <a:cubicBezTo>
                                <a:pt x="2337" y="6453"/>
                                <a:pt x="1965" y="6273"/>
                                <a:pt x="1885" y="5976"/>
                              </a:cubicBezTo>
                              <a:cubicBezTo>
                                <a:pt x="1841" y="5806"/>
                                <a:pt x="1897" y="5604"/>
                                <a:pt x="2052" y="5378"/>
                              </a:cubicBezTo>
                              <a:cubicBezTo>
                                <a:pt x="2229" y="5117"/>
                                <a:pt x="2458" y="4942"/>
                                <a:pt x="2625" y="4812"/>
                              </a:cubicBezTo>
                              <a:cubicBezTo>
                                <a:pt x="2783" y="4691"/>
                                <a:pt x="2888" y="4610"/>
                                <a:pt x="2883" y="4508"/>
                              </a:cubicBezTo>
                              <a:cubicBezTo>
                                <a:pt x="2883" y="4458"/>
                                <a:pt x="2857" y="4414"/>
                                <a:pt x="2802" y="4378"/>
                              </a:cubicBezTo>
                              <a:cubicBezTo>
                                <a:pt x="2777" y="4362"/>
                                <a:pt x="2749" y="4353"/>
                                <a:pt x="2721" y="4353"/>
                              </a:cubicBezTo>
                              <a:cubicBezTo>
                                <a:pt x="2585" y="4353"/>
                                <a:pt x="2423" y="4548"/>
                                <a:pt x="2210" y="4798"/>
                              </a:cubicBezTo>
                              <a:cubicBezTo>
                                <a:pt x="2042" y="5001"/>
                                <a:pt x="1853" y="5230"/>
                                <a:pt x="1720" y="5282"/>
                              </a:cubicBezTo>
                              <a:cubicBezTo>
                                <a:pt x="1665" y="5303"/>
                                <a:pt x="1605" y="5314"/>
                                <a:pt x="1541" y="5314"/>
                              </a:cubicBezTo>
                              <a:cubicBezTo>
                                <a:pt x="1506" y="5314"/>
                                <a:pt x="1469" y="5311"/>
                                <a:pt x="1432" y="5304"/>
                              </a:cubicBezTo>
                              <a:cubicBezTo>
                                <a:pt x="1163" y="5257"/>
                                <a:pt x="887" y="5058"/>
                                <a:pt x="708" y="4783"/>
                              </a:cubicBezTo>
                              <a:cubicBezTo>
                                <a:pt x="604" y="4626"/>
                                <a:pt x="538" y="4451"/>
                                <a:pt x="504" y="4260"/>
                              </a:cubicBezTo>
                              <a:cubicBezTo>
                                <a:pt x="446" y="3928"/>
                                <a:pt x="331" y="3886"/>
                                <a:pt x="216" y="3872"/>
                              </a:cubicBezTo>
                              <a:cubicBezTo>
                                <a:pt x="215" y="3869"/>
                                <a:pt x="210" y="3869"/>
                                <a:pt x="207" y="3869"/>
                              </a:cubicBezTo>
                              <a:cubicBezTo>
                                <a:pt x="223" y="3852"/>
                                <a:pt x="251" y="3829"/>
                                <a:pt x="274" y="3810"/>
                              </a:cubicBezTo>
                              <a:cubicBezTo>
                                <a:pt x="399" y="3703"/>
                                <a:pt x="421" y="3536"/>
                                <a:pt x="442" y="3392"/>
                              </a:cubicBezTo>
                              <a:cubicBezTo>
                                <a:pt x="446" y="3359"/>
                                <a:pt x="451" y="3328"/>
                                <a:pt x="457" y="3293"/>
                              </a:cubicBezTo>
                              <a:cubicBezTo>
                                <a:pt x="457" y="3285"/>
                                <a:pt x="458" y="3278"/>
                                <a:pt x="460" y="3269"/>
                              </a:cubicBezTo>
                              <a:cubicBezTo>
                                <a:pt x="525" y="2941"/>
                                <a:pt x="709" y="2705"/>
                                <a:pt x="966" y="2621"/>
                              </a:cubicBezTo>
                              <a:cubicBezTo>
                                <a:pt x="1035" y="2599"/>
                                <a:pt x="1108" y="2588"/>
                                <a:pt x="1182" y="2588"/>
                              </a:cubicBezTo>
                              <a:cubicBezTo>
                                <a:pt x="1471" y="2588"/>
                                <a:pt x="1796" y="2749"/>
                                <a:pt x="2121" y="3056"/>
                              </a:cubicBezTo>
                              <a:cubicBezTo>
                                <a:pt x="2285" y="3212"/>
                                <a:pt x="2411" y="3258"/>
                                <a:pt x="2502" y="3258"/>
                              </a:cubicBezTo>
                              <a:cubicBezTo>
                                <a:pt x="2537" y="3258"/>
                                <a:pt x="2568" y="3251"/>
                                <a:pt x="2593" y="3241"/>
                              </a:cubicBezTo>
                              <a:cubicBezTo>
                                <a:pt x="2684" y="3204"/>
                                <a:pt x="2731" y="3120"/>
                                <a:pt x="2734" y="3052"/>
                              </a:cubicBezTo>
                              <a:cubicBezTo>
                                <a:pt x="2751" y="2805"/>
                                <a:pt x="2417" y="2699"/>
                                <a:pt x="2148" y="2613"/>
                              </a:cubicBezTo>
                              <a:cubicBezTo>
                                <a:pt x="2061" y="2584"/>
                                <a:pt x="1978" y="2559"/>
                                <a:pt x="1931" y="2535"/>
                              </a:cubicBezTo>
                              <a:cubicBezTo>
                                <a:pt x="1746" y="2436"/>
                                <a:pt x="1616" y="2251"/>
                                <a:pt x="1572" y="2027"/>
                              </a:cubicBezTo>
                              <a:cubicBezTo>
                                <a:pt x="1510" y="1715"/>
                                <a:pt x="1624" y="1362"/>
                                <a:pt x="1878" y="1059"/>
                              </a:cubicBezTo>
                              <a:lnTo>
                                <a:pt x="1956" y="971"/>
                              </a:lnTo>
                              <a:cubicBezTo>
                                <a:pt x="2121" y="780"/>
                                <a:pt x="2312" y="566"/>
                                <a:pt x="2268" y="299"/>
                              </a:cubicBezTo>
                              <a:cubicBezTo>
                                <a:pt x="2253" y="209"/>
                                <a:pt x="2259" y="167"/>
                                <a:pt x="2262" y="151"/>
                              </a:cubicBezTo>
                              <a:close/>
                              <a:moveTo>
                                <a:pt x="2256" y="0"/>
                              </a:moveTo>
                              <a:cubicBezTo>
                                <a:pt x="2231" y="0"/>
                                <a:pt x="2208" y="6"/>
                                <a:pt x="2186" y="18"/>
                              </a:cubicBezTo>
                              <a:cubicBezTo>
                                <a:pt x="2090" y="71"/>
                                <a:pt x="2099" y="213"/>
                                <a:pt x="2118" y="330"/>
                              </a:cubicBezTo>
                              <a:cubicBezTo>
                                <a:pt x="2149" y="525"/>
                                <a:pt x="1994" y="702"/>
                                <a:pt x="1842" y="875"/>
                              </a:cubicBezTo>
                              <a:cubicBezTo>
                                <a:pt x="1816" y="906"/>
                                <a:pt x="1789" y="937"/>
                                <a:pt x="1764" y="966"/>
                              </a:cubicBezTo>
                              <a:cubicBezTo>
                                <a:pt x="1477" y="1306"/>
                                <a:pt x="1353" y="1706"/>
                                <a:pt x="1424" y="2065"/>
                              </a:cubicBezTo>
                              <a:cubicBezTo>
                                <a:pt x="1463" y="2268"/>
                                <a:pt x="1565" y="2445"/>
                                <a:pt x="1706" y="2570"/>
                              </a:cubicBezTo>
                              <a:cubicBezTo>
                                <a:pt x="1529" y="2484"/>
                                <a:pt x="1355" y="2440"/>
                                <a:pt x="1190" y="2440"/>
                              </a:cubicBezTo>
                              <a:cubicBezTo>
                                <a:pt x="1098" y="2440"/>
                                <a:pt x="1010" y="2453"/>
                                <a:pt x="925" y="2480"/>
                              </a:cubicBezTo>
                              <a:cubicBezTo>
                                <a:pt x="612" y="2582"/>
                                <a:pt x="390" y="2861"/>
                                <a:pt x="314" y="3247"/>
                              </a:cubicBezTo>
                              <a:cubicBezTo>
                                <a:pt x="312" y="3260"/>
                                <a:pt x="309" y="3272"/>
                                <a:pt x="309" y="3279"/>
                              </a:cubicBezTo>
                              <a:cubicBezTo>
                                <a:pt x="303" y="3313"/>
                                <a:pt x="297" y="3344"/>
                                <a:pt x="294" y="3378"/>
                              </a:cubicBezTo>
                              <a:cubicBezTo>
                                <a:pt x="277" y="3507"/>
                                <a:pt x="260" y="3629"/>
                                <a:pt x="170" y="3706"/>
                              </a:cubicBezTo>
                              <a:cubicBezTo>
                                <a:pt x="114" y="3753"/>
                                <a:pt x="0" y="3848"/>
                                <a:pt x="68" y="3959"/>
                              </a:cubicBezTo>
                              <a:cubicBezTo>
                                <a:pt x="105" y="4019"/>
                                <a:pt x="164" y="4025"/>
                                <a:pt x="203" y="4031"/>
                              </a:cubicBezTo>
                              <a:cubicBezTo>
                                <a:pt x="254" y="4037"/>
                                <a:pt x="314" y="4044"/>
                                <a:pt x="356" y="4291"/>
                              </a:cubicBezTo>
                              <a:cubicBezTo>
                                <a:pt x="392" y="4502"/>
                                <a:pt x="467" y="4696"/>
                                <a:pt x="582" y="4872"/>
                              </a:cubicBezTo>
                              <a:cubicBezTo>
                                <a:pt x="785" y="5183"/>
                                <a:pt x="1102" y="5409"/>
                                <a:pt x="1411" y="5461"/>
                              </a:cubicBezTo>
                              <a:cubicBezTo>
                                <a:pt x="1458" y="5469"/>
                                <a:pt x="1504" y="5473"/>
                                <a:pt x="1549" y="5473"/>
                              </a:cubicBezTo>
                              <a:cubicBezTo>
                                <a:pt x="1632" y="5473"/>
                                <a:pt x="1709" y="5459"/>
                                <a:pt x="1782" y="5430"/>
                              </a:cubicBezTo>
                              <a:cubicBezTo>
                                <a:pt x="1808" y="5418"/>
                                <a:pt x="1838" y="5403"/>
                                <a:pt x="1864" y="5386"/>
                              </a:cubicBezTo>
                              <a:lnTo>
                                <a:pt x="1864" y="5386"/>
                              </a:lnTo>
                              <a:cubicBezTo>
                                <a:pt x="1730" y="5616"/>
                                <a:pt x="1687" y="5829"/>
                                <a:pt x="1737" y="6016"/>
                              </a:cubicBezTo>
                              <a:cubicBezTo>
                                <a:pt x="1835" y="6382"/>
                                <a:pt x="2244" y="6582"/>
                                <a:pt x="2572" y="6741"/>
                              </a:cubicBezTo>
                              <a:cubicBezTo>
                                <a:pt x="2709" y="6808"/>
                                <a:pt x="2838" y="6871"/>
                                <a:pt x="2901" y="6929"/>
                              </a:cubicBezTo>
                              <a:cubicBezTo>
                                <a:pt x="2963" y="6985"/>
                                <a:pt x="3013" y="7007"/>
                                <a:pt x="3061" y="7007"/>
                              </a:cubicBezTo>
                              <a:cubicBezTo>
                                <a:pt x="3115" y="7007"/>
                                <a:pt x="3167" y="6978"/>
                                <a:pt x="3234" y="6939"/>
                              </a:cubicBezTo>
                              <a:lnTo>
                                <a:pt x="3265" y="6919"/>
                              </a:lnTo>
                              <a:cubicBezTo>
                                <a:pt x="3343" y="6867"/>
                                <a:pt x="3440" y="6854"/>
                                <a:pt x="3545" y="6854"/>
                              </a:cubicBezTo>
                              <a:cubicBezTo>
                                <a:pt x="3601" y="6854"/>
                                <a:pt x="3661" y="6857"/>
                                <a:pt x="3721" y="6861"/>
                              </a:cubicBezTo>
                              <a:cubicBezTo>
                                <a:pt x="3783" y="6865"/>
                                <a:pt x="3846" y="6869"/>
                                <a:pt x="3908" y="6869"/>
                              </a:cubicBezTo>
                              <a:cubicBezTo>
                                <a:pt x="4044" y="6869"/>
                                <a:pt x="4176" y="6849"/>
                                <a:pt x="4291" y="6761"/>
                              </a:cubicBezTo>
                              <a:cubicBezTo>
                                <a:pt x="4490" y="6605"/>
                                <a:pt x="4521" y="6418"/>
                                <a:pt x="4479" y="6224"/>
                              </a:cubicBezTo>
                              <a:lnTo>
                                <a:pt x="4479" y="6224"/>
                              </a:lnTo>
                              <a:cubicBezTo>
                                <a:pt x="4548" y="6320"/>
                                <a:pt x="4632" y="6403"/>
                                <a:pt x="4733" y="6470"/>
                              </a:cubicBezTo>
                              <a:cubicBezTo>
                                <a:pt x="4901" y="6584"/>
                                <a:pt x="5098" y="6643"/>
                                <a:pt x="5292" y="6643"/>
                              </a:cubicBezTo>
                              <a:cubicBezTo>
                                <a:pt x="5387" y="6643"/>
                                <a:pt x="5481" y="6629"/>
                                <a:pt x="5572" y="6600"/>
                              </a:cubicBezTo>
                              <a:cubicBezTo>
                                <a:pt x="5631" y="6580"/>
                                <a:pt x="5688" y="6557"/>
                                <a:pt x="5740" y="6527"/>
                              </a:cubicBezTo>
                              <a:cubicBezTo>
                                <a:pt x="5801" y="6495"/>
                                <a:pt x="5860" y="6452"/>
                                <a:pt x="5916" y="6400"/>
                              </a:cubicBezTo>
                              <a:cubicBezTo>
                                <a:pt x="5945" y="6374"/>
                                <a:pt x="5973" y="6347"/>
                                <a:pt x="6000" y="6317"/>
                              </a:cubicBezTo>
                              <a:cubicBezTo>
                                <a:pt x="6080" y="6236"/>
                                <a:pt x="6154" y="6159"/>
                                <a:pt x="6247" y="6148"/>
                              </a:cubicBezTo>
                              <a:cubicBezTo>
                                <a:pt x="6262" y="6145"/>
                                <a:pt x="6279" y="6144"/>
                                <a:pt x="6297" y="6144"/>
                              </a:cubicBezTo>
                              <a:cubicBezTo>
                                <a:pt x="6323" y="6144"/>
                                <a:pt x="6353" y="6146"/>
                                <a:pt x="6384" y="6149"/>
                              </a:cubicBezTo>
                              <a:cubicBezTo>
                                <a:pt x="6417" y="6152"/>
                                <a:pt x="6452" y="6154"/>
                                <a:pt x="6487" y="6154"/>
                              </a:cubicBezTo>
                              <a:cubicBezTo>
                                <a:pt x="6579" y="6154"/>
                                <a:pt x="6670" y="6135"/>
                                <a:pt x="6724" y="6040"/>
                              </a:cubicBezTo>
                              <a:cubicBezTo>
                                <a:pt x="6786" y="5931"/>
                                <a:pt x="6730" y="5823"/>
                                <a:pt x="6687" y="5734"/>
                              </a:cubicBezTo>
                              <a:cubicBezTo>
                                <a:pt x="6672" y="5705"/>
                                <a:pt x="6657" y="5675"/>
                                <a:pt x="6648" y="5645"/>
                              </a:cubicBezTo>
                              <a:cubicBezTo>
                                <a:pt x="6604" y="5513"/>
                                <a:pt x="6675" y="5369"/>
                                <a:pt x="6750" y="5220"/>
                              </a:cubicBezTo>
                              <a:cubicBezTo>
                                <a:pt x="6780" y="5161"/>
                                <a:pt x="6809" y="5103"/>
                                <a:pt x="6831" y="5044"/>
                              </a:cubicBezTo>
                              <a:cubicBezTo>
                                <a:pt x="6911" y="4840"/>
                                <a:pt x="6922" y="4623"/>
                                <a:pt x="6861" y="4417"/>
                              </a:cubicBezTo>
                              <a:cubicBezTo>
                                <a:pt x="6766" y="4098"/>
                                <a:pt x="6512" y="3839"/>
                                <a:pt x="6199" y="3718"/>
                              </a:cubicBezTo>
                              <a:cubicBezTo>
                                <a:pt x="6322" y="3683"/>
                                <a:pt x="6440" y="3622"/>
                                <a:pt x="6543" y="3516"/>
                              </a:cubicBezTo>
                              <a:cubicBezTo>
                                <a:pt x="6586" y="3476"/>
                                <a:pt x="6620" y="3430"/>
                                <a:pt x="6653" y="3378"/>
                              </a:cubicBezTo>
                              <a:cubicBezTo>
                                <a:pt x="6837" y="3076"/>
                                <a:pt x="6771" y="2700"/>
                                <a:pt x="6706" y="2340"/>
                              </a:cubicBezTo>
                              <a:cubicBezTo>
                                <a:pt x="6665" y="2113"/>
                                <a:pt x="6626" y="1898"/>
                                <a:pt x="6650" y="1712"/>
                              </a:cubicBezTo>
                              <a:cubicBezTo>
                                <a:pt x="6675" y="1519"/>
                                <a:pt x="6687" y="1362"/>
                                <a:pt x="6594" y="1275"/>
                              </a:cubicBezTo>
                              <a:cubicBezTo>
                                <a:pt x="6546" y="1231"/>
                                <a:pt x="6485" y="1218"/>
                                <a:pt x="6424" y="1218"/>
                              </a:cubicBezTo>
                              <a:cubicBezTo>
                                <a:pt x="6381" y="1218"/>
                                <a:pt x="6338" y="1225"/>
                                <a:pt x="6301" y="1232"/>
                              </a:cubicBezTo>
                              <a:cubicBezTo>
                                <a:pt x="6283" y="1236"/>
                                <a:pt x="6265" y="1238"/>
                                <a:pt x="6248" y="1238"/>
                              </a:cubicBezTo>
                              <a:cubicBezTo>
                                <a:pt x="6130" y="1238"/>
                                <a:pt x="6014" y="1159"/>
                                <a:pt x="5894" y="1076"/>
                              </a:cubicBezTo>
                              <a:cubicBezTo>
                                <a:pt x="5818" y="1024"/>
                                <a:pt x="5740" y="971"/>
                                <a:pt x="5656" y="931"/>
                              </a:cubicBezTo>
                              <a:cubicBezTo>
                                <a:pt x="5554" y="886"/>
                                <a:pt x="5448" y="863"/>
                                <a:pt x="5339" y="863"/>
                              </a:cubicBezTo>
                              <a:cubicBezTo>
                                <a:pt x="5196" y="863"/>
                                <a:pt x="5048" y="902"/>
                                <a:pt x="4900" y="980"/>
                              </a:cubicBezTo>
                              <a:cubicBezTo>
                                <a:pt x="4730" y="1068"/>
                                <a:pt x="4572" y="1204"/>
                                <a:pt x="4440" y="1367"/>
                              </a:cubicBezTo>
                              <a:cubicBezTo>
                                <a:pt x="4490" y="1130"/>
                                <a:pt x="4454" y="901"/>
                                <a:pt x="4331" y="708"/>
                              </a:cubicBezTo>
                              <a:cubicBezTo>
                                <a:pt x="4144" y="408"/>
                                <a:pt x="3785" y="240"/>
                                <a:pt x="3340" y="240"/>
                              </a:cubicBezTo>
                              <a:cubicBezTo>
                                <a:pt x="3301" y="240"/>
                                <a:pt x="3261" y="242"/>
                                <a:pt x="3220" y="244"/>
                              </a:cubicBezTo>
                              <a:cubicBezTo>
                                <a:pt x="3185" y="247"/>
                                <a:pt x="3149" y="249"/>
                                <a:pt x="3115" y="252"/>
                              </a:cubicBezTo>
                              <a:cubicBezTo>
                                <a:pt x="3041" y="258"/>
                                <a:pt x="2966" y="264"/>
                                <a:pt x="2894" y="264"/>
                              </a:cubicBezTo>
                              <a:cubicBezTo>
                                <a:pt x="2766" y="264"/>
                                <a:pt x="2648" y="244"/>
                                <a:pt x="2561" y="169"/>
                              </a:cubicBezTo>
                              <a:cubicBezTo>
                                <a:pt x="2456" y="79"/>
                                <a:pt x="2348" y="0"/>
                                <a:pt x="2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1456175" y="1953275"/>
                          <a:ext cx="22675" cy="53300"/>
                        </a:xfrm>
                        <a:custGeom>
                          <a:avLst/>
                          <a:gdLst/>
                          <a:ahLst/>
                          <a:cxnLst/>
                          <a:rect l="l" t="t" r="r" b="b"/>
                          <a:pathLst>
                            <a:path w="907" h="2132" extrusionOk="0">
                              <a:moveTo>
                                <a:pt x="76" y="0"/>
                              </a:moveTo>
                              <a:cubicBezTo>
                                <a:pt x="33" y="3"/>
                                <a:pt x="1" y="40"/>
                                <a:pt x="2" y="81"/>
                              </a:cubicBezTo>
                              <a:cubicBezTo>
                                <a:pt x="33" y="813"/>
                                <a:pt x="300" y="1529"/>
                                <a:pt x="757" y="2102"/>
                              </a:cubicBezTo>
                              <a:cubicBezTo>
                                <a:pt x="772" y="2123"/>
                                <a:pt x="795" y="2131"/>
                                <a:pt x="817" y="2131"/>
                              </a:cubicBezTo>
                              <a:cubicBezTo>
                                <a:pt x="837" y="2131"/>
                                <a:pt x="853" y="2126"/>
                                <a:pt x="866" y="2112"/>
                              </a:cubicBezTo>
                              <a:cubicBezTo>
                                <a:pt x="902" y="2087"/>
                                <a:pt x="906" y="2037"/>
                                <a:pt x="879" y="2004"/>
                              </a:cubicBezTo>
                              <a:cubicBezTo>
                                <a:pt x="444" y="1458"/>
                                <a:pt x="187" y="773"/>
                                <a:pt x="157" y="74"/>
                              </a:cubicBezTo>
                              <a:cubicBezTo>
                                <a:pt x="156" y="31"/>
                                <a:pt x="120" y="0"/>
                                <a:pt x="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1531550" y="1925250"/>
                          <a:ext cx="56925" cy="10575"/>
                        </a:xfrm>
                        <a:custGeom>
                          <a:avLst/>
                          <a:gdLst/>
                          <a:ahLst/>
                          <a:cxnLst/>
                          <a:rect l="l" t="t" r="r" b="b"/>
                          <a:pathLst>
                            <a:path w="2277" h="423" extrusionOk="0">
                              <a:moveTo>
                                <a:pt x="2188" y="0"/>
                              </a:moveTo>
                              <a:cubicBezTo>
                                <a:pt x="2178" y="0"/>
                                <a:pt x="2168" y="2"/>
                                <a:pt x="2158" y="6"/>
                              </a:cubicBezTo>
                              <a:cubicBezTo>
                                <a:pt x="1749" y="179"/>
                                <a:pt x="1306" y="266"/>
                                <a:pt x="863" y="266"/>
                              </a:cubicBezTo>
                              <a:cubicBezTo>
                                <a:pt x="608" y="266"/>
                                <a:pt x="353" y="237"/>
                                <a:pt x="105" y="179"/>
                              </a:cubicBezTo>
                              <a:cubicBezTo>
                                <a:pt x="98" y="177"/>
                                <a:pt x="91" y="176"/>
                                <a:pt x="84" y="176"/>
                              </a:cubicBezTo>
                              <a:cubicBezTo>
                                <a:pt x="49" y="176"/>
                                <a:pt x="19" y="199"/>
                                <a:pt x="11" y="235"/>
                              </a:cubicBezTo>
                              <a:cubicBezTo>
                                <a:pt x="0" y="278"/>
                                <a:pt x="25" y="321"/>
                                <a:pt x="68" y="330"/>
                              </a:cubicBezTo>
                              <a:cubicBezTo>
                                <a:pt x="328" y="393"/>
                                <a:pt x="597" y="423"/>
                                <a:pt x="864" y="423"/>
                              </a:cubicBezTo>
                              <a:cubicBezTo>
                                <a:pt x="1328" y="423"/>
                                <a:pt x="1790" y="330"/>
                                <a:pt x="2217" y="151"/>
                              </a:cubicBezTo>
                              <a:cubicBezTo>
                                <a:pt x="2258" y="135"/>
                                <a:pt x="2276" y="87"/>
                                <a:pt x="2260" y="49"/>
                              </a:cubicBezTo>
                              <a:cubicBezTo>
                                <a:pt x="2248" y="18"/>
                                <a:pt x="2219" y="0"/>
                                <a:pt x="2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557275" y="1936100"/>
                          <a:ext cx="28350" cy="16600"/>
                        </a:xfrm>
                        <a:custGeom>
                          <a:avLst/>
                          <a:gdLst/>
                          <a:ahLst/>
                          <a:cxnLst/>
                          <a:rect l="l" t="t" r="r" b="b"/>
                          <a:pathLst>
                            <a:path w="1134" h="664" extrusionOk="0">
                              <a:moveTo>
                                <a:pt x="1043" y="1"/>
                              </a:moveTo>
                              <a:cubicBezTo>
                                <a:pt x="1021" y="1"/>
                                <a:pt x="1000" y="10"/>
                                <a:pt x="986" y="28"/>
                              </a:cubicBezTo>
                              <a:cubicBezTo>
                                <a:pt x="757" y="294"/>
                                <a:pt x="425" y="470"/>
                                <a:pt x="74" y="507"/>
                              </a:cubicBezTo>
                              <a:cubicBezTo>
                                <a:pt x="30" y="510"/>
                                <a:pt x="1" y="548"/>
                                <a:pt x="5" y="591"/>
                              </a:cubicBezTo>
                              <a:cubicBezTo>
                                <a:pt x="8" y="633"/>
                                <a:pt x="43" y="662"/>
                                <a:pt x="82" y="662"/>
                              </a:cubicBezTo>
                              <a:cubicBezTo>
                                <a:pt x="84" y="662"/>
                                <a:pt x="86" y="662"/>
                                <a:pt x="87" y="662"/>
                              </a:cubicBezTo>
                              <a:cubicBezTo>
                                <a:pt x="88" y="662"/>
                                <a:pt x="90" y="662"/>
                                <a:pt x="92" y="664"/>
                              </a:cubicBezTo>
                              <a:cubicBezTo>
                                <a:pt x="481" y="622"/>
                                <a:pt x="850" y="429"/>
                                <a:pt x="1105" y="132"/>
                              </a:cubicBezTo>
                              <a:cubicBezTo>
                                <a:pt x="1133" y="98"/>
                                <a:pt x="1129" y="49"/>
                                <a:pt x="1097" y="21"/>
                              </a:cubicBezTo>
                              <a:cubicBezTo>
                                <a:pt x="1081" y="8"/>
                                <a:pt x="1062" y="1"/>
                                <a:pt x="10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1553575" y="1908375"/>
                          <a:ext cx="32850" cy="11550"/>
                        </a:xfrm>
                        <a:custGeom>
                          <a:avLst/>
                          <a:gdLst/>
                          <a:ahLst/>
                          <a:cxnLst/>
                          <a:rect l="l" t="t" r="r" b="b"/>
                          <a:pathLst>
                            <a:path w="1314" h="462" extrusionOk="0">
                              <a:moveTo>
                                <a:pt x="89" y="1"/>
                              </a:moveTo>
                              <a:cubicBezTo>
                                <a:pt x="72" y="1"/>
                                <a:pt x="56" y="6"/>
                                <a:pt x="42" y="16"/>
                              </a:cubicBezTo>
                              <a:cubicBezTo>
                                <a:pt x="7" y="43"/>
                                <a:pt x="1" y="92"/>
                                <a:pt x="28" y="126"/>
                              </a:cubicBezTo>
                              <a:cubicBezTo>
                                <a:pt x="218" y="371"/>
                                <a:pt x="633" y="461"/>
                                <a:pt x="979" y="461"/>
                              </a:cubicBezTo>
                              <a:cubicBezTo>
                                <a:pt x="1075" y="461"/>
                                <a:pt x="1165" y="455"/>
                                <a:pt x="1242" y="443"/>
                              </a:cubicBezTo>
                              <a:cubicBezTo>
                                <a:pt x="1284" y="437"/>
                                <a:pt x="1314" y="398"/>
                                <a:pt x="1307" y="355"/>
                              </a:cubicBezTo>
                              <a:cubicBezTo>
                                <a:pt x="1301" y="316"/>
                                <a:pt x="1269" y="289"/>
                                <a:pt x="1231" y="289"/>
                              </a:cubicBezTo>
                              <a:cubicBezTo>
                                <a:pt x="1227" y="289"/>
                                <a:pt x="1222" y="289"/>
                                <a:pt x="1218" y="290"/>
                              </a:cubicBezTo>
                              <a:cubicBezTo>
                                <a:pt x="1143" y="302"/>
                                <a:pt x="1062" y="307"/>
                                <a:pt x="980" y="307"/>
                              </a:cubicBezTo>
                              <a:cubicBezTo>
                                <a:pt x="651" y="307"/>
                                <a:pt x="291" y="214"/>
                                <a:pt x="152" y="31"/>
                              </a:cubicBezTo>
                              <a:cubicBezTo>
                                <a:pt x="136" y="11"/>
                                <a:pt x="112"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1598625" y="1955425"/>
                          <a:ext cx="17100" cy="47675"/>
                        </a:xfrm>
                        <a:custGeom>
                          <a:avLst/>
                          <a:gdLst/>
                          <a:ahLst/>
                          <a:cxnLst/>
                          <a:rect l="l" t="t" r="r" b="b"/>
                          <a:pathLst>
                            <a:path w="684" h="1907" extrusionOk="0">
                              <a:moveTo>
                                <a:pt x="485" y="0"/>
                              </a:moveTo>
                              <a:cubicBezTo>
                                <a:pt x="481" y="0"/>
                                <a:pt x="476" y="1"/>
                                <a:pt x="472" y="1"/>
                              </a:cubicBezTo>
                              <a:cubicBezTo>
                                <a:pt x="429" y="9"/>
                                <a:pt x="400" y="49"/>
                                <a:pt x="407" y="91"/>
                              </a:cubicBezTo>
                              <a:cubicBezTo>
                                <a:pt x="524" y="775"/>
                                <a:pt x="304" y="1595"/>
                                <a:pt x="48" y="1763"/>
                              </a:cubicBezTo>
                              <a:cubicBezTo>
                                <a:pt x="13" y="1787"/>
                                <a:pt x="1" y="1834"/>
                                <a:pt x="26" y="1871"/>
                              </a:cubicBezTo>
                              <a:cubicBezTo>
                                <a:pt x="41" y="1893"/>
                                <a:pt x="64" y="1907"/>
                                <a:pt x="89" y="1907"/>
                              </a:cubicBezTo>
                              <a:cubicBezTo>
                                <a:pt x="104" y="1907"/>
                                <a:pt x="119" y="1902"/>
                                <a:pt x="134" y="1893"/>
                              </a:cubicBezTo>
                              <a:cubicBezTo>
                                <a:pt x="471" y="1673"/>
                                <a:pt x="683" y="768"/>
                                <a:pt x="562" y="66"/>
                              </a:cubicBezTo>
                              <a:cubicBezTo>
                                <a:pt x="555" y="28"/>
                                <a:pt x="523" y="0"/>
                                <a:pt x="4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1586925" y="1955600"/>
                          <a:ext cx="17350" cy="29150"/>
                        </a:xfrm>
                        <a:custGeom>
                          <a:avLst/>
                          <a:gdLst/>
                          <a:ahLst/>
                          <a:cxnLst/>
                          <a:rect l="l" t="t" r="r" b="b"/>
                          <a:pathLst>
                            <a:path w="694" h="1166" extrusionOk="0">
                              <a:moveTo>
                                <a:pt x="607" y="0"/>
                              </a:moveTo>
                              <a:cubicBezTo>
                                <a:pt x="585" y="0"/>
                                <a:pt x="564" y="9"/>
                                <a:pt x="549" y="25"/>
                              </a:cubicBezTo>
                              <a:cubicBezTo>
                                <a:pt x="281" y="321"/>
                                <a:pt x="95" y="681"/>
                                <a:pt x="9" y="1071"/>
                              </a:cubicBezTo>
                              <a:cubicBezTo>
                                <a:pt x="1" y="1114"/>
                                <a:pt x="26" y="1154"/>
                                <a:pt x="69" y="1163"/>
                              </a:cubicBezTo>
                              <a:cubicBezTo>
                                <a:pt x="74" y="1166"/>
                                <a:pt x="80" y="1166"/>
                                <a:pt x="85" y="1166"/>
                              </a:cubicBezTo>
                              <a:cubicBezTo>
                                <a:pt x="120" y="1166"/>
                                <a:pt x="154" y="1139"/>
                                <a:pt x="163" y="1104"/>
                              </a:cubicBezTo>
                              <a:cubicBezTo>
                                <a:pt x="243" y="742"/>
                                <a:pt x="416" y="405"/>
                                <a:pt x="665" y="132"/>
                              </a:cubicBezTo>
                              <a:cubicBezTo>
                                <a:pt x="693" y="98"/>
                                <a:pt x="690" y="49"/>
                                <a:pt x="659" y="21"/>
                              </a:cubicBezTo>
                              <a:cubicBezTo>
                                <a:pt x="644" y="7"/>
                                <a:pt x="625" y="0"/>
                                <a:pt x="6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1619225" y="1958775"/>
                          <a:ext cx="13325" cy="29050"/>
                        </a:xfrm>
                        <a:custGeom>
                          <a:avLst/>
                          <a:gdLst/>
                          <a:ahLst/>
                          <a:cxnLst/>
                          <a:rect l="l" t="t" r="r" b="b"/>
                          <a:pathLst>
                            <a:path w="533" h="1162" extrusionOk="0">
                              <a:moveTo>
                                <a:pt x="91" y="0"/>
                              </a:moveTo>
                              <a:cubicBezTo>
                                <a:pt x="77" y="0"/>
                                <a:pt x="62" y="4"/>
                                <a:pt x="48" y="12"/>
                              </a:cubicBezTo>
                              <a:cubicBezTo>
                                <a:pt x="11" y="34"/>
                                <a:pt x="1" y="82"/>
                                <a:pt x="25" y="118"/>
                              </a:cubicBezTo>
                              <a:cubicBezTo>
                                <a:pt x="237" y="455"/>
                                <a:pt x="357" y="745"/>
                                <a:pt x="248" y="1058"/>
                              </a:cubicBezTo>
                              <a:cubicBezTo>
                                <a:pt x="233" y="1099"/>
                                <a:pt x="255" y="1143"/>
                                <a:pt x="296" y="1158"/>
                              </a:cubicBezTo>
                              <a:cubicBezTo>
                                <a:pt x="305" y="1160"/>
                                <a:pt x="313" y="1161"/>
                                <a:pt x="321" y="1161"/>
                              </a:cubicBezTo>
                              <a:cubicBezTo>
                                <a:pt x="354" y="1161"/>
                                <a:pt x="384" y="1141"/>
                                <a:pt x="395" y="1109"/>
                              </a:cubicBezTo>
                              <a:cubicBezTo>
                                <a:pt x="533" y="714"/>
                                <a:pt x="361" y="361"/>
                                <a:pt x="156" y="36"/>
                              </a:cubicBezTo>
                              <a:cubicBezTo>
                                <a:pt x="142" y="12"/>
                                <a:pt x="117"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1639225" y="1937725"/>
                          <a:ext cx="44000" cy="23100"/>
                        </a:xfrm>
                        <a:custGeom>
                          <a:avLst/>
                          <a:gdLst/>
                          <a:ahLst/>
                          <a:cxnLst/>
                          <a:rect l="l" t="t" r="r" b="b"/>
                          <a:pathLst>
                            <a:path w="1760" h="924" extrusionOk="0">
                              <a:moveTo>
                                <a:pt x="87" y="0"/>
                              </a:moveTo>
                              <a:cubicBezTo>
                                <a:pt x="47" y="0"/>
                                <a:pt x="12" y="29"/>
                                <a:pt x="6" y="68"/>
                              </a:cubicBezTo>
                              <a:cubicBezTo>
                                <a:pt x="0" y="111"/>
                                <a:pt x="31" y="150"/>
                                <a:pt x="74" y="155"/>
                              </a:cubicBezTo>
                              <a:cubicBezTo>
                                <a:pt x="656" y="223"/>
                                <a:pt x="1204" y="488"/>
                                <a:pt x="1617" y="901"/>
                              </a:cubicBezTo>
                              <a:cubicBezTo>
                                <a:pt x="1632" y="916"/>
                                <a:pt x="1653" y="924"/>
                                <a:pt x="1673" y="924"/>
                              </a:cubicBezTo>
                              <a:cubicBezTo>
                                <a:pt x="1691" y="924"/>
                                <a:pt x="1712" y="916"/>
                                <a:pt x="1728" y="901"/>
                              </a:cubicBezTo>
                              <a:cubicBezTo>
                                <a:pt x="1759" y="870"/>
                                <a:pt x="1759" y="820"/>
                                <a:pt x="1728" y="791"/>
                              </a:cubicBezTo>
                              <a:cubicBezTo>
                                <a:pt x="1289" y="353"/>
                                <a:pt x="709" y="73"/>
                                <a:pt x="93" y="0"/>
                              </a:cubicBezTo>
                              <a:cubicBezTo>
                                <a:pt x="91" y="0"/>
                                <a:pt x="89" y="0"/>
                                <a:pt x="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1639250" y="1946800"/>
                          <a:ext cx="26025" cy="18050"/>
                        </a:xfrm>
                        <a:custGeom>
                          <a:avLst/>
                          <a:gdLst/>
                          <a:ahLst/>
                          <a:cxnLst/>
                          <a:rect l="l" t="t" r="r" b="b"/>
                          <a:pathLst>
                            <a:path w="1041" h="722" extrusionOk="0">
                              <a:moveTo>
                                <a:pt x="90" y="1"/>
                              </a:moveTo>
                              <a:cubicBezTo>
                                <a:pt x="72" y="1"/>
                                <a:pt x="53" y="7"/>
                                <a:pt x="37" y="20"/>
                              </a:cubicBezTo>
                              <a:cubicBezTo>
                                <a:pt x="5" y="49"/>
                                <a:pt x="1" y="97"/>
                                <a:pt x="29" y="131"/>
                              </a:cubicBezTo>
                              <a:cubicBezTo>
                                <a:pt x="315" y="470"/>
                                <a:pt x="457" y="599"/>
                                <a:pt x="935" y="720"/>
                              </a:cubicBezTo>
                              <a:cubicBezTo>
                                <a:pt x="941" y="722"/>
                                <a:pt x="949" y="722"/>
                                <a:pt x="953" y="722"/>
                              </a:cubicBezTo>
                              <a:cubicBezTo>
                                <a:pt x="989" y="722"/>
                                <a:pt x="1020" y="696"/>
                                <a:pt x="1031" y="662"/>
                              </a:cubicBezTo>
                              <a:cubicBezTo>
                                <a:pt x="1040" y="621"/>
                                <a:pt x="1017" y="578"/>
                                <a:pt x="974" y="568"/>
                              </a:cubicBezTo>
                              <a:cubicBezTo>
                                <a:pt x="550" y="462"/>
                                <a:pt x="432" y="364"/>
                                <a:pt x="148" y="29"/>
                              </a:cubicBezTo>
                              <a:cubicBezTo>
                                <a:pt x="134" y="10"/>
                                <a:pt x="112" y="1"/>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1650300" y="1933075"/>
                          <a:ext cx="22325" cy="9225"/>
                        </a:xfrm>
                        <a:custGeom>
                          <a:avLst/>
                          <a:gdLst/>
                          <a:ahLst/>
                          <a:cxnLst/>
                          <a:rect l="l" t="t" r="r" b="b"/>
                          <a:pathLst>
                            <a:path w="893" h="369" extrusionOk="0">
                              <a:moveTo>
                                <a:pt x="168" y="1"/>
                              </a:moveTo>
                              <a:cubicBezTo>
                                <a:pt x="136" y="1"/>
                                <a:pt x="105" y="2"/>
                                <a:pt x="74" y="5"/>
                              </a:cubicBezTo>
                              <a:cubicBezTo>
                                <a:pt x="31" y="9"/>
                                <a:pt x="0" y="48"/>
                                <a:pt x="5" y="90"/>
                              </a:cubicBezTo>
                              <a:cubicBezTo>
                                <a:pt x="7" y="131"/>
                                <a:pt x="42" y="160"/>
                                <a:pt x="83" y="160"/>
                              </a:cubicBezTo>
                              <a:cubicBezTo>
                                <a:pt x="85" y="160"/>
                                <a:pt x="87" y="160"/>
                                <a:pt x="89" y="160"/>
                              </a:cubicBezTo>
                              <a:cubicBezTo>
                                <a:pt x="115" y="158"/>
                                <a:pt x="141" y="157"/>
                                <a:pt x="167" y="157"/>
                              </a:cubicBezTo>
                              <a:cubicBezTo>
                                <a:pt x="378" y="157"/>
                                <a:pt x="590" y="226"/>
                                <a:pt x="759" y="352"/>
                              </a:cubicBezTo>
                              <a:cubicBezTo>
                                <a:pt x="771" y="362"/>
                                <a:pt x="789" y="368"/>
                                <a:pt x="805" y="368"/>
                              </a:cubicBezTo>
                              <a:cubicBezTo>
                                <a:pt x="829" y="368"/>
                                <a:pt x="854" y="356"/>
                                <a:pt x="866" y="336"/>
                              </a:cubicBezTo>
                              <a:cubicBezTo>
                                <a:pt x="892" y="303"/>
                                <a:pt x="886" y="253"/>
                                <a:pt x="851" y="226"/>
                              </a:cubicBezTo>
                              <a:cubicBezTo>
                                <a:pt x="657" y="81"/>
                                <a:pt x="411" y="1"/>
                                <a:pt x="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1317275" y="1914450"/>
                          <a:ext cx="38575" cy="32850"/>
                        </a:xfrm>
                        <a:custGeom>
                          <a:avLst/>
                          <a:gdLst/>
                          <a:ahLst/>
                          <a:cxnLst/>
                          <a:rect l="l" t="t" r="r" b="b"/>
                          <a:pathLst>
                            <a:path w="1543" h="1314" extrusionOk="0">
                              <a:moveTo>
                                <a:pt x="1453" y="1"/>
                              </a:moveTo>
                              <a:cubicBezTo>
                                <a:pt x="1424" y="1"/>
                                <a:pt x="1397" y="17"/>
                                <a:pt x="1383" y="44"/>
                              </a:cubicBezTo>
                              <a:cubicBezTo>
                                <a:pt x="1072" y="643"/>
                                <a:pt x="430" y="1160"/>
                                <a:pt x="112" y="1160"/>
                              </a:cubicBezTo>
                              <a:cubicBezTo>
                                <a:pt x="103" y="1160"/>
                                <a:pt x="95" y="1160"/>
                                <a:pt x="87" y="1159"/>
                              </a:cubicBezTo>
                              <a:cubicBezTo>
                                <a:pt x="84" y="1158"/>
                                <a:pt x="81" y="1158"/>
                                <a:pt x="78" y="1158"/>
                              </a:cubicBezTo>
                              <a:cubicBezTo>
                                <a:pt x="39" y="1158"/>
                                <a:pt x="7" y="1192"/>
                                <a:pt x="5" y="1231"/>
                              </a:cubicBezTo>
                              <a:cubicBezTo>
                                <a:pt x="0" y="1273"/>
                                <a:pt x="34" y="1310"/>
                                <a:pt x="76" y="1314"/>
                              </a:cubicBezTo>
                              <a:lnTo>
                                <a:pt x="102" y="1314"/>
                              </a:lnTo>
                              <a:cubicBezTo>
                                <a:pt x="508" y="1314"/>
                                <a:pt x="1200" y="732"/>
                                <a:pt x="1522" y="115"/>
                              </a:cubicBezTo>
                              <a:cubicBezTo>
                                <a:pt x="1542" y="76"/>
                                <a:pt x="1527" y="30"/>
                                <a:pt x="1489" y="10"/>
                              </a:cubicBezTo>
                              <a:cubicBezTo>
                                <a:pt x="1477" y="4"/>
                                <a:pt x="1465" y="1"/>
                                <a:pt x="1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1318825" y="1909250"/>
                          <a:ext cx="29850" cy="16200"/>
                        </a:xfrm>
                        <a:custGeom>
                          <a:avLst/>
                          <a:gdLst/>
                          <a:ahLst/>
                          <a:cxnLst/>
                          <a:rect l="l" t="t" r="r" b="b"/>
                          <a:pathLst>
                            <a:path w="1194" h="648" extrusionOk="0">
                              <a:moveTo>
                                <a:pt x="1110" y="1"/>
                              </a:moveTo>
                              <a:cubicBezTo>
                                <a:pt x="1105" y="1"/>
                                <a:pt x="1101" y="1"/>
                                <a:pt x="1096" y="2"/>
                              </a:cubicBezTo>
                              <a:cubicBezTo>
                                <a:pt x="705" y="76"/>
                                <a:pt x="340" y="252"/>
                                <a:pt x="37" y="510"/>
                              </a:cubicBezTo>
                              <a:cubicBezTo>
                                <a:pt x="3" y="540"/>
                                <a:pt x="0" y="587"/>
                                <a:pt x="27" y="621"/>
                              </a:cubicBezTo>
                              <a:cubicBezTo>
                                <a:pt x="42" y="639"/>
                                <a:pt x="64" y="648"/>
                                <a:pt x="86" y="648"/>
                              </a:cubicBezTo>
                              <a:cubicBezTo>
                                <a:pt x="104" y="648"/>
                                <a:pt x="121" y="643"/>
                                <a:pt x="136" y="628"/>
                              </a:cubicBezTo>
                              <a:cubicBezTo>
                                <a:pt x="418" y="386"/>
                                <a:pt x="761" y="224"/>
                                <a:pt x="1124" y="156"/>
                              </a:cubicBezTo>
                              <a:cubicBezTo>
                                <a:pt x="1167" y="148"/>
                                <a:pt x="1194" y="107"/>
                                <a:pt x="1186" y="66"/>
                              </a:cubicBezTo>
                              <a:cubicBezTo>
                                <a:pt x="1180" y="27"/>
                                <a:pt x="1147" y="1"/>
                                <a:pt x="1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1347325" y="1923500"/>
                          <a:ext cx="14875" cy="27550"/>
                        </a:xfrm>
                        <a:custGeom>
                          <a:avLst/>
                          <a:gdLst/>
                          <a:ahLst/>
                          <a:cxnLst/>
                          <a:rect l="l" t="t" r="r" b="b"/>
                          <a:pathLst>
                            <a:path w="595" h="1102" extrusionOk="0">
                              <a:moveTo>
                                <a:pt x="511" y="0"/>
                              </a:moveTo>
                              <a:cubicBezTo>
                                <a:pt x="470" y="0"/>
                                <a:pt x="438" y="33"/>
                                <a:pt x="435" y="73"/>
                              </a:cubicBezTo>
                              <a:cubicBezTo>
                                <a:pt x="401" y="469"/>
                                <a:pt x="324" y="772"/>
                                <a:pt x="46" y="956"/>
                              </a:cubicBezTo>
                              <a:cubicBezTo>
                                <a:pt x="9" y="981"/>
                                <a:pt x="1" y="1030"/>
                                <a:pt x="24" y="1066"/>
                              </a:cubicBezTo>
                              <a:cubicBezTo>
                                <a:pt x="39" y="1088"/>
                                <a:pt x="64" y="1101"/>
                                <a:pt x="89" y="1101"/>
                              </a:cubicBezTo>
                              <a:cubicBezTo>
                                <a:pt x="104" y="1101"/>
                                <a:pt x="119" y="1095"/>
                                <a:pt x="135" y="1086"/>
                              </a:cubicBezTo>
                              <a:cubicBezTo>
                                <a:pt x="482" y="853"/>
                                <a:pt x="560" y="467"/>
                                <a:pt x="591" y="85"/>
                              </a:cubicBezTo>
                              <a:cubicBezTo>
                                <a:pt x="594" y="41"/>
                                <a:pt x="562" y="4"/>
                                <a:pt x="519" y="1"/>
                              </a:cubicBezTo>
                              <a:cubicBezTo>
                                <a:pt x="516" y="0"/>
                                <a:pt x="514" y="0"/>
                                <a:pt x="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1386475" y="1918750"/>
                          <a:ext cx="24375" cy="43225"/>
                        </a:xfrm>
                        <a:custGeom>
                          <a:avLst/>
                          <a:gdLst/>
                          <a:ahLst/>
                          <a:cxnLst/>
                          <a:rect l="l" t="t" r="r" b="b"/>
                          <a:pathLst>
                            <a:path w="975" h="1729" extrusionOk="0">
                              <a:moveTo>
                                <a:pt x="87" y="0"/>
                              </a:moveTo>
                              <a:cubicBezTo>
                                <a:pt x="66" y="0"/>
                                <a:pt x="45" y="9"/>
                                <a:pt x="30" y="25"/>
                              </a:cubicBezTo>
                              <a:cubicBezTo>
                                <a:pt x="0" y="56"/>
                                <a:pt x="0" y="107"/>
                                <a:pt x="31" y="136"/>
                              </a:cubicBezTo>
                              <a:cubicBezTo>
                                <a:pt x="455" y="539"/>
                                <a:pt x="731" y="1080"/>
                                <a:pt x="812" y="1660"/>
                              </a:cubicBezTo>
                              <a:cubicBezTo>
                                <a:pt x="818" y="1699"/>
                                <a:pt x="851" y="1727"/>
                                <a:pt x="889" y="1727"/>
                              </a:cubicBezTo>
                              <a:cubicBezTo>
                                <a:pt x="894" y="1727"/>
                                <a:pt x="898" y="1727"/>
                                <a:pt x="903" y="1728"/>
                              </a:cubicBezTo>
                              <a:cubicBezTo>
                                <a:pt x="945" y="1721"/>
                                <a:pt x="975" y="1683"/>
                                <a:pt x="969" y="1640"/>
                              </a:cubicBezTo>
                              <a:cubicBezTo>
                                <a:pt x="882" y="1025"/>
                                <a:pt x="589" y="451"/>
                                <a:pt x="140" y="22"/>
                              </a:cubicBezTo>
                              <a:cubicBezTo>
                                <a:pt x="125" y="7"/>
                                <a:pt x="106" y="0"/>
                                <a:pt x="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1397900" y="1921750"/>
                          <a:ext cx="15725" cy="19000"/>
                        </a:xfrm>
                        <a:custGeom>
                          <a:avLst/>
                          <a:gdLst/>
                          <a:ahLst/>
                          <a:cxnLst/>
                          <a:rect l="l" t="t" r="r" b="b"/>
                          <a:pathLst>
                            <a:path w="629" h="760" extrusionOk="0">
                              <a:moveTo>
                                <a:pt x="91" y="1"/>
                              </a:moveTo>
                              <a:cubicBezTo>
                                <a:pt x="65" y="1"/>
                                <a:pt x="39" y="14"/>
                                <a:pt x="25" y="38"/>
                              </a:cubicBezTo>
                              <a:cubicBezTo>
                                <a:pt x="1" y="72"/>
                                <a:pt x="13" y="122"/>
                                <a:pt x="50" y="145"/>
                              </a:cubicBezTo>
                              <a:cubicBezTo>
                                <a:pt x="251" y="272"/>
                                <a:pt x="404" y="474"/>
                                <a:pt x="468" y="703"/>
                              </a:cubicBezTo>
                              <a:cubicBezTo>
                                <a:pt x="480" y="737"/>
                                <a:pt x="511" y="759"/>
                                <a:pt x="543" y="759"/>
                              </a:cubicBezTo>
                              <a:cubicBezTo>
                                <a:pt x="552" y="759"/>
                                <a:pt x="559" y="758"/>
                                <a:pt x="564" y="756"/>
                              </a:cubicBezTo>
                              <a:cubicBezTo>
                                <a:pt x="605" y="744"/>
                                <a:pt x="629" y="700"/>
                                <a:pt x="618" y="660"/>
                              </a:cubicBezTo>
                              <a:cubicBezTo>
                                <a:pt x="542" y="396"/>
                                <a:pt x="364" y="159"/>
                                <a:pt x="132" y="13"/>
                              </a:cubicBezTo>
                              <a:cubicBezTo>
                                <a:pt x="120" y="5"/>
                                <a:pt x="106"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 name="Google Shape;128;p2"/>
                        <p:cNvGrpSpPr/>
                        <p:nvPr/>
                      </p:nvGrpSpPr>
                      <p:grpSpPr>
                        <a:xfrm>
                          <a:off x="1292975" y="1726175"/>
                          <a:ext cx="409225" cy="286650"/>
                          <a:chOff x="1292975" y="1726175"/>
                          <a:chExt cx="409225" cy="286650"/>
                        </a:xfrm>
                      </p:grpSpPr>
                      <p:sp>
                        <p:nvSpPr>
                          <p:cNvPr id="129" name="Google Shape;129;p2"/>
                          <p:cNvSpPr/>
                          <p:nvPr/>
                        </p:nvSpPr>
                        <p:spPr>
                          <a:xfrm>
                            <a:off x="1518425" y="1836675"/>
                            <a:ext cx="183775" cy="176150"/>
                          </a:xfrm>
                          <a:custGeom>
                            <a:avLst/>
                            <a:gdLst/>
                            <a:ahLst/>
                            <a:cxnLst/>
                            <a:rect l="l" t="t" r="r" b="b"/>
                            <a:pathLst>
                              <a:path w="7351" h="7046" extrusionOk="0">
                                <a:moveTo>
                                  <a:pt x="4460" y="1905"/>
                                </a:moveTo>
                                <a:cubicBezTo>
                                  <a:pt x="4469" y="1972"/>
                                  <a:pt x="4482" y="2041"/>
                                  <a:pt x="4501" y="2109"/>
                                </a:cubicBezTo>
                                <a:cubicBezTo>
                                  <a:pt x="4565" y="2326"/>
                                  <a:pt x="4523" y="2427"/>
                                  <a:pt x="4489" y="2453"/>
                                </a:cubicBezTo>
                                <a:cubicBezTo>
                                  <a:pt x="4481" y="2459"/>
                                  <a:pt x="4472" y="2462"/>
                                  <a:pt x="4464" y="2462"/>
                                </a:cubicBezTo>
                                <a:cubicBezTo>
                                  <a:pt x="4452" y="2462"/>
                                  <a:pt x="4440" y="2457"/>
                                  <a:pt x="4432" y="2452"/>
                                </a:cubicBezTo>
                                <a:cubicBezTo>
                                  <a:pt x="4380" y="2419"/>
                                  <a:pt x="4343" y="2322"/>
                                  <a:pt x="4374" y="2178"/>
                                </a:cubicBezTo>
                                <a:cubicBezTo>
                                  <a:pt x="4395" y="2091"/>
                                  <a:pt x="4424" y="2000"/>
                                  <a:pt x="4460" y="1905"/>
                                </a:cubicBezTo>
                                <a:close/>
                                <a:moveTo>
                                  <a:pt x="2470" y="2623"/>
                                </a:moveTo>
                                <a:lnTo>
                                  <a:pt x="2470" y="2623"/>
                                </a:lnTo>
                                <a:cubicBezTo>
                                  <a:pt x="2500" y="2639"/>
                                  <a:pt x="2529" y="2654"/>
                                  <a:pt x="2557" y="2669"/>
                                </a:cubicBezTo>
                                <a:cubicBezTo>
                                  <a:pt x="2956" y="2859"/>
                                  <a:pt x="2995" y="2969"/>
                                  <a:pt x="3002" y="2970"/>
                                </a:cubicBezTo>
                                <a:cubicBezTo>
                                  <a:pt x="2998" y="2974"/>
                                  <a:pt x="2985" y="2978"/>
                                  <a:pt x="2964" y="2978"/>
                                </a:cubicBezTo>
                                <a:cubicBezTo>
                                  <a:pt x="2950" y="2978"/>
                                  <a:pt x="2932" y="2976"/>
                                  <a:pt x="2910" y="2970"/>
                                </a:cubicBezTo>
                                <a:cubicBezTo>
                                  <a:pt x="2721" y="2924"/>
                                  <a:pt x="2596" y="2780"/>
                                  <a:pt x="2470" y="2623"/>
                                </a:cubicBezTo>
                                <a:close/>
                                <a:moveTo>
                                  <a:pt x="5609" y="3332"/>
                                </a:moveTo>
                                <a:cubicBezTo>
                                  <a:pt x="5698" y="3338"/>
                                  <a:pt x="5785" y="3364"/>
                                  <a:pt x="5878" y="3393"/>
                                </a:cubicBezTo>
                                <a:cubicBezTo>
                                  <a:pt x="5941" y="3413"/>
                                  <a:pt x="6006" y="3434"/>
                                  <a:pt x="6071" y="3446"/>
                                </a:cubicBezTo>
                                <a:cubicBezTo>
                                  <a:pt x="6108" y="3453"/>
                                  <a:pt x="6144" y="3459"/>
                                  <a:pt x="6178" y="3463"/>
                                </a:cubicBezTo>
                                <a:cubicBezTo>
                                  <a:pt x="6136" y="3472"/>
                                  <a:pt x="6093" y="3483"/>
                                  <a:pt x="6052" y="3493"/>
                                </a:cubicBezTo>
                                <a:cubicBezTo>
                                  <a:pt x="5891" y="3532"/>
                                  <a:pt x="5734" y="3569"/>
                                  <a:pt x="5603" y="3569"/>
                                </a:cubicBezTo>
                                <a:cubicBezTo>
                                  <a:pt x="5486" y="3569"/>
                                  <a:pt x="5389" y="3539"/>
                                  <a:pt x="5331" y="3452"/>
                                </a:cubicBezTo>
                                <a:cubicBezTo>
                                  <a:pt x="5321" y="3438"/>
                                  <a:pt x="5324" y="3435"/>
                                  <a:pt x="5325" y="3434"/>
                                </a:cubicBezTo>
                                <a:cubicBezTo>
                                  <a:pt x="5355" y="3382"/>
                                  <a:pt x="5528" y="3333"/>
                                  <a:pt x="5600" y="3333"/>
                                </a:cubicBezTo>
                                <a:cubicBezTo>
                                  <a:pt x="5605" y="3333"/>
                                  <a:pt x="5607" y="3333"/>
                                  <a:pt x="5609" y="3332"/>
                                </a:cubicBezTo>
                                <a:close/>
                                <a:moveTo>
                                  <a:pt x="3024" y="4367"/>
                                </a:moveTo>
                                <a:cubicBezTo>
                                  <a:pt x="3035" y="4367"/>
                                  <a:pt x="3043" y="4369"/>
                                  <a:pt x="3051" y="4373"/>
                                </a:cubicBezTo>
                                <a:cubicBezTo>
                                  <a:pt x="3066" y="4376"/>
                                  <a:pt x="3088" y="4397"/>
                                  <a:pt x="3091" y="4428"/>
                                </a:cubicBezTo>
                                <a:cubicBezTo>
                                  <a:pt x="3094" y="4454"/>
                                  <a:pt x="3083" y="4549"/>
                                  <a:pt x="2862" y="4682"/>
                                </a:cubicBezTo>
                                <a:cubicBezTo>
                                  <a:pt x="2751" y="4748"/>
                                  <a:pt x="2651" y="4818"/>
                                  <a:pt x="2562" y="4890"/>
                                </a:cubicBezTo>
                                <a:cubicBezTo>
                                  <a:pt x="2591" y="4852"/>
                                  <a:pt x="2621" y="4805"/>
                                  <a:pt x="2653" y="4756"/>
                                </a:cubicBezTo>
                                <a:cubicBezTo>
                                  <a:pt x="2757" y="4598"/>
                                  <a:pt x="2910" y="4367"/>
                                  <a:pt x="3024" y="4367"/>
                                </a:cubicBezTo>
                                <a:close/>
                                <a:moveTo>
                                  <a:pt x="4507" y="4630"/>
                                </a:moveTo>
                                <a:cubicBezTo>
                                  <a:pt x="4537" y="4655"/>
                                  <a:pt x="4582" y="4772"/>
                                  <a:pt x="4619" y="4867"/>
                                </a:cubicBezTo>
                                <a:cubicBezTo>
                                  <a:pt x="4630" y="4886"/>
                                  <a:pt x="4637" y="4908"/>
                                  <a:pt x="4646" y="4930"/>
                                </a:cubicBezTo>
                                <a:cubicBezTo>
                                  <a:pt x="4563" y="4803"/>
                                  <a:pt x="4486" y="4676"/>
                                  <a:pt x="4497" y="4639"/>
                                </a:cubicBezTo>
                                <a:cubicBezTo>
                                  <a:pt x="4501" y="4633"/>
                                  <a:pt x="4506" y="4632"/>
                                  <a:pt x="4507" y="4630"/>
                                </a:cubicBezTo>
                                <a:close/>
                                <a:moveTo>
                                  <a:pt x="2541" y="157"/>
                                </a:moveTo>
                                <a:cubicBezTo>
                                  <a:pt x="2609" y="157"/>
                                  <a:pt x="2735" y="209"/>
                                  <a:pt x="2801" y="238"/>
                                </a:cubicBezTo>
                                <a:cubicBezTo>
                                  <a:pt x="2996" y="322"/>
                                  <a:pt x="3235" y="347"/>
                                  <a:pt x="3467" y="368"/>
                                </a:cubicBezTo>
                                <a:cubicBezTo>
                                  <a:pt x="3871" y="409"/>
                                  <a:pt x="4250" y="446"/>
                                  <a:pt x="4433" y="765"/>
                                </a:cubicBezTo>
                                <a:cubicBezTo>
                                  <a:pt x="4602" y="1057"/>
                                  <a:pt x="4472" y="1405"/>
                                  <a:pt x="4346" y="1740"/>
                                </a:cubicBezTo>
                                <a:cubicBezTo>
                                  <a:pt x="4294" y="1880"/>
                                  <a:pt x="4246" y="2013"/>
                                  <a:pt x="4218" y="2140"/>
                                </a:cubicBezTo>
                                <a:cubicBezTo>
                                  <a:pt x="4167" y="2373"/>
                                  <a:pt x="4250" y="2521"/>
                                  <a:pt x="4343" y="2580"/>
                                </a:cubicBezTo>
                                <a:cubicBezTo>
                                  <a:pt x="4379" y="2603"/>
                                  <a:pt x="4419" y="2614"/>
                                  <a:pt x="4458" y="2614"/>
                                </a:cubicBezTo>
                                <a:cubicBezTo>
                                  <a:pt x="4500" y="2614"/>
                                  <a:pt x="4542" y="2601"/>
                                  <a:pt x="4578" y="2574"/>
                                </a:cubicBezTo>
                                <a:cubicBezTo>
                                  <a:pt x="4631" y="2534"/>
                                  <a:pt x="4745" y="2404"/>
                                  <a:pt x="4646" y="2063"/>
                                </a:cubicBezTo>
                                <a:cubicBezTo>
                                  <a:pt x="4492" y="1537"/>
                                  <a:pt x="4739" y="1142"/>
                                  <a:pt x="5023" y="948"/>
                                </a:cubicBezTo>
                                <a:cubicBezTo>
                                  <a:pt x="5181" y="838"/>
                                  <a:pt x="5358" y="784"/>
                                  <a:pt x="5532" y="784"/>
                                </a:cubicBezTo>
                                <a:cubicBezTo>
                                  <a:pt x="5707" y="784"/>
                                  <a:pt x="5879" y="839"/>
                                  <a:pt x="6025" y="950"/>
                                </a:cubicBezTo>
                                <a:cubicBezTo>
                                  <a:pt x="6073" y="985"/>
                                  <a:pt x="6117" y="1028"/>
                                  <a:pt x="6163" y="1068"/>
                                </a:cubicBezTo>
                                <a:cubicBezTo>
                                  <a:pt x="6294" y="1185"/>
                                  <a:pt x="6442" y="1320"/>
                                  <a:pt x="6630" y="1320"/>
                                </a:cubicBezTo>
                                <a:cubicBezTo>
                                  <a:pt x="6639" y="1320"/>
                                  <a:pt x="6647" y="1319"/>
                                  <a:pt x="6656" y="1319"/>
                                </a:cubicBezTo>
                                <a:cubicBezTo>
                                  <a:pt x="6693" y="1317"/>
                                  <a:pt x="6731" y="1310"/>
                                  <a:pt x="6770" y="1303"/>
                                </a:cubicBezTo>
                                <a:cubicBezTo>
                                  <a:pt x="6813" y="1295"/>
                                  <a:pt x="6849" y="1289"/>
                                  <a:pt x="6877" y="1289"/>
                                </a:cubicBezTo>
                                <a:cubicBezTo>
                                  <a:pt x="6904" y="1289"/>
                                  <a:pt x="6924" y="1295"/>
                                  <a:pt x="6938" y="1309"/>
                                </a:cubicBezTo>
                                <a:cubicBezTo>
                                  <a:pt x="6969" y="1340"/>
                                  <a:pt x="6954" y="1393"/>
                                  <a:pt x="6916" y="1499"/>
                                </a:cubicBezTo>
                                <a:cubicBezTo>
                                  <a:pt x="6895" y="1552"/>
                                  <a:pt x="6875" y="1610"/>
                                  <a:pt x="6867" y="1666"/>
                                </a:cubicBezTo>
                                <a:cubicBezTo>
                                  <a:pt x="6847" y="1811"/>
                                  <a:pt x="6920" y="1938"/>
                                  <a:pt x="6985" y="2048"/>
                                </a:cubicBezTo>
                                <a:cubicBezTo>
                                  <a:pt x="7003" y="2079"/>
                                  <a:pt x="7019" y="2111"/>
                                  <a:pt x="7037" y="2143"/>
                                </a:cubicBezTo>
                                <a:cubicBezTo>
                                  <a:pt x="7172" y="2410"/>
                                  <a:pt x="7138" y="2729"/>
                                  <a:pt x="6950" y="2977"/>
                                </a:cubicBezTo>
                                <a:cubicBezTo>
                                  <a:pt x="6787" y="3190"/>
                                  <a:pt x="6540" y="3309"/>
                                  <a:pt x="6277" y="3309"/>
                                </a:cubicBezTo>
                                <a:cubicBezTo>
                                  <a:pt x="6218" y="3309"/>
                                  <a:pt x="6159" y="3303"/>
                                  <a:pt x="6099" y="3291"/>
                                </a:cubicBezTo>
                                <a:cubicBezTo>
                                  <a:pt x="6037" y="3280"/>
                                  <a:pt x="5978" y="3261"/>
                                  <a:pt x="5919" y="3243"/>
                                </a:cubicBezTo>
                                <a:cubicBezTo>
                                  <a:pt x="5822" y="3214"/>
                                  <a:pt x="5723" y="3181"/>
                                  <a:pt x="5615" y="3174"/>
                                </a:cubicBezTo>
                                <a:cubicBezTo>
                                  <a:pt x="5611" y="3174"/>
                                  <a:pt x="5608" y="3174"/>
                                  <a:pt x="5604" y="3174"/>
                                </a:cubicBezTo>
                                <a:cubicBezTo>
                                  <a:pt x="5515" y="3174"/>
                                  <a:pt x="5261" y="3220"/>
                                  <a:pt x="5185" y="3351"/>
                                </a:cubicBezTo>
                                <a:cubicBezTo>
                                  <a:pt x="5151" y="3409"/>
                                  <a:pt x="5155" y="3474"/>
                                  <a:pt x="5195" y="3534"/>
                                </a:cubicBezTo>
                                <a:cubicBezTo>
                                  <a:pt x="5291" y="3676"/>
                                  <a:pt x="5432" y="3722"/>
                                  <a:pt x="5594" y="3722"/>
                                </a:cubicBezTo>
                                <a:cubicBezTo>
                                  <a:pt x="5746" y="3722"/>
                                  <a:pt x="5916" y="3681"/>
                                  <a:pt x="6085" y="3642"/>
                                </a:cubicBezTo>
                                <a:cubicBezTo>
                                  <a:pt x="6276" y="3597"/>
                                  <a:pt x="6437" y="3564"/>
                                  <a:pt x="6568" y="3564"/>
                                </a:cubicBezTo>
                                <a:cubicBezTo>
                                  <a:pt x="6744" y="3564"/>
                                  <a:pt x="6866" y="3623"/>
                                  <a:pt x="6937" y="3796"/>
                                </a:cubicBezTo>
                                <a:cubicBezTo>
                                  <a:pt x="6994" y="3933"/>
                                  <a:pt x="6937" y="4093"/>
                                  <a:pt x="6878" y="4261"/>
                                </a:cubicBezTo>
                                <a:cubicBezTo>
                                  <a:pt x="6813" y="4440"/>
                                  <a:pt x="6746" y="4626"/>
                                  <a:pt x="6808" y="4815"/>
                                </a:cubicBezTo>
                                <a:lnTo>
                                  <a:pt x="6819" y="4849"/>
                                </a:lnTo>
                                <a:cubicBezTo>
                                  <a:pt x="6850" y="4945"/>
                                  <a:pt x="6850" y="4945"/>
                                  <a:pt x="6788" y="4985"/>
                                </a:cubicBezTo>
                                <a:cubicBezTo>
                                  <a:pt x="6697" y="5041"/>
                                  <a:pt x="6599" y="5150"/>
                                  <a:pt x="6486" y="5277"/>
                                </a:cubicBezTo>
                                <a:cubicBezTo>
                                  <a:pt x="6265" y="5524"/>
                                  <a:pt x="5991" y="5831"/>
                                  <a:pt x="5687" y="5831"/>
                                </a:cubicBezTo>
                                <a:lnTo>
                                  <a:pt x="5680" y="5831"/>
                                </a:lnTo>
                                <a:cubicBezTo>
                                  <a:pt x="5506" y="5830"/>
                                  <a:pt x="5327" y="5720"/>
                                  <a:pt x="5150" y="5511"/>
                                </a:cubicBezTo>
                                <a:cubicBezTo>
                                  <a:pt x="4949" y="5268"/>
                                  <a:pt x="4839" y="5001"/>
                                  <a:pt x="4763" y="4805"/>
                                </a:cubicBezTo>
                                <a:cubicBezTo>
                                  <a:pt x="4686" y="4620"/>
                                  <a:pt x="4639" y="4497"/>
                                  <a:pt x="4538" y="4472"/>
                                </a:cubicBezTo>
                                <a:cubicBezTo>
                                  <a:pt x="4528" y="4470"/>
                                  <a:pt x="4518" y="4469"/>
                                  <a:pt x="4508" y="4469"/>
                                </a:cubicBezTo>
                                <a:cubicBezTo>
                                  <a:pt x="4469" y="4469"/>
                                  <a:pt x="4429" y="4485"/>
                                  <a:pt x="4390" y="4517"/>
                                </a:cubicBezTo>
                                <a:cubicBezTo>
                                  <a:pt x="4250" y="4638"/>
                                  <a:pt x="4413" y="4871"/>
                                  <a:pt x="4637" y="5199"/>
                                </a:cubicBezTo>
                                <a:cubicBezTo>
                                  <a:pt x="4786" y="5416"/>
                                  <a:pt x="4956" y="5661"/>
                                  <a:pt x="4969" y="5804"/>
                                </a:cubicBezTo>
                                <a:cubicBezTo>
                                  <a:pt x="4978" y="5897"/>
                                  <a:pt x="4956" y="5999"/>
                                  <a:pt x="4904" y="6101"/>
                                </a:cubicBezTo>
                                <a:cubicBezTo>
                                  <a:pt x="4826" y="6259"/>
                                  <a:pt x="4681" y="6407"/>
                                  <a:pt x="4497" y="6516"/>
                                </a:cubicBezTo>
                                <a:cubicBezTo>
                                  <a:pt x="4294" y="6638"/>
                                  <a:pt x="4052" y="6701"/>
                                  <a:pt x="3808" y="6701"/>
                                </a:cubicBezTo>
                                <a:cubicBezTo>
                                  <a:pt x="3758" y="6701"/>
                                  <a:pt x="3709" y="6699"/>
                                  <a:pt x="3659" y="6694"/>
                                </a:cubicBezTo>
                                <a:cubicBezTo>
                                  <a:pt x="3613" y="6689"/>
                                  <a:pt x="3572" y="6686"/>
                                  <a:pt x="3535" y="6686"/>
                                </a:cubicBezTo>
                                <a:cubicBezTo>
                                  <a:pt x="3305" y="6686"/>
                                  <a:pt x="3246" y="6775"/>
                                  <a:pt x="3207" y="6865"/>
                                </a:cubicBezTo>
                                <a:cubicBezTo>
                                  <a:pt x="3206" y="6869"/>
                                  <a:pt x="3206" y="6871"/>
                                  <a:pt x="3204" y="6875"/>
                                </a:cubicBezTo>
                                <a:cubicBezTo>
                                  <a:pt x="3193" y="6856"/>
                                  <a:pt x="3179" y="6827"/>
                                  <a:pt x="3172" y="6810"/>
                                </a:cubicBezTo>
                                <a:lnTo>
                                  <a:pt x="3165" y="6795"/>
                                </a:lnTo>
                                <a:cubicBezTo>
                                  <a:pt x="3095" y="6643"/>
                                  <a:pt x="2942" y="6580"/>
                                  <a:pt x="2806" y="6521"/>
                                </a:cubicBezTo>
                                <a:cubicBezTo>
                                  <a:pt x="2769" y="6503"/>
                                  <a:pt x="2729" y="6488"/>
                                  <a:pt x="2695" y="6471"/>
                                </a:cubicBezTo>
                                <a:cubicBezTo>
                                  <a:pt x="2395" y="6321"/>
                                  <a:pt x="2218" y="6079"/>
                                  <a:pt x="2209" y="5809"/>
                                </a:cubicBezTo>
                                <a:cubicBezTo>
                                  <a:pt x="2197" y="5459"/>
                                  <a:pt x="2459" y="5106"/>
                                  <a:pt x="2943" y="4816"/>
                                </a:cubicBezTo>
                                <a:cubicBezTo>
                                  <a:pt x="3213" y="4655"/>
                                  <a:pt x="3258" y="4509"/>
                                  <a:pt x="3249" y="4413"/>
                                </a:cubicBezTo>
                                <a:cubicBezTo>
                                  <a:pt x="3238" y="4316"/>
                                  <a:pt x="3169" y="4249"/>
                                  <a:pt x="3104" y="4226"/>
                                </a:cubicBezTo>
                                <a:cubicBezTo>
                                  <a:pt x="3076" y="4214"/>
                                  <a:pt x="3049" y="4211"/>
                                  <a:pt x="3023" y="4211"/>
                                </a:cubicBezTo>
                                <a:cubicBezTo>
                                  <a:pt x="2828" y="4211"/>
                                  <a:pt x="2661" y="4462"/>
                                  <a:pt x="2521" y="4670"/>
                                </a:cubicBezTo>
                                <a:cubicBezTo>
                                  <a:pt x="2470" y="4747"/>
                                  <a:pt x="2423" y="4821"/>
                                  <a:pt x="2386" y="4858"/>
                                </a:cubicBezTo>
                                <a:cubicBezTo>
                                  <a:pt x="2255" y="4995"/>
                                  <a:pt x="2069" y="5070"/>
                                  <a:pt x="1865" y="5070"/>
                                </a:cubicBezTo>
                                <a:cubicBezTo>
                                  <a:pt x="1844" y="5070"/>
                                  <a:pt x="1822" y="5069"/>
                                  <a:pt x="1800" y="5067"/>
                                </a:cubicBezTo>
                                <a:cubicBezTo>
                                  <a:pt x="1485" y="5039"/>
                                  <a:pt x="1175" y="4836"/>
                                  <a:pt x="953" y="4509"/>
                                </a:cubicBezTo>
                                <a:cubicBezTo>
                                  <a:pt x="931" y="4478"/>
                                  <a:pt x="909" y="4443"/>
                                  <a:pt x="887" y="4410"/>
                                </a:cubicBezTo>
                                <a:cubicBezTo>
                                  <a:pt x="750" y="4197"/>
                                  <a:pt x="595" y="3957"/>
                                  <a:pt x="326" y="3929"/>
                                </a:cubicBezTo>
                                <a:cubicBezTo>
                                  <a:pt x="234" y="3918"/>
                                  <a:pt x="196" y="3904"/>
                                  <a:pt x="181" y="3895"/>
                                </a:cubicBezTo>
                                <a:cubicBezTo>
                                  <a:pt x="190" y="3875"/>
                                  <a:pt x="230" y="3828"/>
                                  <a:pt x="358" y="3741"/>
                                </a:cubicBezTo>
                                <a:cubicBezTo>
                                  <a:pt x="562" y="3602"/>
                                  <a:pt x="611" y="3351"/>
                                  <a:pt x="654" y="3130"/>
                                </a:cubicBezTo>
                                <a:lnTo>
                                  <a:pt x="674" y="3031"/>
                                </a:lnTo>
                                <a:cubicBezTo>
                                  <a:pt x="722" y="2802"/>
                                  <a:pt x="809" y="2611"/>
                                  <a:pt x="933" y="2464"/>
                                </a:cubicBezTo>
                                <a:cubicBezTo>
                                  <a:pt x="1079" y="2286"/>
                                  <a:pt x="1271" y="2184"/>
                                  <a:pt x="1475" y="2175"/>
                                </a:cubicBezTo>
                                <a:cubicBezTo>
                                  <a:pt x="1485" y="2175"/>
                                  <a:pt x="1495" y="2175"/>
                                  <a:pt x="1506" y="2175"/>
                                </a:cubicBezTo>
                                <a:cubicBezTo>
                                  <a:pt x="1721" y="2175"/>
                                  <a:pt x="1942" y="2278"/>
                                  <a:pt x="2131" y="2468"/>
                                </a:cubicBezTo>
                                <a:cubicBezTo>
                                  <a:pt x="2197" y="2534"/>
                                  <a:pt x="2258" y="2610"/>
                                  <a:pt x="2317" y="2684"/>
                                </a:cubicBezTo>
                                <a:cubicBezTo>
                                  <a:pt x="2463" y="2868"/>
                                  <a:pt x="2615" y="3056"/>
                                  <a:pt x="2869" y="3119"/>
                                </a:cubicBezTo>
                                <a:cubicBezTo>
                                  <a:pt x="2902" y="3128"/>
                                  <a:pt x="2933" y="3132"/>
                                  <a:pt x="2962" y="3132"/>
                                </a:cubicBezTo>
                                <a:cubicBezTo>
                                  <a:pt x="3050" y="3132"/>
                                  <a:pt x="3119" y="3094"/>
                                  <a:pt x="3142" y="3026"/>
                                </a:cubicBezTo>
                                <a:cubicBezTo>
                                  <a:pt x="3193" y="2884"/>
                                  <a:pt x="3017" y="2718"/>
                                  <a:pt x="2620" y="2527"/>
                                </a:cubicBezTo>
                                <a:cubicBezTo>
                                  <a:pt x="2247" y="2348"/>
                                  <a:pt x="1916" y="1936"/>
                                  <a:pt x="1834" y="1546"/>
                                </a:cubicBezTo>
                                <a:cubicBezTo>
                                  <a:pt x="1798" y="1381"/>
                                  <a:pt x="1791" y="1140"/>
                                  <a:pt x="1959" y="941"/>
                                </a:cubicBezTo>
                                <a:cubicBezTo>
                                  <a:pt x="2010" y="880"/>
                                  <a:pt x="2073" y="828"/>
                                  <a:pt x="2142" y="771"/>
                                </a:cubicBezTo>
                                <a:cubicBezTo>
                                  <a:pt x="2292" y="647"/>
                                  <a:pt x="2447" y="520"/>
                                  <a:pt x="2461" y="312"/>
                                </a:cubicBezTo>
                                <a:cubicBezTo>
                                  <a:pt x="2469" y="202"/>
                                  <a:pt x="2493" y="173"/>
                                  <a:pt x="2507" y="164"/>
                                </a:cubicBezTo>
                                <a:cubicBezTo>
                                  <a:pt x="2515" y="159"/>
                                  <a:pt x="2527" y="157"/>
                                  <a:pt x="2541" y="157"/>
                                </a:cubicBezTo>
                                <a:close/>
                                <a:moveTo>
                                  <a:pt x="2553" y="1"/>
                                </a:moveTo>
                                <a:cubicBezTo>
                                  <a:pt x="2511" y="1"/>
                                  <a:pt x="2472" y="10"/>
                                  <a:pt x="2436" y="31"/>
                                </a:cubicBezTo>
                                <a:cubicBezTo>
                                  <a:pt x="2340" y="89"/>
                                  <a:pt x="2321" y="211"/>
                                  <a:pt x="2315" y="300"/>
                                </a:cubicBezTo>
                                <a:cubicBezTo>
                                  <a:pt x="2306" y="443"/>
                                  <a:pt x="2185" y="543"/>
                                  <a:pt x="2054" y="651"/>
                                </a:cubicBezTo>
                                <a:cubicBezTo>
                                  <a:pt x="1983" y="709"/>
                                  <a:pt x="1909" y="769"/>
                                  <a:pt x="1850" y="839"/>
                                </a:cubicBezTo>
                                <a:cubicBezTo>
                                  <a:pt x="1685" y="1037"/>
                                  <a:pt x="1631" y="1292"/>
                                  <a:pt x="1692" y="1580"/>
                                </a:cubicBezTo>
                                <a:cubicBezTo>
                                  <a:pt x="1730" y="1768"/>
                                  <a:pt x="1819" y="1957"/>
                                  <a:pt x="1942" y="2128"/>
                                </a:cubicBezTo>
                                <a:cubicBezTo>
                                  <a:pt x="1804" y="2056"/>
                                  <a:pt x="1659" y="2019"/>
                                  <a:pt x="1516" y="2019"/>
                                </a:cubicBezTo>
                                <a:cubicBezTo>
                                  <a:pt x="1503" y="2019"/>
                                  <a:pt x="1489" y="2020"/>
                                  <a:pt x="1476" y="2020"/>
                                </a:cubicBezTo>
                                <a:cubicBezTo>
                                  <a:pt x="1227" y="2032"/>
                                  <a:pt x="993" y="2153"/>
                                  <a:pt x="821" y="2365"/>
                                </a:cubicBezTo>
                                <a:cubicBezTo>
                                  <a:pt x="680" y="2530"/>
                                  <a:pt x="583" y="2743"/>
                                  <a:pt x="527" y="3003"/>
                                </a:cubicBezTo>
                                <a:lnTo>
                                  <a:pt x="506" y="3099"/>
                                </a:lnTo>
                                <a:cubicBezTo>
                                  <a:pt x="466" y="3301"/>
                                  <a:pt x="425" y="3509"/>
                                  <a:pt x="276" y="3611"/>
                                </a:cubicBezTo>
                                <a:cubicBezTo>
                                  <a:pt x="129" y="3709"/>
                                  <a:pt x="1" y="3815"/>
                                  <a:pt x="29" y="3932"/>
                                </a:cubicBezTo>
                                <a:cubicBezTo>
                                  <a:pt x="54" y="4039"/>
                                  <a:pt x="193" y="4069"/>
                                  <a:pt x="311" y="4081"/>
                                </a:cubicBezTo>
                                <a:cubicBezTo>
                                  <a:pt x="506" y="4103"/>
                                  <a:pt x="636" y="4301"/>
                                  <a:pt x="760" y="4493"/>
                                </a:cubicBezTo>
                                <a:cubicBezTo>
                                  <a:pt x="784" y="4528"/>
                                  <a:pt x="806" y="4564"/>
                                  <a:pt x="828" y="4596"/>
                                </a:cubicBezTo>
                                <a:cubicBezTo>
                                  <a:pt x="1075" y="4963"/>
                                  <a:pt x="1428" y="5191"/>
                                  <a:pt x="1791" y="5221"/>
                                </a:cubicBezTo>
                                <a:cubicBezTo>
                                  <a:pt x="1818" y="5223"/>
                                  <a:pt x="1846" y="5225"/>
                                  <a:pt x="1872" y="5225"/>
                                </a:cubicBezTo>
                                <a:cubicBezTo>
                                  <a:pt x="2049" y="5225"/>
                                  <a:pt x="2217" y="5175"/>
                                  <a:pt x="2357" y="5085"/>
                                </a:cubicBezTo>
                                <a:lnTo>
                                  <a:pt x="2357" y="5085"/>
                                </a:lnTo>
                                <a:cubicBezTo>
                                  <a:pt x="2151" y="5314"/>
                                  <a:pt x="2046" y="5564"/>
                                  <a:pt x="2055" y="5815"/>
                                </a:cubicBezTo>
                                <a:cubicBezTo>
                                  <a:pt x="2067" y="6144"/>
                                  <a:pt x="2275" y="6434"/>
                                  <a:pt x="2625" y="6611"/>
                                </a:cubicBezTo>
                                <a:cubicBezTo>
                                  <a:pt x="2665" y="6629"/>
                                  <a:pt x="2705" y="6648"/>
                                  <a:pt x="2747" y="6664"/>
                                </a:cubicBezTo>
                                <a:cubicBezTo>
                                  <a:pt x="2866" y="6716"/>
                                  <a:pt x="2980" y="6766"/>
                                  <a:pt x="3030" y="6875"/>
                                </a:cubicBezTo>
                                <a:cubicBezTo>
                                  <a:pt x="3057" y="6931"/>
                                  <a:pt x="3105" y="7045"/>
                                  <a:pt x="3204" y="7045"/>
                                </a:cubicBezTo>
                                <a:cubicBezTo>
                                  <a:pt x="3216" y="7045"/>
                                  <a:pt x="3231" y="7042"/>
                                  <a:pt x="3252" y="7039"/>
                                </a:cubicBezTo>
                                <a:cubicBezTo>
                                  <a:pt x="3318" y="7019"/>
                                  <a:pt x="3342" y="6964"/>
                                  <a:pt x="3357" y="6928"/>
                                </a:cubicBezTo>
                                <a:cubicBezTo>
                                  <a:pt x="3374" y="6888"/>
                                  <a:pt x="3393" y="6844"/>
                                  <a:pt x="3540" y="6844"/>
                                </a:cubicBezTo>
                                <a:cubicBezTo>
                                  <a:pt x="3571" y="6844"/>
                                  <a:pt x="3607" y="6846"/>
                                  <a:pt x="3650" y="6850"/>
                                </a:cubicBezTo>
                                <a:cubicBezTo>
                                  <a:pt x="3706" y="6856"/>
                                  <a:pt x="3762" y="6859"/>
                                  <a:pt x="3818" y="6859"/>
                                </a:cubicBezTo>
                                <a:cubicBezTo>
                                  <a:pt x="4089" y="6859"/>
                                  <a:pt x="4356" y="6788"/>
                                  <a:pt x="4582" y="6654"/>
                                </a:cubicBezTo>
                                <a:cubicBezTo>
                                  <a:pt x="4794" y="6530"/>
                                  <a:pt x="4959" y="6360"/>
                                  <a:pt x="5052" y="6174"/>
                                </a:cubicBezTo>
                                <a:cubicBezTo>
                                  <a:pt x="5116" y="6045"/>
                                  <a:pt x="5144" y="5912"/>
                                  <a:pt x="5133" y="5790"/>
                                </a:cubicBezTo>
                                <a:cubicBezTo>
                                  <a:pt x="5132" y="5760"/>
                                  <a:pt x="5123" y="5728"/>
                                  <a:pt x="5113" y="5695"/>
                                </a:cubicBezTo>
                                <a:lnTo>
                                  <a:pt x="5113" y="5695"/>
                                </a:lnTo>
                                <a:cubicBezTo>
                                  <a:pt x="5297" y="5889"/>
                                  <a:pt x="5491" y="5986"/>
                                  <a:pt x="5687" y="5991"/>
                                </a:cubicBezTo>
                                <a:lnTo>
                                  <a:pt x="5696" y="5991"/>
                                </a:lnTo>
                                <a:cubicBezTo>
                                  <a:pt x="6071" y="5991"/>
                                  <a:pt x="6370" y="5654"/>
                                  <a:pt x="6612" y="5383"/>
                                </a:cubicBezTo>
                                <a:cubicBezTo>
                                  <a:pt x="6714" y="5270"/>
                                  <a:pt x="6807" y="5163"/>
                                  <a:pt x="6879" y="5119"/>
                                </a:cubicBezTo>
                                <a:cubicBezTo>
                                  <a:pt x="7039" y="5019"/>
                                  <a:pt x="7022" y="4937"/>
                                  <a:pt x="6978" y="4803"/>
                                </a:cubicBezTo>
                                <a:lnTo>
                                  <a:pt x="6966" y="4771"/>
                                </a:lnTo>
                                <a:cubicBezTo>
                                  <a:pt x="6922" y="4630"/>
                                  <a:pt x="6978" y="4478"/>
                                  <a:pt x="7034" y="4316"/>
                                </a:cubicBezTo>
                                <a:cubicBezTo>
                                  <a:pt x="7102" y="4128"/>
                                  <a:pt x="7172" y="3932"/>
                                  <a:pt x="7092" y="3738"/>
                                </a:cubicBezTo>
                                <a:cubicBezTo>
                                  <a:pt x="6996" y="3502"/>
                                  <a:pt x="6824" y="3421"/>
                                  <a:pt x="6627" y="3409"/>
                                </a:cubicBezTo>
                                <a:cubicBezTo>
                                  <a:pt x="6805" y="3347"/>
                                  <a:pt x="6965" y="3232"/>
                                  <a:pt x="7084" y="3075"/>
                                </a:cubicBezTo>
                                <a:cubicBezTo>
                                  <a:pt x="7312" y="2780"/>
                                  <a:pt x="7350" y="2397"/>
                                  <a:pt x="7188" y="2075"/>
                                </a:cubicBezTo>
                                <a:cubicBezTo>
                                  <a:pt x="7170" y="2040"/>
                                  <a:pt x="7151" y="2004"/>
                                  <a:pt x="7130" y="1972"/>
                                </a:cubicBezTo>
                                <a:cubicBezTo>
                                  <a:pt x="7073" y="1871"/>
                                  <a:pt x="7019" y="1780"/>
                                  <a:pt x="7033" y="1687"/>
                                </a:cubicBezTo>
                                <a:cubicBezTo>
                                  <a:pt x="7039" y="1647"/>
                                  <a:pt x="7056" y="1598"/>
                                  <a:pt x="7073" y="1552"/>
                                </a:cubicBezTo>
                                <a:cubicBezTo>
                                  <a:pt x="7114" y="1441"/>
                                  <a:pt x="7166" y="1304"/>
                                  <a:pt x="7058" y="1198"/>
                                </a:cubicBezTo>
                                <a:cubicBezTo>
                                  <a:pt x="7007" y="1147"/>
                                  <a:pt x="6946" y="1133"/>
                                  <a:pt x="6886" y="1133"/>
                                </a:cubicBezTo>
                                <a:cubicBezTo>
                                  <a:pt x="6840" y="1133"/>
                                  <a:pt x="6794" y="1141"/>
                                  <a:pt x="6752" y="1149"/>
                                </a:cubicBezTo>
                                <a:cubicBezTo>
                                  <a:pt x="6721" y="1156"/>
                                  <a:pt x="6687" y="1162"/>
                                  <a:pt x="6658" y="1164"/>
                                </a:cubicBezTo>
                                <a:cubicBezTo>
                                  <a:pt x="6654" y="1164"/>
                                  <a:pt x="6650" y="1164"/>
                                  <a:pt x="6646" y="1164"/>
                                </a:cubicBezTo>
                                <a:cubicBezTo>
                                  <a:pt x="6511" y="1164"/>
                                  <a:pt x="6400" y="1063"/>
                                  <a:pt x="6279" y="954"/>
                                </a:cubicBezTo>
                                <a:cubicBezTo>
                                  <a:pt x="6229" y="910"/>
                                  <a:pt x="6179" y="865"/>
                                  <a:pt x="6130" y="827"/>
                                </a:cubicBezTo>
                                <a:cubicBezTo>
                                  <a:pt x="5955" y="695"/>
                                  <a:pt x="5751" y="629"/>
                                  <a:pt x="5543" y="629"/>
                                </a:cubicBezTo>
                                <a:cubicBezTo>
                                  <a:pt x="5338" y="629"/>
                                  <a:pt x="5130" y="693"/>
                                  <a:pt x="4944" y="821"/>
                                </a:cubicBezTo>
                                <a:cubicBezTo>
                                  <a:pt x="4841" y="891"/>
                                  <a:pt x="4752" y="976"/>
                                  <a:pt x="4680" y="1072"/>
                                </a:cubicBezTo>
                                <a:cubicBezTo>
                                  <a:pt x="4678" y="941"/>
                                  <a:pt x="4652" y="809"/>
                                  <a:pt x="4579" y="687"/>
                                </a:cubicBezTo>
                                <a:cubicBezTo>
                                  <a:pt x="4355" y="297"/>
                                  <a:pt x="3918" y="254"/>
                                  <a:pt x="3494" y="211"/>
                                </a:cubicBezTo>
                                <a:cubicBezTo>
                                  <a:pt x="3265" y="189"/>
                                  <a:pt x="3046" y="170"/>
                                  <a:pt x="2874" y="93"/>
                                </a:cubicBezTo>
                                <a:cubicBezTo>
                                  <a:pt x="2750" y="42"/>
                                  <a:pt x="2643" y="1"/>
                                  <a:pt x="25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1635125" y="1874875"/>
                            <a:ext cx="51775" cy="35725"/>
                          </a:xfrm>
                          <a:custGeom>
                            <a:avLst/>
                            <a:gdLst/>
                            <a:ahLst/>
                            <a:cxnLst/>
                            <a:rect l="l" t="t" r="r" b="b"/>
                            <a:pathLst>
                              <a:path w="2071" h="1429" extrusionOk="0">
                                <a:moveTo>
                                  <a:pt x="1987" y="1"/>
                                </a:moveTo>
                                <a:cubicBezTo>
                                  <a:pt x="1982" y="1"/>
                                  <a:pt x="1978" y="1"/>
                                  <a:pt x="1973" y="2"/>
                                </a:cubicBezTo>
                                <a:cubicBezTo>
                                  <a:pt x="1176" y="135"/>
                                  <a:pt x="446" y="625"/>
                                  <a:pt x="22" y="1311"/>
                                </a:cubicBezTo>
                                <a:cubicBezTo>
                                  <a:pt x="0" y="1348"/>
                                  <a:pt x="10" y="1396"/>
                                  <a:pt x="47" y="1418"/>
                                </a:cubicBezTo>
                                <a:cubicBezTo>
                                  <a:pt x="61" y="1426"/>
                                  <a:pt x="74" y="1429"/>
                                  <a:pt x="89" y="1429"/>
                                </a:cubicBezTo>
                                <a:cubicBezTo>
                                  <a:pt x="114" y="1429"/>
                                  <a:pt x="139" y="1416"/>
                                  <a:pt x="155" y="1395"/>
                                </a:cubicBezTo>
                                <a:cubicBezTo>
                                  <a:pt x="557" y="746"/>
                                  <a:pt x="1247" y="284"/>
                                  <a:pt x="2000" y="157"/>
                                </a:cubicBezTo>
                                <a:cubicBezTo>
                                  <a:pt x="2041" y="150"/>
                                  <a:pt x="2071" y="108"/>
                                  <a:pt x="2063" y="66"/>
                                </a:cubicBezTo>
                                <a:cubicBezTo>
                                  <a:pt x="2057" y="28"/>
                                  <a:pt x="2024" y="1"/>
                                  <a:pt x="1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1644725" y="1902425"/>
                            <a:ext cx="29000" cy="15225"/>
                          </a:xfrm>
                          <a:custGeom>
                            <a:avLst/>
                            <a:gdLst/>
                            <a:ahLst/>
                            <a:cxnLst/>
                            <a:rect l="l" t="t" r="r" b="b"/>
                            <a:pathLst>
                              <a:path w="1160" h="609" extrusionOk="0">
                                <a:moveTo>
                                  <a:pt x="905" y="0"/>
                                </a:moveTo>
                                <a:cubicBezTo>
                                  <a:pt x="620" y="0"/>
                                  <a:pt x="327" y="161"/>
                                  <a:pt x="30" y="479"/>
                                </a:cubicBezTo>
                                <a:cubicBezTo>
                                  <a:pt x="0" y="510"/>
                                  <a:pt x="2" y="560"/>
                                  <a:pt x="33" y="590"/>
                                </a:cubicBezTo>
                                <a:cubicBezTo>
                                  <a:pt x="47" y="602"/>
                                  <a:pt x="68" y="609"/>
                                  <a:pt x="87" y="609"/>
                                </a:cubicBezTo>
                                <a:cubicBezTo>
                                  <a:pt x="106" y="609"/>
                                  <a:pt x="129" y="600"/>
                                  <a:pt x="143" y="585"/>
                                </a:cubicBezTo>
                                <a:cubicBezTo>
                                  <a:pt x="414" y="299"/>
                                  <a:pt x="664" y="157"/>
                                  <a:pt x="904" y="157"/>
                                </a:cubicBezTo>
                                <a:cubicBezTo>
                                  <a:pt x="955" y="157"/>
                                  <a:pt x="1006" y="164"/>
                                  <a:pt x="1056" y="176"/>
                                </a:cubicBezTo>
                                <a:cubicBezTo>
                                  <a:pt x="1062" y="177"/>
                                  <a:pt x="1067" y="178"/>
                                  <a:pt x="1073" y="178"/>
                                </a:cubicBezTo>
                                <a:cubicBezTo>
                                  <a:pt x="1107" y="178"/>
                                  <a:pt x="1141" y="155"/>
                                  <a:pt x="1151" y="119"/>
                                </a:cubicBezTo>
                                <a:cubicBezTo>
                                  <a:pt x="1160" y="77"/>
                                  <a:pt x="1136" y="36"/>
                                  <a:pt x="1093" y="24"/>
                                </a:cubicBezTo>
                                <a:cubicBezTo>
                                  <a:pt x="1031" y="8"/>
                                  <a:pt x="968" y="0"/>
                                  <a:pt x="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1636100" y="1873275"/>
                            <a:ext cx="22150" cy="26450"/>
                          </a:xfrm>
                          <a:custGeom>
                            <a:avLst/>
                            <a:gdLst/>
                            <a:ahLst/>
                            <a:cxnLst/>
                            <a:rect l="l" t="t" r="r" b="b"/>
                            <a:pathLst>
                              <a:path w="886" h="1058" extrusionOk="0">
                                <a:moveTo>
                                  <a:pt x="799" y="1"/>
                                </a:moveTo>
                                <a:cubicBezTo>
                                  <a:pt x="793" y="1"/>
                                  <a:pt x="788" y="1"/>
                                  <a:pt x="782" y="3"/>
                                </a:cubicBezTo>
                                <a:cubicBezTo>
                                  <a:pt x="447" y="79"/>
                                  <a:pt x="197" y="548"/>
                                  <a:pt x="20" y="946"/>
                                </a:cubicBezTo>
                                <a:cubicBezTo>
                                  <a:pt x="1" y="985"/>
                                  <a:pt x="20" y="1032"/>
                                  <a:pt x="59" y="1050"/>
                                </a:cubicBezTo>
                                <a:cubicBezTo>
                                  <a:pt x="67" y="1056"/>
                                  <a:pt x="79" y="1057"/>
                                  <a:pt x="90" y="1057"/>
                                </a:cubicBezTo>
                                <a:cubicBezTo>
                                  <a:pt x="119" y="1057"/>
                                  <a:pt x="147" y="1041"/>
                                  <a:pt x="162" y="1011"/>
                                </a:cubicBezTo>
                                <a:cubicBezTo>
                                  <a:pt x="258" y="797"/>
                                  <a:pt x="513" y="224"/>
                                  <a:pt x="818" y="156"/>
                                </a:cubicBezTo>
                                <a:cubicBezTo>
                                  <a:pt x="861" y="146"/>
                                  <a:pt x="886" y="104"/>
                                  <a:pt x="877" y="62"/>
                                </a:cubicBezTo>
                                <a:cubicBezTo>
                                  <a:pt x="867" y="26"/>
                                  <a:pt x="835" y="1"/>
                                  <a:pt x="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1584500" y="1847450"/>
                            <a:ext cx="24575" cy="55525"/>
                          </a:xfrm>
                          <a:custGeom>
                            <a:avLst/>
                            <a:gdLst/>
                            <a:ahLst/>
                            <a:cxnLst/>
                            <a:rect l="l" t="t" r="r" b="b"/>
                            <a:pathLst>
                              <a:path w="983" h="2221" extrusionOk="0">
                                <a:moveTo>
                                  <a:pt x="85" y="0"/>
                                </a:moveTo>
                                <a:cubicBezTo>
                                  <a:pt x="65" y="0"/>
                                  <a:pt x="45" y="8"/>
                                  <a:pt x="30" y="24"/>
                                </a:cubicBezTo>
                                <a:cubicBezTo>
                                  <a:pt x="0" y="55"/>
                                  <a:pt x="0" y="105"/>
                                  <a:pt x="31" y="135"/>
                                </a:cubicBezTo>
                                <a:cubicBezTo>
                                  <a:pt x="557" y="643"/>
                                  <a:pt x="817" y="1408"/>
                                  <a:pt x="711" y="2131"/>
                                </a:cubicBezTo>
                                <a:cubicBezTo>
                                  <a:pt x="705" y="2173"/>
                                  <a:pt x="734" y="2214"/>
                                  <a:pt x="777" y="2220"/>
                                </a:cubicBezTo>
                                <a:lnTo>
                                  <a:pt x="787" y="2220"/>
                                </a:lnTo>
                                <a:cubicBezTo>
                                  <a:pt x="827" y="2220"/>
                                  <a:pt x="860" y="2192"/>
                                  <a:pt x="866" y="2154"/>
                                </a:cubicBezTo>
                                <a:cubicBezTo>
                                  <a:pt x="982" y="1381"/>
                                  <a:pt x="703" y="563"/>
                                  <a:pt x="140" y="22"/>
                                </a:cubicBezTo>
                                <a:cubicBezTo>
                                  <a:pt x="124" y="8"/>
                                  <a:pt x="104" y="0"/>
                                  <a:pt x="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1578775" y="1879725"/>
                            <a:ext cx="18475" cy="23800"/>
                          </a:xfrm>
                          <a:custGeom>
                            <a:avLst/>
                            <a:gdLst/>
                            <a:ahLst/>
                            <a:cxnLst/>
                            <a:rect l="l" t="t" r="r" b="b"/>
                            <a:pathLst>
                              <a:path w="739" h="952" extrusionOk="0">
                                <a:moveTo>
                                  <a:pt x="88" y="1"/>
                                </a:moveTo>
                                <a:cubicBezTo>
                                  <a:pt x="65" y="1"/>
                                  <a:pt x="43" y="10"/>
                                  <a:pt x="27" y="30"/>
                                </a:cubicBezTo>
                                <a:cubicBezTo>
                                  <a:pt x="0" y="62"/>
                                  <a:pt x="5" y="111"/>
                                  <a:pt x="39" y="139"/>
                                </a:cubicBezTo>
                                <a:cubicBezTo>
                                  <a:pt x="282" y="334"/>
                                  <a:pt x="473" y="603"/>
                                  <a:pt x="576" y="898"/>
                                </a:cubicBezTo>
                                <a:cubicBezTo>
                                  <a:pt x="587" y="931"/>
                                  <a:pt x="618" y="951"/>
                                  <a:pt x="650" y="951"/>
                                </a:cubicBezTo>
                                <a:cubicBezTo>
                                  <a:pt x="659" y="951"/>
                                  <a:pt x="666" y="948"/>
                                  <a:pt x="675" y="948"/>
                                </a:cubicBezTo>
                                <a:cubicBezTo>
                                  <a:pt x="717" y="934"/>
                                  <a:pt x="739" y="889"/>
                                  <a:pt x="724" y="849"/>
                                </a:cubicBezTo>
                                <a:cubicBezTo>
                                  <a:pt x="610" y="526"/>
                                  <a:pt x="402" y="232"/>
                                  <a:pt x="136" y="18"/>
                                </a:cubicBezTo>
                                <a:cubicBezTo>
                                  <a:pt x="122" y="6"/>
                                  <a:pt x="105"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1610000" y="1863700"/>
                            <a:ext cx="12800" cy="36675"/>
                          </a:xfrm>
                          <a:custGeom>
                            <a:avLst/>
                            <a:gdLst/>
                            <a:ahLst/>
                            <a:cxnLst/>
                            <a:rect l="l" t="t" r="r" b="b"/>
                            <a:pathLst>
                              <a:path w="512" h="1467" extrusionOk="0">
                                <a:moveTo>
                                  <a:pt x="86" y="0"/>
                                </a:moveTo>
                                <a:cubicBezTo>
                                  <a:pt x="65" y="0"/>
                                  <a:pt x="45" y="8"/>
                                  <a:pt x="30" y="24"/>
                                </a:cubicBezTo>
                                <a:cubicBezTo>
                                  <a:pt x="1" y="56"/>
                                  <a:pt x="1" y="105"/>
                                  <a:pt x="32" y="134"/>
                                </a:cubicBezTo>
                                <a:cubicBezTo>
                                  <a:pt x="165" y="264"/>
                                  <a:pt x="340" y="836"/>
                                  <a:pt x="73" y="1351"/>
                                </a:cubicBezTo>
                                <a:cubicBezTo>
                                  <a:pt x="52" y="1390"/>
                                  <a:pt x="67" y="1437"/>
                                  <a:pt x="106" y="1456"/>
                                </a:cubicBezTo>
                                <a:cubicBezTo>
                                  <a:pt x="117" y="1464"/>
                                  <a:pt x="128" y="1467"/>
                                  <a:pt x="141" y="1467"/>
                                </a:cubicBezTo>
                                <a:cubicBezTo>
                                  <a:pt x="169" y="1467"/>
                                  <a:pt x="196" y="1452"/>
                                  <a:pt x="210" y="1424"/>
                                </a:cubicBezTo>
                                <a:cubicBezTo>
                                  <a:pt x="512" y="842"/>
                                  <a:pt x="326" y="204"/>
                                  <a:pt x="141" y="22"/>
                                </a:cubicBezTo>
                                <a:cubicBezTo>
                                  <a:pt x="126" y="8"/>
                                  <a:pt x="106"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1292975" y="1801600"/>
                            <a:ext cx="182825" cy="171750"/>
                          </a:xfrm>
                          <a:custGeom>
                            <a:avLst/>
                            <a:gdLst/>
                            <a:ahLst/>
                            <a:cxnLst/>
                            <a:rect l="l" t="t" r="r" b="b"/>
                            <a:pathLst>
                              <a:path w="7313" h="6870" extrusionOk="0">
                                <a:moveTo>
                                  <a:pt x="2780" y="2094"/>
                                </a:moveTo>
                                <a:lnTo>
                                  <a:pt x="2780" y="2094"/>
                                </a:lnTo>
                                <a:cubicBezTo>
                                  <a:pt x="2793" y="2124"/>
                                  <a:pt x="2808" y="2156"/>
                                  <a:pt x="2823" y="2183"/>
                                </a:cubicBezTo>
                                <a:cubicBezTo>
                                  <a:pt x="3025" y="2577"/>
                                  <a:pt x="2990" y="2688"/>
                                  <a:pt x="2996" y="2692"/>
                                </a:cubicBezTo>
                                <a:cubicBezTo>
                                  <a:pt x="2987" y="2692"/>
                                  <a:pt x="2956" y="2678"/>
                                  <a:pt x="2922" y="2638"/>
                                </a:cubicBezTo>
                                <a:cubicBezTo>
                                  <a:pt x="2799" y="2486"/>
                                  <a:pt x="2786" y="2304"/>
                                  <a:pt x="2780" y="2094"/>
                                </a:cubicBezTo>
                                <a:close/>
                                <a:moveTo>
                                  <a:pt x="4802" y="2720"/>
                                </a:moveTo>
                                <a:lnTo>
                                  <a:pt x="4802" y="2720"/>
                                </a:lnTo>
                                <a:cubicBezTo>
                                  <a:pt x="4767" y="2779"/>
                                  <a:pt x="4736" y="2844"/>
                                  <a:pt x="4712" y="2911"/>
                                </a:cubicBezTo>
                                <a:cubicBezTo>
                                  <a:pt x="4631" y="3121"/>
                                  <a:pt x="4536" y="3177"/>
                                  <a:pt x="4493" y="3177"/>
                                </a:cubicBezTo>
                                <a:cubicBezTo>
                                  <a:pt x="4468" y="3177"/>
                                  <a:pt x="4455" y="3158"/>
                                  <a:pt x="4449" y="3141"/>
                                </a:cubicBezTo>
                                <a:cubicBezTo>
                                  <a:pt x="4427" y="3084"/>
                                  <a:pt x="4456" y="2985"/>
                                  <a:pt x="4569" y="2889"/>
                                </a:cubicBezTo>
                                <a:cubicBezTo>
                                  <a:pt x="4635" y="2831"/>
                                  <a:pt x="4716" y="2775"/>
                                  <a:pt x="4802" y="2720"/>
                                </a:cubicBezTo>
                                <a:close/>
                                <a:moveTo>
                                  <a:pt x="2073" y="3798"/>
                                </a:moveTo>
                                <a:cubicBezTo>
                                  <a:pt x="2127" y="3798"/>
                                  <a:pt x="2168" y="3811"/>
                                  <a:pt x="2189" y="3843"/>
                                </a:cubicBezTo>
                                <a:cubicBezTo>
                                  <a:pt x="2197" y="3855"/>
                                  <a:pt x="2204" y="3883"/>
                                  <a:pt x="2188" y="3911"/>
                                </a:cubicBezTo>
                                <a:cubicBezTo>
                                  <a:pt x="2176" y="3929"/>
                                  <a:pt x="2128" y="3981"/>
                                  <a:pt x="1965" y="3981"/>
                                </a:cubicBezTo>
                                <a:cubicBezTo>
                                  <a:pt x="1932" y="3981"/>
                                  <a:pt x="1894" y="3979"/>
                                  <a:pt x="1851" y="3974"/>
                                </a:cubicBezTo>
                                <a:cubicBezTo>
                                  <a:pt x="1752" y="3963"/>
                                  <a:pt x="1658" y="3957"/>
                                  <a:pt x="1565" y="3957"/>
                                </a:cubicBezTo>
                                <a:cubicBezTo>
                                  <a:pt x="1539" y="3957"/>
                                  <a:pt x="1514" y="3957"/>
                                  <a:pt x="1488" y="3961"/>
                                </a:cubicBezTo>
                                <a:cubicBezTo>
                                  <a:pt x="1533" y="3946"/>
                                  <a:pt x="1584" y="3929"/>
                                  <a:pt x="1638" y="3909"/>
                                </a:cubicBezTo>
                                <a:cubicBezTo>
                                  <a:pt x="1771" y="3862"/>
                                  <a:pt x="1952" y="3798"/>
                                  <a:pt x="2073" y="3798"/>
                                </a:cubicBezTo>
                                <a:close/>
                                <a:moveTo>
                                  <a:pt x="4597" y="4460"/>
                                </a:moveTo>
                                <a:cubicBezTo>
                                  <a:pt x="4672" y="4460"/>
                                  <a:pt x="4811" y="4519"/>
                                  <a:pt x="4854" y="4556"/>
                                </a:cubicBezTo>
                                <a:cubicBezTo>
                                  <a:pt x="4922" y="4612"/>
                                  <a:pt x="4973" y="4686"/>
                                  <a:pt x="5031" y="4766"/>
                                </a:cubicBezTo>
                                <a:cubicBezTo>
                                  <a:pt x="5069" y="4822"/>
                                  <a:pt x="5108" y="4875"/>
                                  <a:pt x="5152" y="4925"/>
                                </a:cubicBezTo>
                                <a:cubicBezTo>
                                  <a:pt x="5177" y="4952"/>
                                  <a:pt x="5202" y="4979"/>
                                  <a:pt x="5229" y="5002"/>
                                </a:cubicBezTo>
                                <a:cubicBezTo>
                                  <a:pt x="5189" y="4986"/>
                                  <a:pt x="5151" y="4967"/>
                                  <a:pt x="5112" y="4951"/>
                                </a:cubicBezTo>
                                <a:cubicBezTo>
                                  <a:pt x="4823" y="4824"/>
                                  <a:pt x="4549" y="4704"/>
                                  <a:pt x="4561" y="4482"/>
                                </a:cubicBezTo>
                                <a:cubicBezTo>
                                  <a:pt x="4561" y="4468"/>
                                  <a:pt x="4566" y="4465"/>
                                  <a:pt x="4567" y="4465"/>
                                </a:cubicBezTo>
                                <a:cubicBezTo>
                                  <a:pt x="4575" y="4462"/>
                                  <a:pt x="4586" y="4460"/>
                                  <a:pt x="4597" y="4460"/>
                                </a:cubicBezTo>
                                <a:close/>
                                <a:moveTo>
                                  <a:pt x="3194" y="4923"/>
                                </a:moveTo>
                                <a:cubicBezTo>
                                  <a:pt x="3201" y="4962"/>
                                  <a:pt x="3169" y="5084"/>
                                  <a:pt x="3140" y="5181"/>
                                </a:cubicBezTo>
                                <a:cubicBezTo>
                                  <a:pt x="3135" y="5203"/>
                                  <a:pt x="3127" y="5225"/>
                                  <a:pt x="3121" y="5249"/>
                                </a:cubicBezTo>
                                <a:cubicBezTo>
                                  <a:pt x="3133" y="5097"/>
                                  <a:pt x="3149" y="4949"/>
                                  <a:pt x="3179" y="4923"/>
                                </a:cubicBezTo>
                                <a:close/>
                                <a:moveTo>
                                  <a:pt x="4289" y="166"/>
                                </a:moveTo>
                                <a:cubicBezTo>
                                  <a:pt x="4291" y="166"/>
                                  <a:pt x="4292" y="166"/>
                                  <a:pt x="4294" y="167"/>
                                </a:cubicBezTo>
                                <a:cubicBezTo>
                                  <a:pt x="4353" y="173"/>
                                  <a:pt x="4442" y="328"/>
                                  <a:pt x="4485" y="403"/>
                                </a:cubicBezTo>
                                <a:cubicBezTo>
                                  <a:pt x="4589" y="588"/>
                                  <a:pt x="4765" y="753"/>
                                  <a:pt x="4936" y="910"/>
                                </a:cubicBezTo>
                                <a:cubicBezTo>
                                  <a:pt x="5233" y="1183"/>
                                  <a:pt x="5517" y="1443"/>
                                  <a:pt x="5468" y="1809"/>
                                </a:cubicBezTo>
                                <a:cubicBezTo>
                                  <a:pt x="5425" y="2143"/>
                                  <a:pt x="5114" y="2341"/>
                                  <a:pt x="4812" y="2533"/>
                                </a:cubicBezTo>
                                <a:cubicBezTo>
                                  <a:pt x="4685" y="2614"/>
                                  <a:pt x="4566" y="2689"/>
                                  <a:pt x="4465" y="2776"/>
                                </a:cubicBezTo>
                                <a:cubicBezTo>
                                  <a:pt x="4285" y="2929"/>
                                  <a:pt x="4261" y="3097"/>
                                  <a:pt x="4300" y="3200"/>
                                </a:cubicBezTo>
                                <a:cubicBezTo>
                                  <a:pt x="4331" y="3286"/>
                                  <a:pt x="4403" y="3339"/>
                                  <a:pt x="4490" y="3339"/>
                                </a:cubicBezTo>
                                <a:cubicBezTo>
                                  <a:pt x="4492" y="3339"/>
                                  <a:pt x="4493" y="3339"/>
                                  <a:pt x="4494" y="3339"/>
                                </a:cubicBezTo>
                                <a:cubicBezTo>
                                  <a:pt x="4560" y="3339"/>
                                  <a:pt x="4729" y="3299"/>
                                  <a:pt x="4854" y="2973"/>
                                </a:cubicBezTo>
                                <a:cubicBezTo>
                                  <a:pt x="5041" y="2482"/>
                                  <a:pt x="5450" y="2310"/>
                                  <a:pt x="5785" y="2310"/>
                                </a:cubicBezTo>
                                <a:cubicBezTo>
                                  <a:pt x="5799" y="2310"/>
                                  <a:pt x="5813" y="2311"/>
                                  <a:pt x="5827" y="2311"/>
                                </a:cubicBezTo>
                                <a:cubicBezTo>
                                  <a:pt x="6211" y="2327"/>
                                  <a:pt x="6524" y="2565"/>
                                  <a:pt x="6625" y="2917"/>
                                </a:cubicBezTo>
                                <a:cubicBezTo>
                                  <a:pt x="6641" y="2971"/>
                                  <a:pt x="6651" y="3032"/>
                                  <a:pt x="6663" y="3091"/>
                                </a:cubicBezTo>
                                <a:cubicBezTo>
                                  <a:pt x="6696" y="3271"/>
                                  <a:pt x="6735" y="3475"/>
                                  <a:pt x="6902" y="3590"/>
                                </a:cubicBezTo>
                                <a:cubicBezTo>
                                  <a:pt x="6933" y="3611"/>
                                  <a:pt x="6969" y="3627"/>
                                  <a:pt x="7004" y="3645"/>
                                </a:cubicBezTo>
                                <a:cubicBezTo>
                                  <a:pt x="7080" y="3685"/>
                                  <a:pt x="7128" y="3710"/>
                                  <a:pt x="7134" y="3751"/>
                                </a:cubicBezTo>
                                <a:cubicBezTo>
                                  <a:pt x="7142" y="3797"/>
                                  <a:pt x="7097" y="3830"/>
                                  <a:pt x="7003" y="3889"/>
                                </a:cubicBezTo>
                                <a:cubicBezTo>
                                  <a:pt x="6954" y="3921"/>
                                  <a:pt x="6902" y="3952"/>
                                  <a:pt x="6862" y="3995"/>
                                </a:cubicBezTo>
                                <a:cubicBezTo>
                                  <a:pt x="6759" y="4098"/>
                                  <a:pt x="6740" y="4243"/>
                                  <a:pt x="6725" y="4373"/>
                                </a:cubicBezTo>
                                <a:cubicBezTo>
                                  <a:pt x="6722" y="4410"/>
                                  <a:pt x="6716" y="4445"/>
                                  <a:pt x="6710" y="4478"/>
                                </a:cubicBezTo>
                                <a:cubicBezTo>
                                  <a:pt x="6657" y="4773"/>
                                  <a:pt x="6437" y="5008"/>
                                  <a:pt x="6139" y="5091"/>
                                </a:cubicBezTo>
                                <a:cubicBezTo>
                                  <a:pt x="6064" y="5112"/>
                                  <a:pt x="5988" y="5122"/>
                                  <a:pt x="5913" y="5122"/>
                                </a:cubicBezTo>
                                <a:cubicBezTo>
                                  <a:pt x="5671" y="5122"/>
                                  <a:pt x="5437" y="5017"/>
                                  <a:pt x="5269" y="4827"/>
                                </a:cubicBezTo>
                                <a:cubicBezTo>
                                  <a:pt x="5229" y="4781"/>
                                  <a:pt x="5192" y="4731"/>
                                  <a:pt x="5157" y="4682"/>
                                </a:cubicBezTo>
                                <a:cubicBezTo>
                                  <a:pt x="5097" y="4598"/>
                                  <a:pt x="5035" y="4513"/>
                                  <a:pt x="4954" y="4443"/>
                                </a:cubicBezTo>
                                <a:cubicBezTo>
                                  <a:pt x="4906" y="4402"/>
                                  <a:pt x="4736" y="4308"/>
                                  <a:pt x="4594" y="4308"/>
                                </a:cubicBezTo>
                                <a:cubicBezTo>
                                  <a:pt x="4562" y="4308"/>
                                  <a:pt x="4531" y="4313"/>
                                  <a:pt x="4504" y="4324"/>
                                </a:cubicBezTo>
                                <a:cubicBezTo>
                                  <a:pt x="4443" y="4351"/>
                                  <a:pt x="4406" y="4404"/>
                                  <a:pt x="4403" y="4476"/>
                                </a:cubicBezTo>
                                <a:cubicBezTo>
                                  <a:pt x="4384" y="4804"/>
                                  <a:pt x="4721" y="4952"/>
                                  <a:pt x="5047" y="5097"/>
                                </a:cubicBezTo>
                                <a:cubicBezTo>
                                  <a:pt x="5468" y="5281"/>
                                  <a:pt x="5718" y="5417"/>
                                  <a:pt x="5635" y="5732"/>
                                </a:cubicBezTo>
                                <a:cubicBezTo>
                                  <a:pt x="5595" y="5877"/>
                                  <a:pt x="5455" y="5970"/>
                                  <a:pt x="5306" y="6067"/>
                                </a:cubicBezTo>
                                <a:cubicBezTo>
                                  <a:pt x="5146" y="6171"/>
                                  <a:pt x="4982" y="6280"/>
                                  <a:pt x="4916" y="6466"/>
                                </a:cubicBezTo>
                                <a:lnTo>
                                  <a:pt x="4904" y="6503"/>
                                </a:lnTo>
                                <a:cubicBezTo>
                                  <a:pt x="4880" y="6577"/>
                                  <a:pt x="4876" y="6590"/>
                                  <a:pt x="4837" y="6590"/>
                                </a:cubicBezTo>
                                <a:cubicBezTo>
                                  <a:pt x="4827" y="6590"/>
                                  <a:pt x="4815" y="6589"/>
                                  <a:pt x="4801" y="6589"/>
                                </a:cubicBezTo>
                                <a:cubicBezTo>
                                  <a:pt x="4785" y="6587"/>
                                  <a:pt x="4769" y="6586"/>
                                  <a:pt x="4752" y="6586"/>
                                </a:cubicBezTo>
                                <a:cubicBezTo>
                                  <a:pt x="4651" y="6586"/>
                                  <a:pt x="4526" y="6611"/>
                                  <a:pt x="4383" y="6640"/>
                                </a:cubicBezTo>
                                <a:cubicBezTo>
                                  <a:pt x="4208" y="6674"/>
                                  <a:pt x="4009" y="6713"/>
                                  <a:pt x="3826" y="6713"/>
                                </a:cubicBezTo>
                                <a:cubicBezTo>
                                  <a:pt x="3666" y="6713"/>
                                  <a:pt x="3517" y="6683"/>
                                  <a:pt x="3405" y="6596"/>
                                </a:cubicBezTo>
                                <a:cubicBezTo>
                                  <a:pt x="3266" y="6488"/>
                                  <a:pt x="3191" y="6295"/>
                                  <a:pt x="3176" y="6020"/>
                                </a:cubicBezTo>
                                <a:cubicBezTo>
                                  <a:pt x="3161" y="5705"/>
                                  <a:pt x="3236" y="5426"/>
                                  <a:pt x="3291" y="5224"/>
                                </a:cubicBezTo>
                                <a:cubicBezTo>
                                  <a:pt x="3343" y="5030"/>
                                  <a:pt x="3378" y="4903"/>
                                  <a:pt x="3313" y="4824"/>
                                </a:cubicBezTo>
                                <a:cubicBezTo>
                                  <a:pt x="3284" y="4787"/>
                                  <a:pt x="3242" y="4767"/>
                                  <a:pt x="3185" y="4767"/>
                                </a:cubicBezTo>
                                <a:cubicBezTo>
                                  <a:pt x="3180" y="4767"/>
                                  <a:pt x="3176" y="4767"/>
                                  <a:pt x="3164" y="4775"/>
                                </a:cubicBezTo>
                                <a:cubicBezTo>
                                  <a:pt x="2981" y="4787"/>
                                  <a:pt x="2968" y="5073"/>
                                  <a:pt x="2950" y="5468"/>
                                </a:cubicBezTo>
                                <a:cubicBezTo>
                                  <a:pt x="2940" y="5732"/>
                                  <a:pt x="2923" y="6029"/>
                                  <a:pt x="2849" y="6151"/>
                                </a:cubicBezTo>
                                <a:cubicBezTo>
                                  <a:pt x="2737" y="6335"/>
                                  <a:pt x="2478" y="6442"/>
                                  <a:pt x="2185" y="6442"/>
                                </a:cubicBezTo>
                                <a:cubicBezTo>
                                  <a:pt x="2072" y="6442"/>
                                  <a:pt x="1953" y="6426"/>
                                  <a:pt x="1835" y="6392"/>
                                </a:cubicBezTo>
                                <a:cubicBezTo>
                                  <a:pt x="1833" y="6391"/>
                                  <a:pt x="1830" y="6391"/>
                                  <a:pt x="1829" y="6391"/>
                                </a:cubicBezTo>
                                <a:cubicBezTo>
                                  <a:pt x="1624" y="6332"/>
                                  <a:pt x="1429" y="6221"/>
                                  <a:pt x="1268" y="6070"/>
                                </a:cubicBezTo>
                                <a:cubicBezTo>
                                  <a:pt x="1247" y="6051"/>
                                  <a:pt x="1225" y="6033"/>
                                  <a:pt x="1209" y="6018"/>
                                </a:cubicBezTo>
                                <a:cubicBezTo>
                                  <a:pt x="1092" y="5921"/>
                                  <a:pt x="1006" y="5890"/>
                                  <a:pt x="938" y="5890"/>
                                </a:cubicBezTo>
                                <a:cubicBezTo>
                                  <a:pt x="884" y="5890"/>
                                  <a:pt x="841" y="5909"/>
                                  <a:pt x="802" y="5931"/>
                                </a:cubicBezTo>
                                <a:cubicBezTo>
                                  <a:pt x="801" y="5933"/>
                                  <a:pt x="796" y="5934"/>
                                  <a:pt x="794" y="5937"/>
                                </a:cubicBezTo>
                                <a:cubicBezTo>
                                  <a:pt x="795" y="5915"/>
                                  <a:pt x="805" y="5883"/>
                                  <a:pt x="808" y="5865"/>
                                </a:cubicBezTo>
                                <a:lnTo>
                                  <a:pt x="811" y="5850"/>
                                </a:lnTo>
                                <a:cubicBezTo>
                                  <a:pt x="848" y="5688"/>
                                  <a:pt x="765" y="5541"/>
                                  <a:pt x="692" y="5413"/>
                                </a:cubicBezTo>
                                <a:cubicBezTo>
                                  <a:pt x="671" y="5377"/>
                                  <a:pt x="652" y="5342"/>
                                  <a:pt x="634" y="5307"/>
                                </a:cubicBezTo>
                                <a:cubicBezTo>
                                  <a:pt x="489" y="5007"/>
                                  <a:pt x="492" y="4707"/>
                                  <a:pt x="647" y="4485"/>
                                </a:cubicBezTo>
                                <a:cubicBezTo>
                                  <a:pt x="816" y="4246"/>
                                  <a:pt x="1135" y="4119"/>
                                  <a:pt x="1560" y="4119"/>
                                </a:cubicBezTo>
                                <a:cubicBezTo>
                                  <a:pt x="1647" y="4119"/>
                                  <a:pt x="1738" y="4125"/>
                                  <a:pt x="1833" y="4135"/>
                                </a:cubicBezTo>
                                <a:cubicBezTo>
                                  <a:pt x="1879" y="4140"/>
                                  <a:pt x="1922" y="4143"/>
                                  <a:pt x="1960" y="4143"/>
                                </a:cubicBezTo>
                                <a:cubicBezTo>
                                  <a:pt x="2179" y="4143"/>
                                  <a:pt x="2276" y="4067"/>
                                  <a:pt x="2318" y="3998"/>
                                </a:cubicBezTo>
                                <a:cubicBezTo>
                                  <a:pt x="2369" y="3914"/>
                                  <a:pt x="2353" y="3819"/>
                                  <a:pt x="2316" y="3762"/>
                                </a:cubicBezTo>
                                <a:cubicBezTo>
                                  <a:pt x="2261" y="3677"/>
                                  <a:pt x="2173" y="3647"/>
                                  <a:pt x="2071" y="3647"/>
                                </a:cubicBezTo>
                                <a:cubicBezTo>
                                  <a:pt x="1922" y="3647"/>
                                  <a:pt x="1741" y="3711"/>
                                  <a:pt x="1584" y="3768"/>
                                </a:cubicBezTo>
                                <a:cubicBezTo>
                                  <a:pt x="1497" y="3799"/>
                                  <a:pt x="1415" y="3827"/>
                                  <a:pt x="1364" y="3835"/>
                                </a:cubicBezTo>
                                <a:cubicBezTo>
                                  <a:pt x="1327" y="3842"/>
                                  <a:pt x="1291" y="3845"/>
                                  <a:pt x="1255" y="3845"/>
                                </a:cubicBezTo>
                                <a:cubicBezTo>
                                  <a:pt x="1082" y="3845"/>
                                  <a:pt x="910" y="3776"/>
                                  <a:pt x="770" y="3649"/>
                                </a:cubicBezTo>
                                <a:cubicBezTo>
                                  <a:pt x="534" y="3437"/>
                                  <a:pt x="410" y="3088"/>
                                  <a:pt x="430" y="2692"/>
                                </a:cubicBezTo>
                                <a:cubicBezTo>
                                  <a:pt x="432" y="2655"/>
                                  <a:pt x="433" y="2617"/>
                                  <a:pt x="438" y="2579"/>
                                </a:cubicBezTo>
                                <a:cubicBezTo>
                                  <a:pt x="457" y="2323"/>
                                  <a:pt x="477" y="2038"/>
                                  <a:pt x="281" y="1849"/>
                                </a:cubicBezTo>
                                <a:cubicBezTo>
                                  <a:pt x="215" y="1787"/>
                                  <a:pt x="194" y="1751"/>
                                  <a:pt x="186" y="1737"/>
                                </a:cubicBezTo>
                                <a:cubicBezTo>
                                  <a:pt x="203" y="1730"/>
                                  <a:pt x="242" y="1719"/>
                                  <a:pt x="332" y="1719"/>
                                </a:cubicBezTo>
                                <a:cubicBezTo>
                                  <a:pt x="357" y="1719"/>
                                  <a:pt x="386" y="1720"/>
                                  <a:pt x="420" y="1722"/>
                                </a:cubicBezTo>
                                <a:cubicBezTo>
                                  <a:pt x="431" y="1723"/>
                                  <a:pt x="441" y="1723"/>
                                  <a:pt x="452" y="1723"/>
                                </a:cubicBezTo>
                                <a:cubicBezTo>
                                  <a:pt x="659" y="1723"/>
                                  <a:pt x="826" y="1589"/>
                                  <a:pt x="969" y="1463"/>
                                </a:cubicBezTo>
                                <a:lnTo>
                                  <a:pt x="1022" y="1415"/>
                                </a:lnTo>
                                <a:cubicBezTo>
                                  <a:pt x="1051" y="1391"/>
                                  <a:pt x="1076" y="1367"/>
                                  <a:pt x="1102" y="1345"/>
                                </a:cubicBezTo>
                                <a:cubicBezTo>
                                  <a:pt x="1294" y="1181"/>
                                  <a:pt x="1497" y="1075"/>
                                  <a:pt x="1694" y="1041"/>
                                </a:cubicBezTo>
                                <a:cubicBezTo>
                                  <a:pt x="1748" y="1031"/>
                                  <a:pt x="1800" y="1026"/>
                                  <a:pt x="1851" y="1026"/>
                                </a:cubicBezTo>
                                <a:cubicBezTo>
                                  <a:pt x="2007" y="1026"/>
                                  <a:pt x="2149" y="1071"/>
                                  <a:pt x="2271" y="1159"/>
                                </a:cubicBezTo>
                                <a:cubicBezTo>
                                  <a:pt x="2451" y="1289"/>
                                  <a:pt x="2567" y="1503"/>
                                  <a:pt x="2604" y="1777"/>
                                </a:cubicBezTo>
                                <a:cubicBezTo>
                                  <a:pt x="2616" y="1870"/>
                                  <a:pt x="2619" y="1966"/>
                                  <a:pt x="2621" y="2060"/>
                                </a:cubicBezTo>
                                <a:cubicBezTo>
                                  <a:pt x="2626" y="2296"/>
                                  <a:pt x="2632" y="2537"/>
                                  <a:pt x="2798" y="2743"/>
                                </a:cubicBezTo>
                                <a:cubicBezTo>
                                  <a:pt x="2858" y="2816"/>
                                  <a:pt x="2930" y="2855"/>
                                  <a:pt x="2994" y="2855"/>
                                </a:cubicBezTo>
                                <a:cubicBezTo>
                                  <a:pt x="3022" y="2855"/>
                                  <a:pt x="3048" y="2848"/>
                                  <a:pt x="3071" y="2833"/>
                                </a:cubicBezTo>
                                <a:cubicBezTo>
                                  <a:pt x="3200" y="2750"/>
                                  <a:pt x="3161" y="2511"/>
                                  <a:pt x="2959" y="2119"/>
                                </a:cubicBezTo>
                                <a:cubicBezTo>
                                  <a:pt x="2768" y="1753"/>
                                  <a:pt x="2755" y="1223"/>
                                  <a:pt x="2922" y="864"/>
                                </a:cubicBezTo>
                                <a:cubicBezTo>
                                  <a:pt x="2994" y="710"/>
                                  <a:pt x="3135" y="514"/>
                                  <a:pt x="3390" y="458"/>
                                </a:cubicBezTo>
                                <a:cubicBezTo>
                                  <a:pt x="3467" y="438"/>
                                  <a:pt x="3551" y="435"/>
                                  <a:pt x="3641" y="431"/>
                                </a:cubicBezTo>
                                <a:cubicBezTo>
                                  <a:pt x="3833" y="422"/>
                                  <a:pt x="4031" y="413"/>
                                  <a:pt x="4168" y="258"/>
                                </a:cubicBezTo>
                                <a:cubicBezTo>
                                  <a:pt x="4234" y="182"/>
                                  <a:pt x="4271" y="166"/>
                                  <a:pt x="4289" y="166"/>
                                </a:cubicBezTo>
                                <a:close/>
                                <a:moveTo>
                                  <a:pt x="4292" y="0"/>
                                </a:moveTo>
                                <a:cubicBezTo>
                                  <a:pt x="4190" y="0"/>
                                  <a:pt x="4107" y="82"/>
                                  <a:pt x="4053" y="145"/>
                                </a:cubicBezTo>
                                <a:cubicBezTo>
                                  <a:pt x="3963" y="251"/>
                                  <a:pt x="3805" y="258"/>
                                  <a:pt x="3637" y="266"/>
                                </a:cubicBezTo>
                                <a:cubicBezTo>
                                  <a:pt x="3544" y="269"/>
                                  <a:pt x="3448" y="274"/>
                                  <a:pt x="3358" y="295"/>
                                </a:cubicBezTo>
                                <a:cubicBezTo>
                                  <a:pt x="3106" y="350"/>
                                  <a:pt x="2907" y="521"/>
                                  <a:pt x="2783" y="787"/>
                                </a:cubicBezTo>
                                <a:cubicBezTo>
                                  <a:pt x="2702" y="961"/>
                                  <a:pt x="2660" y="1167"/>
                                  <a:pt x="2653" y="1375"/>
                                </a:cubicBezTo>
                                <a:cubicBezTo>
                                  <a:pt x="2582" y="1230"/>
                                  <a:pt x="2486" y="1109"/>
                                  <a:pt x="2365" y="1022"/>
                                </a:cubicBezTo>
                                <a:cubicBezTo>
                                  <a:pt x="2219" y="916"/>
                                  <a:pt x="2042" y="861"/>
                                  <a:pt x="1855" y="861"/>
                                </a:cubicBezTo>
                                <a:cubicBezTo>
                                  <a:pt x="1794" y="861"/>
                                  <a:pt x="1732" y="867"/>
                                  <a:pt x="1669" y="879"/>
                                </a:cubicBezTo>
                                <a:cubicBezTo>
                                  <a:pt x="1445" y="918"/>
                                  <a:pt x="1214" y="1037"/>
                                  <a:pt x="1002" y="1218"/>
                                </a:cubicBezTo>
                                <a:cubicBezTo>
                                  <a:pt x="977" y="1240"/>
                                  <a:pt x="949" y="1266"/>
                                  <a:pt x="921" y="1289"/>
                                </a:cubicBezTo>
                                <a:lnTo>
                                  <a:pt x="869" y="1336"/>
                                </a:lnTo>
                                <a:cubicBezTo>
                                  <a:pt x="744" y="1447"/>
                                  <a:pt x="610" y="1556"/>
                                  <a:pt x="454" y="1556"/>
                                </a:cubicBezTo>
                                <a:cubicBezTo>
                                  <a:pt x="447" y="1556"/>
                                  <a:pt x="440" y="1555"/>
                                  <a:pt x="433" y="1555"/>
                                </a:cubicBezTo>
                                <a:cubicBezTo>
                                  <a:pt x="400" y="1553"/>
                                  <a:pt x="367" y="1552"/>
                                  <a:pt x="335" y="1552"/>
                                </a:cubicBezTo>
                                <a:cubicBezTo>
                                  <a:pt x="199" y="1552"/>
                                  <a:pt x="81" y="1573"/>
                                  <a:pt x="42" y="1663"/>
                                </a:cubicBezTo>
                                <a:cubicBezTo>
                                  <a:pt x="0" y="1765"/>
                                  <a:pt x="92" y="1871"/>
                                  <a:pt x="178" y="1952"/>
                                </a:cubicBezTo>
                                <a:cubicBezTo>
                                  <a:pt x="321" y="2090"/>
                                  <a:pt x="303" y="2327"/>
                                  <a:pt x="285" y="2556"/>
                                </a:cubicBezTo>
                                <a:cubicBezTo>
                                  <a:pt x="284" y="2596"/>
                                  <a:pt x="281" y="2636"/>
                                  <a:pt x="278" y="2675"/>
                                </a:cubicBezTo>
                                <a:cubicBezTo>
                                  <a:pt x="254" y="3116"/>
                                  <a:pt x="396" y="3511"/>
                                  <a:pt x="669" y="3754"/>
                                </a:cubicBezTo>
                                <a:cubicBezTo>
                                  <a:pt x="823" y="3892"/>
                                  <a:pt x="1009" y="3973"/>
                                  <a:pt x="1200" y="3988"/>
                                </a:cubicBezTo>
                                <a:cubicBezTo>
                                  <a:pt x="901" y="4047"/>
                                  <a:pt x="668" y="4181"/>
                                  <a:pt x="525" y="4386"/>
                                </a:cubicBezTo>
                                <a:cubicBezTo>
                                  <a:pt x="336" y="4655"/>
                                  <a:pt x="327" y="5011"/>
                                  <a:pt x="500" y="5366"/>
                                </a:cubicBezTo>
                                <a:cubicBezTo>
                                  <a:pt x="519" y="5406"/>
                                  <a:pt x="539" y="5442"/>
                                  <a:pt x="562" y="5481"/>
                                </a:cubicBezTo>
                                <a:cubicBezTo>
                                  <a:pt x="628" y="5595"/>
                                  <a:pt x="689" y="5704"/>
                                  <a:pt x="662" y="5821"/>
                                </a:cubicBezTo>
                                <a:cubicBezTo>
                                  <a:pt x="646" y="5890"/>
                                  <a:pt x="610" y="6036"/>
                                  <a:pt x="734" y="6082"/>
                                </a:cubicBezTo>
                                <a:cubicBezTo>
                                  <a:pt x="754" y="6090"/>
                                  <a:pt x="772" y="6093"/>
                                  <a:pt x="789" y="6093"/>
                                </a:cubicBezTo>
                                <a:cubicBezTo>
                                  <a:pt x="830" y="6093"/>
                                  <a:pt x="864" y="6074"/>
                                  <a:pt x="888" y="6060"/>
                                </a:cubicBezTo>
                                <a:cubicBezTo>
                                  <a:pt x="906" y="6050"/>
                                  <a:pt x="924" y="6039"/>
                                  <a:pt x="949" y="6039"/>
                                </a:cubicBezTo>
                                <a:cubicBezTo>
                                  <a:pt x="984" y="6039"/>
                                  <a:pt x="1033" y="6060"/>
                                  <a:pt x="1117" y="6131"/>
                                </a:cubicBezTo>
                                <a:cubicBezTo>
                                  <a:pt x="1132" y="6144"/>
                                  <a:pt x="1148" y="6159"/>
                                  <a:pt x="1167" y="6175"/>
                                </a:cubicBezTo>
                                <a:cubicBezTo>
                                  <a:pt x="1347" y="6345"/>
                                  <a:pt x="1566" y="6469"/>
                                  <a:pt x="1798" y="6535"/>
                                </a:cubicBezTo>
                                <a:cubicBezTo>
                                  <a:pt x="1799" y="6537"/>
                                  <a:pt x="1802" y="6537"/>
                                  <a:pt x="1804" y="6537"/>
                                </a:cubicBezTo>
                                <a:cubicBezTo>
                                  <a:pt x="1936" y="6574"/>
                                  <a:pt x="2068" y="6592"/>
                                  <a:pt x="2195" y="6592"/>
                                </a:cubicBezTo>
                                <a:cubicBezTo>
                                  <a:pt x="2542" y="6592"/>
                                  <a:pt x="2847" y="6459"/>
                                  <a:pt x="2988" y="6225"/>
                                </a:cubicBezTo>
                                <a:cubicBezTo>
                                  <a:pt x="3003" y="6199"/>
                                  <a:pt x="3018" y="6169"/>
                                  <a:pt x="3030" y="6137"/>
                                </a:cubicBezTo>
                                <a:cubicBezTo>
                                  <a:pt x="3061" y="6402"/>
                                  <a:pt x="3155" y="6597"/>
                                  <a:pt x="3310" y="6717"/>
                                </a:cubicBezTo>
                                <a:cubicBezTo>
                                  <a:pt x="3457" y="6832"/>
                                  <a:pt x="3637" y="6869"/>
                                  <a:pt x="3826" y="6869"/>
                                </a:cubicBezTo>
                                <a:cubicBezTo>
                                  <a:pt x="4022" y="6869"/>
                                  <a:pt x="4229" y="6826"/>
                                  <a:pt x="4412" y="6788"/>
                                </a:cubicBezTo>
                                <a:cubicBezTo>
                                  <a:pt x="4544" y="6762"/>
                                  <a:pt x="4669" y="6737"/>
                                  <a:pt x="4756" y="6737"/>
                                </a:cubicBezTo>
                                <a:cubicBezTo>
                                  <a:pt x="4766" y="6737"/>
                                  <a:pt x="4776" y="6737"/>
                                  <a:pt x="4786" y="6738"/>
                                </a:cubicBezTo>
                                <a:cubicBezTo>
                                  <a:pt x="4802" y="6739"/>
                                  <a:pt x="4818" y="6740"/>
                                  <a:pt x="4832" y="6740"/>
                                </a:cubicBezTo>
                                <a:cubicBezTo>
                                  <a:pt x="4978" y="6740"/>
                                  <a:pt x="5011" y="6666"/>
                                  <a:pt x="5052" y="6547"/>
                                </a:cubicBezTo>
                                <a:lnTo>
                                  <a:pt x="5063" y="6513"/>
                                </a:lnTo>
                                <a:cubicBezTo>
                                  <a:pt x="5112" y="6376"/>
                                  <a:pt x="5248" y="6287"/>
                                  <a:pt x="5393" y="6193"/>
                                </a:cubicBezTo>
                                <a:cubicBezTo>
                                  <a:pt x="5561" y="6082"/>
                                  <a:pt x="5734" y="5970"/>
                                  <a:pt x="5787" y="5767"/>
                                </a:cubicBezTo>
                                <a:cubicBezTo>
                                  <a:pt x="5852" y="5521"/>
                                  <a:pt x="5765" y="5354"/>
                                  <a:pt x="5614" y="5224"/>
                                </a:cubicBezTo>
                                <a:lnTo>
                                  <a:pt x="5614" y="5224"/>
                                </a:lnTo>
                                <a:cubicBezTo>
                                  <a:pt x="5710" y="5255"/>
                                  <a:pt x="5811" y="5271"/>
                                  <a:pt x="5913" y="5271"/>
                                </a:cubicBezTo>
                                <a:cubicBezTo>
                                  <a:pt x="6002" y="5271"/>
                                  <a:pt x="6092" y="5258"/>
                                  <a:pt x="6180" y="5233"/>
                                </a:cubicBezTo>
                                <a:cubicBezTo>
                                  <a:pt x="6539" y="5134"/>
                                  <a:pt x="6802" y="4852"/>
                                  <a:pt x="6865" y="4497"/>
                                </a:cubicBezTo>
                                <a:cubicBezTo>
                                  <a:pt x="6873" y="4460"/>
                                  <a:pt x="6877" y="4423"/>
                                  <a:pt x="6883" y="4383"/>
                                </a:cubicBezTo>
                                <a:cubicBezTo>
                                  <a:pt x="6895" y="4270"/>
                                  <a:pt x="6908" y="4162"/>
                                  <a:pt x="6975" y="4095"/>
                                </a:cubicBezTo>
                                <a:cubicBezTo>
                                  <a:pt x="7004" y="4066"/>
                                  <a:pt x="7047" y="4039"/>
                                  <a:pt x="7088" y="4013"/>
                                </a:cubicBezTo>
                                <a:cubicBezTo>
                                  <a:pt x="7189" y="3951"/>
                                  <a:pt x="7313" y="3871"/>
                                  <a:pt x="7292" y="3722"/>
                                </a:cubicBezTo>
                                <a:cubicBezTo>
                                  <a:pt x="7276" y="3596"/>
                                  <a:pt x="7167" y="3542"/>
                                  <a:pt x="7078" y="3497"/>
                                </a:cubicBezTo>
                                <a:cubicBezTo>
                                  <a:pt x="7049" y="3482"/>
                                  <a:pt x="7020" y="3468"/>
                                  <a:pt x="6995" y="3451"/>
                                </a:cubicBezTo>
                                <a:cubicBezTo>
                                  <a:pt x="6880" y="3375"/>
                                  <a:pt x="6851" y="3217"/>
                                  <a:pt x="6820" y="3053"/>
                                </a:cubicBezTo>
                                <a:cubicBezTo>
                                  <a:pt x="6809" y="2988"/>
                                  <a:pt x="6796" y="2924"/>
                                  <a:pt x="6780" y="2862"/>
                                </a:cubicBezTo>
                                <a:cubicBezTo>
                                  <a:pt x="6662" y="2446"/>
                                  <a:pt x="6292" y="2164"/>
                                  <a:pt x="5837" y="2143"/>
                                </a:cubicBezTo>
                                <a:cubicBezTo>
                                  <a:pt x="5819" y="2142"/>
                                  <a:pt x="5801" y="2142"/>
                                  <a:pt x="5783" y="2142"/>
                                </a:cubicBezTo>
                                <a:cubicBezTo>
                                  <a:pt x="5676" y="2142"/>
                                  <a:pt x="5571" y="2157"/>
                                  <a:pt x="5474" y="2186"/>
                                </a:cubicBezTo>
                                <a:cubicBezTo>
                                  <a:pt x="5551" y="2079"/>
                                  <a:pt x="5607" y="1960"/>
                                  <a:pt x="5625" y="1818"/>
                                </a:cubicBezTo>
                                <a:cubicBezTo>
                                  <a:pt x="5684" y="1373"/>
                                  <a:pt x="5359" y="1074"/>
                                  <a:pt x="5046" y="784"/>
                                </a:cubicBezTo>
                                <a:cubicBezTo>
                                  <a:pt x="4876" y="627"/>
                                  <a:pt x="4716" y="480"/>
                                  <a:pt x="4622" y="314"/>
                                </a:cubicBezTo>
                                <a:cubicBezTo>
                                  <a:pt x="4529" y="150"/>
                                  <a:pt x="4442" y="15"/>
                                  <a:pt x="4312" y="1"/>
                                </a:cubicBezTo>
                                <a:cubicBezTo>
                                  <a:pt x="4305" y="1"/>
                                  <a:pt x="4298" y="0"/>
                                  <a:pt x="4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1359250" y="1878950"/>
                            <a:ext cx="38800" cy="32725"/>
                          </a:xfrm>
                          <a:custGeom>
                            <a:avLst/>
                            <a:gdLst/>
                            <a:ahLst/>
                            <a:cxnLst/>
                            <a:rect l="l" t="t" r="r" b="b"/>
                            <a:pathLst>
                              <a:path w="1552" h="1309" extrusionOk="0">
                                <a:moveTo>
                                  <a:pt x="550" y="158"/>
                                </a:moveTo>
                                <a:cubicBezTo>
                                  <a:pt x="566" y="158"/>
                                  <a:pt x="586" y="164"/>
                                  <a:pt x="603" y="179"/>
                                </a:cubicBezTo>
                                <a:cubicBezTo>
                                  <a:pt x="616" y="189"/>
                                  <a:pt x="639" y="233"/>
                                  <a:pt x="653" y="261"/>
                                </a:cubicBezTo>
                                <a:cubicBezTo>
                                  <a:pt x="696" y="344"/>
                                  <a:pt x="741" y="430"/>
                                  <a:pt x="825" y="430"/>
                                </a:cubicBezTo>
                                <a:lnTo>
                                  <a:pt x="829" y="430"/>
                                </a:lnTo>
                                <a:cubicBezTo>
                                  <a:pt x="912" y="428"/>
                                  <a:pt x="952" y="338"/>
                                  <a:pt x="965" y="309"/>
                                </a:cubicBezTo>
                                <a:cubicBezTo>
                                  <a:pt x="1000" y="233"/>
                                  <a:pt x="1052" y="196"/>
                                  <a:pt x="1107" y="195"/>
                                </a:cubicBezTo>
                                <a:cubicBezTo>
                                  <a:pt x="1151" y="198"/>
                                  <a:pt x="1188" y="226"/>
                                  <a:pt x="1198" y="253"/>
                                </a:cubicBezTo>
                                <a:cubicBezTo>
                                  <a:pt x="1200" y="259"/>
                                  <a:pt x="1206" y="273"/>
                                  <a:pt x="1179" y="295"/>
                                </a:cubicBezTo>
                                <a:cubicBezTo>
                                  <a:pt x="1173" y="298"/>
                                  <a:pt x="1159" y="306"/>
                                  <a:pt x="1148" y="312"/>
                                </a:cubicBezTo>
                                <a:cubicBezTo>
                                  <a:pt x="1098" y="337"/>
                                  <a:pt x="995" y="388"/>
                                  <a:pt x="1018" y="499"/>
                                </a:cubicBezTo>
                                <a:cubicBezTo>
                                  <a:pt x="1038" y="593"/>
                                  <a:pt x="1118" y="615"/>
                                  <a:pt x="1190" y="615"/>
                                </a:cubicBezTo>
                                <a:cubicBezTo>
                                  <a:pt x="1237" y="615"/>
                                  <a:pt x="1281" y="606"/>
                                  <a:pt x="1305" y="601"/>
                                </a:cubicBezTo>
                                <a:cubicBezTo>
                                  <a:pt x="1321" y="597"/>
                                  <a:pt x="1334" y="596"/>
                                  <a:pt x="1344" y="596"/>
                                </a:cubicBezTo>
                                <a:cubicBezTo>
                                  <a:pt x="1366" y="596"/>
                                  <a:pt x="1376" y="602"/>
                                  <a:pt x="1377" y="604"/>
                                </a:cubicBezTo>
                                <a:cubicBezTo>
                                  <a:pt x="1379" y="614"/>
                                  <a:pt x="1371" y="641"/>
                                  <a:pt x="1336" y="659"/>
                                </a:cubicBezTo>
                                <a:cubicBezTo>
                                  <a:pt x="1309" y="672"/>
                                  <a:pt x="1266" y="677"/>
                                  <a:pt x="1225" y="682"/>
                                </a:cubicBezTo>
                                <a:cubicBezTo>
                                  <a:pt x="1147" y="691"/>
                                  <a:pt x="1058" y="705"/>
                                  <a:pt x="1011" y="778"/>
                                </a:cubicBezTo>
                                <a:cubicBezTo>
                                  <a:pt x="944" y="888"/>
                                  <a:pt x="1024" y="978"/>
                                  <a:pt x="1073" y="1031"/>
                                </a:cubicBezTo>
                                <a:cubicBezTo>
                                  <a:pt x="1095" y="1055"/>
                                  <a:pt x="1125" y="1089"/>
                                  <a:pt x="1125" y="1106"/>
                                </a:cubicBezTo>
                                <a:cubicBezTo>
                                  <a:pt x="1125" y="1118"/>
                                  <a:pt x="1110" y="1130"/>
                                  <a:pt x="1094" y="1133"/>
                                </a:cubicBezTo>
                                <a:cubicBezTo>
                                  <a:pt x="1090" y="1134"/>
                                  <a:pt x="1086" y="1134"/>
                                  <a:pt x="1082" y="1134"/>
                                </a:cubicBezTo>
                                <a:cubicBezTo>
                                  <a:pt x="1049" y="1134"/>
                                  <a:pt x="1006" y="1110"/>
                                  <a:pt x="975" y="1037"/>
                                </a:cubicBezTo>
                                <a:cubicBezTo>
                                  <a:pt x="935" y="948"/>
                                  <a:pt x="890" y="867"/>
                                  <a:pt x="813" y="867"/>
                                </a:cubicBezTo>
                                <a:lnTo>
                                  <a:pt x="810" y="867"/>
                                </a:lnTo>
                                <a:cubicBezTo>
                                  <a:pt x="732" y="867"/>
                                  <a:pt x="696" y="945"/>
                                  <a:pt x="661" y="1021"/>
                                </a:cubicBezTo>
                                <a:cubicBezTo>
                                  <a:pt x="639" y="1066"/>
                                  <a:pt x="603" y="1142"/>
                                  <a:pt x="574" y="1152"/>
                                </a:cubicBezTo>
                                <a:cubicBezTo>
                                  <a:pt x="572" y="1153"/>
                                  <a:pt x="570" y="1153"/>
                                  <a:pt x="568" y="1153"/>
                                </a:cubicBezTo>
                                <a:cubicBezTo>
                                  <a:pt x="560" y="1153"/>
                                  <a:pt x="547" y="1147"/>
                                  <a:pt x="532" y="1139"/>
                                </a:cubicBezTo>
                                <a:cubicBezTo>
                                  <a:pt x="485" y="1109"/>
                                  <a:pt x="482" y="1096"/>
                                  <a:pt x="529" y="1000"/>
                                </a:cubicBezTo>
                                <a:cubicBezTo>
                                  <a:pt x="557" y="945"/>
                                  <a:pt x="593" y="876"/>
                                  <a:pt x="554" y="809"/>
                                </a:cubicBezTo>
                                <a:cubicBezTo>
                                  <a:pt x="506" y="731"/>
                                  <a:pt x="395" y="725"/>
                                  <a:pt x="306" y="719"/>
                                </a:cubicBezTo>
                                <a:cubicBezTo>
                                  <a:pt x="286" y="719"/>
                                  <a:pt x="268" y="718"/>
                                  <a:pt x="253" y="716"/>
                                </a:cubicBezTo>
                                <a:cubicBezTo>
                                  <a:pt x="196" y="709"/>
                                  <a:pt x="172" y="682"/>
                                  <a:pt x="167" y="665"/>
                                </a:cubicBezTo>
                                <a:cubicBezTo>
                                  <a:pt x="165" y="644"/>
                                  <a:pt x="181" y="623"/>
                                  <a:pt x="209" y="610"/>
                                </a:cubicBezTo>
                                <a:cubicBezTo>
                                  <a:pt x="231" y="601"/>
                                  <a:pt x="256" y="598"/>
                                  <a:pt x="283" y="598"/>
                                </a:cubicBezTo>
                                <a:cubicBezTo>
                                  <a:pt x="305" y="598"/>
                                  <a:pt x="327" y="600"/>
                                  <a:pt x="349" y="603"/>
                                </a:cubicBezTo>
                                <a:cubicBezTo>
                                  <a:pt x="370" y="604"/>
                                  <a:pt x="392" y="606"/>
                                  <a:pt x="414" y="606"/>
                                </a:cubicBezTo>
                                <a:cubicBezTo>
                                  <a:pt x="462" y="606"/>
                                  <a:pt x="509" y="597"/>
                                  <a:pt x="543" y="554"/>
                                </a:cubicBezTo>
                                <a:cubicBezTo>
                                  <a:pt x="587" y="493"/>
                                  <a:pt x="581" y="408"/>
                                  <a:pt x="520" y="241"/>
                                </a:cubicBezTo>
                                <a:cubicBezTo>
                                  <a:pt x="516" y="229"/>
                                  <a:pt x="501" y="182"/>
                                  <a:pt x="523" y="165"/>
                                </a:cubicBezTo>
                                <a:cubicBezTo>
                                  <a:pt x="529" y="161"/>
                                  <a:pt x="539" y="158"/>
                                  <a:pt x="550" y="158"/>
                                </a:cubicBezTo>
                                <a:close/>
                                <a:moveTo>
                                  <a:pt x="550" y="1"/>
                                </a:moveTo>
                                <a:cubicBezTo>
                                  <a:pt x="507" y="1"/>
                                  <a:pt x="466" y="13"/>
                                  <a:pt x="432" y="38"/>
                                </a:cubicBezTo>
                                <a:cubicBezTo>
                                  <a:pt x="373" y="80"/>
                                  <a:pt x="327" y="168"/>
                                  <a:pt x="373" y="294"/>
                                </a:cubicBezTo>
                                <a:cubicBezTo>
                                  <a:pt x="408" y="386"/>
                                  <a:pt x="414" y="430"/>
                                  <a:pt x="416" y="449"/>
                                </a:cubicBezTo>
                                <a:cubicBezTo>
                                  <a:pt x="401" y="449"/>
                                  <a:pt x="380" y="448"/>
                                  <a:pt x="364" y="446"/>
                                </a:cubicBezTo>
                                <a:cubicBezTo>
                                  <a:pt x="338" y="443"/>
                                  <a:pt x="310" y="440"/>
                                  <a:pt x="281" y="440"/>
                                </a:cubicBezTo>
                                <a:cubicBezTo>
                                  <a:pt x="236" y="440"/>
                                  <a:pt x="189" y="447"/>
                                  <a:pt x="142" y="468"/>
                                </a:cubicBezTo>
                                <a:cubicBezTo>
                                  <a:pt x="49" y="513"/>
                                  <a:pt x="1" y="597"/>
                                  <a:pt x="12" y="687"/>
                                </a:cubicBezTo>
                                <a:cubicBezTo>
                                  <a:pt x="24" y="761"/>
                                  <a:pt x="86" y="849"/>
                                  <a:pt x="231" y="869"/>
                                </a:cubicBezTo>
                                <a:cubicBezTo>
                                  <a:pt x="249" y="873"/>
                                  <a:pt x="271" y="873"/>
                                  <a:pt x="297" y="874"/>
                                </a:cubicBezTo>
                                <a:cubicBezTo>
                                  <a:pt x="328" y="876"/>
                                  <a:pt x="388" y="879"/>
                                  <a:pt x="411" y="886"/>
                                </a:cubicBezTo>
                                <a:cubicBezTo>
                                  <a:pt x="407" y="898"/>
                                  <a:pt x="396" y="916"/>
                                  <a:pt x="392" y="928"/>
                                </a:cubicBezTo>
                                <a:cubicBezTo>
                                  <a:pt x="355" y="1004"/>
                                  <a:pt x="275" y="1159"/>
                                  <a:pt x="451" y="1270"/>
                                </a:cubicBezTo>
                                <a:cubicBezTo>
                                  <a:pt x="491" y="1295"/>
                                  <a:pt x="532" y="1309"/>
                                  <a:pt x="571" y="1309"/>
                                </a:cubicBezTo>
                                <a:cubicBezTo>
                                  <a:pt x="587" y="1309"/>
                                  <a:pt x="603" y="1306"/>
                                  <a:pt x="614" y="1304"/>
                                </a:cubicBezTo>
                                <a:cubicBezTo>
                                  <a:pt x="711" y="1275"/>
                                  <a:pt x="758" y="1171"/>
                                  <a:pt x="798" y="1089"/>
                                </a:cubicBezTo>
                                <a:cubicBezTo>
                                  <a:pt x="801" y="1081"/>
                                  <a:pt x="806" y="1074"/>
                                  <a:pt x="808" y="1065"/>
                                </a:cubicBezTo>
                                <a:cubicBezTo>
                                  <a:pt x="813" y="1074"/>
                                  <a:pt x="820" y="1087"/>
                                  <a:pt x="825" y="1102"/>
                                </a:cubicBezTo>
                                <a:cubicBezTo>
                                  <a:pt x="888" y="1243"/>
                                  <a:pt x="992" y="1292"/>
                                  <a:pt x="1077" y="1292"/>
                                </a:cubicBezTo>
                                <a:cubicBezTo>
                                  <a:pt x="1092" y="1292"/>
                                  <a:pt x="1106" y="1291"/>
                                  <a:pt x="1119" y="1288"/>
                                </a:cubicBezTo>
                                <a:cubicBezTo>
                                  <a:pt x="1209" y="1269"/>
                                  <a:pt x="1274" y="1195"/>
                                  <a:pt x="1274" y="1111"/>
                                </a:cubicBezTo>
                                <a:cubicBezTo>
                                  <a:pt x="1275" y="1032"/>
                                  <a:pt x="1224" y="976"/>
                                  <a:pt x="1184" y="929"/>
                                </a:cubicBezTo>
                                <a:cubicBezTo>
                                  <a:pt x="1169" y="911"/>
                                  <a:pt x="1138" y="879"/>
                                  <a:pt x="1139" y="861"/>
                                </a:cubicBezTo>
                                <a:cubicBezTo>
                                  <a:pt x="1150" y="851"/>
                                  <a:pt x="1209" y="840"/>
                                  <a:pt x="1241" y="837"/>
                                </a:cubicBezTo>
                                <a:cubicBezTo>
                                  <a:pt x="1290" y="830"/>
                                  <a:pt x="1348" y="823"/>
                                  <a:pt x="1398" y="799"/>
                                </a:cubicBezTo>
                                <a:cubicBezTo>
                                  <a:pt x="1497" y="750"/>
                                  <a:pt x="1551" y="645"/>
                                  <a:pt x="1519" y="555"/>
                                </a:cubicBezTo>
                                <a:cubicBezTo>
                                  <a:pt x="1499" y="495"/>
                                  <a:pt x="1441" y="440"/>
                                  <a:pt x="1337" y="440"/>
                                </a:cubicBezTo>
                                <a:cubicBezTo>
                                  <a:pt x="1316" y="440"/>
                                  <a:pt x="1293" y="443"/>
                                  <a:pt x="1268" y="448"/>
                                </a:cubicBezTo>
                                <a:cubicBezTo>
                                  <a:pt x="1237" y="453"/>
                                  <a:pt x="1213" y="456"/>
                                  <a:pt x="1194" y="459"/>
                                </a:cubicBezTo>
                                <a:cubicBezTo>
                                  <a:pt x="1201" y="455"/>
                                  <a:pt x="1207" y="452"/>
                                  <a:pt x="1213" y="449"/>
                                </a:cubicBezTo>
                                <a:cubicBezTo>
                                  <a:pt x="1235" y="439"/>
                                  <a:pt x="1257" y="425"/>
                                  <a:pt x="1275" y="411"/>
                                </a:cubicBezTo>
                                <a:cubicBezTo>
                                  <a:pt x="1342" y="355"/>
                                  <a:pt x="1367" y="275"/>
                                  <a:pt x="1340" y="198"/>
                                </a:cubicBezTo>
                                <a:cubicBezTo>
                                  <a:pt x="1311" y="108"/>
                                  <a:pt x="1216" y="41"/>
                                  <a:pt x="1111" y="35"/>
                                </a:cubicBezTo>
                                <a:cubicBezTo>
                                  <a:pt x="1108" y="35"/>
                                  <a:pt x="1104" y="35"/>
                                  <a:pt x="1100" y="35"/>
                                </a:cubicBezTo>
                                <a:cubicBezTo>
                                  <a:pt x="1038" y="35"/>
                                  <a:pt x="903" y="60"/>
                                  <a:pt x="820" y="241"/>
                                </a:cubicBezTo>
                                <a:lnTo>
                                  <a:pt x="820" y="242"/>
                                </a:lnTo>
                                <a:cubicBezTo>
                                  <a:pt x="810" y="225"/>
                                  <a:pt x="798" y="204"/>
                                  <a:pt x="791" y="188"/>
                                </a:cubicBezTo>
                                <a:cubicBezTo>
                                  <a:pt x="763" y="134"/>
                                  <a:pt x="736" y="84"/>
                                  <a:pt x="699" y="55"/>
                                </a:cubicBezTo>
                                <a:cubicBezTo>
                                  <a:pt x="655" y="19"/>
                                  <a:pt x="601" y="1"/>
                                  <a:pt x="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1305525" y="1847375"/>
                            <a:ext cx="48875" cy="32150"/>
                          </a:xfrm>
                          <a:custGeom>
                            <a:avLst/>
                            <a:gdLst/>
                            <a:ahLst/>
                            <a:cxnLst/>
                            <a:rect l="l" t="t" r="r" b="b"/>
                            <a:pathLst>
                              <a:path w="1955" h="1286" extrusionOk="0">
                                <a:moveTo>
                                  <a:pt x="87" y="0"/>
                                </a:moveTo>
                                <a:cubicBezTo>
                                  <a:pt x="70" y="0"/>
                                  <a:pt x="53" y="6"/>
                                  <a:pt x="39" y="18"/>
                                </a:cubicBezTo>
                                <a:cubicBezTo>
                                  <a:pt x="5" y="46"/>
                                  <a:pt x="1" y="95"/>
                                  <a:pt x="27" y="129"/>
                                </a:cubicBezTo>
                                <a:cubicBezTo>
                                  <a:pt x="495" y="691"/>
                                  <a:pt x="1141" y="1102"/>
                                  <a:pt x="1850" y="1282"/>
                                </a:cubicBezTo>
                                <a:cubicBezTo>
                                  <a:pt x="1856" y="1285"/>
                                  <a:pt x="1863" y="1285"/>
                                  <a:pt x="1869" y="1285"/>
                                </a:cubicBezTo>
                                <a:cubicBezTo>
                                  <a:pt x="1903" y="1285"/>
                                  <a:pt x="1935" y="1260"/>
                                  <a:pt x="1946" y="1225"/>
                                </a:cubicBezTo>
                                <a:cubicBezTo>
                                  <a:pt x="1955" y="1185"/>
                                  <a:pt x="1931" y="1142"/>
                                  <a:pt x="1888" y="1132"/>
                                </a:cubicBezTo>
                                <a:cubicBezTo>
                                  <a:pt x="1213" y="957"/>
                                  <a:pt x="594" y="566"/>
                                  <a:pt x="150" y="30"/>
                                </a:cubicBezTo>
                                <a:cubicBezTo>
                                  <a:pt x="134" y="10"/>
                                  <a:pt x="110" y="0"/>
                                  <a:pt x="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1314425" y="1878025"/>
                            <a:ext cx="31200" cy="9175"/>
                          </a:xfrm>
                          <a:custGeom>
                            <a:avLst/>
                            <a:gdLst/>
                            <a:ahLst/>
                            <a:cxnLst/>
                            <a:rect l="l" t="t" r="r" b="b"/>
                            <a:pathLst>
                              <a:path w="1248" h="367" extrusionOk="0">
                                <a:moveTo>
                                  <a:pt x="89" y="1"/>
                                </a:moveTo>
                                <a:cubicBezTo>
                                  <a:pt x="63" y="1"/>
                                  <a:pt x="37" y="14"/>
                                  <a:pt x="23" y="39"/>
                                </a:cubicBezTo>
                                <a:cubicBezTo>
                                  <a:pt x="1" y="75"/>
                                  <a:pt x="11" y="123"/>
                                  <a:pt x="48" y="145"/>
                                </a:cubicBezTo>
                                <a:cubicBezTo>
                                  <a:pt x="290" y="291"/>
                                  <a:pt x="572" y="366"/>
                                  <a:pt x="853" y="366"/>
                                </a:cubicBezTo>
                                <a:cubicBezTo>
                                  <a:pt x="962" y="366"/>
                                  <a:pt x="1071" y="356"/>
                                  <a:pt x="1178" y="331"/>
                                </a:cubicBezTo>
                                <a:cubicBezTo>
                                  <a:pt x="1219" y="322"/>
                                  <a:pt x="1247" y="282"/>
                                  <a:pt x="1237" y="239"/>
                                </a:cubicBezTo>
                                <a:cubicBezTo>
                                  <a:pt x="1229" y="202"/>
                                  <a:pt x="1198" y="179"/>
                                  <a:pt x="1162" y="179"/>
                                </a:cubicBezTo>
                                <a:cubicBezTo>
                                  <a:pt x="1157" y="179"/>
                                  <a:pt x="1151" y="179"/>
                                  <a:pt x="1145" y="180"/>
                                </a:cubicBezTo>
                                <a:cubicBezTo>
                                  <a:pt x="1049" y="201"/>
                                  <a:pt x="951" y="211"/>
                                  <a:pt x="853" y="211"/>
                                </a:cubicBezTo>
                                <a:cubicBezTo>
                                  <a:pt x="600" y="211"/>
                                  <a:pt x="346" y="143"/>
                                  <a:pt x="129" y="12"/>
                                </a:cubicBezTo>
                                <a:cubicBezTo>
                                  <a:pt x="116" y="4"/>
                                  <a:pt x="10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1336175" y="1843725"/>
                            <a:ext cx="22575" cy="26850"/>
                          </a:xfrm>
                          <a:custGeom>
                            <a:avLst/>
                            <a:gdLst/>
                            <a:ahLst/>
                            <a:cxnLst/>
                            <a:rect l="l" t="t" r="r" b="b"/>
                            <a:pathLst>
                              <a:path w="903" h="1074" extrusionOk="0">
                                <a:moveTo>
                                  <a:pt x="77" y="0"/>
                                </a:moveTo>
                                <a:cubicBezTo>
                                  <a:pt x="34" y="1"/>
                                  <a:pt x="0" y="37"/>
                                  <a:pt x="0" y="80"/>
                                </a:cubicBezTo>
                                <a:cubicBezTo>
                                  <a:pt x="3" y="476"/>
                                  <a:pt x="457" y="895"/>
                                  <a:pt x="779" y="1065"/>
                                </a:cubicBezTo>
                                <a:cubicBezTo>
                                  <a:pt x="792" y="1071"/>
                                  <a:pt x="802" y="1074"/>
                                  <a:pt x="816" y="1074"/>
                                </a:cubicBezTo>
                                <a:cubicBezTo>
                                  <a:pt x="844" y="1074"/>
                                  <a:pt x="870" y="1059"/>
                                  <a:pt x="884" y="1031"/>
                                </a:cubicBezTo>
                                <a:cubicBezTo>
                                  <a:pt x="903" y="993"/>
                                  <a:pt x="890" y="947"/>
                                  <a:pt x="851" y="926"/>
                                </a:cubicBezTo>
                                <a:cubicBezTo>
                                  <a:pt x="516" y="749"/>
                                  <a:pt x="157" y="365"/>
                                  <a:pt x="154" y="77"/>
                                </a:cubicBezTo>
                                <a:cubicBezTo>
                                  <a:pt x="154" y="35"/>
                                  <a:pt x="120"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1380225" y="1813775"/>
                            <a:ext cx="24275" cy="55650"/>
                          </a:xfrm>
                          <a:custGeom>
                            <a:avLst/>
                            <a:gdLst/>
                            <a:ahLst/>
                            <a:cxnLst/>
                            <a:rect l="l" t="t" r="r" b="b"/>
                            <a:pathLst>
                              <a:path w="971" h="2226" extrusionOk="0">
                                <a:moveTo>
                                  <a:pt x="773" y="1"/>
                                </a:moveTo>
                                <a:cubicBezTo>
                                  <a:pt x="769" y="1"/>
                                  <a:pt x="764" y="1"/>
                                  <a:pt x="760" y="2"/>
                                </a:cubicBezTo>
                                <a:cubicBezTo>
                                  <a:pt x="717" y="8"/>
                                  <a:pt x="687" y="47"/>
                                  <a:pt x="695" y="90"/>
                                </a:cubicBezTo>
                                <a:cubicBezTo>
                                  <a:pt x="807" y="811"/>
                                  <a:pt x="554" y="1581"/>
                                  <a:pt x="32" y="2092"/>
                                </a:cubicBezTo>
                                <a:cubicBezTo>
                                  <a:pt x="0" y="2123"/>
                                  <a:pt x="0" y="2171"/>
                                  <a:pt x="30" y="2202"/>
                                </a:cubicBezTo>
                                <a:cubicBezTo>
                                  <a:pt x="45" y="2219"/>
                                  <a:pt x="65" y="2226"/>
                                  <a:pt x="86" y="2226"/>
                                </a:cubicBezTo>
                                <a:cubicBezTo>
                                  <a:pt x="105" y="2226"/>
                                  <a:pt x="125" y="2219"/>
                                  <a:pt x="141" y="2204"/>
                                </a:cubicBezTo>
                                <a:cubicBezTo>
                                  <a:pt x="699" y="1657"/>
                                  <a:pt x="971" y="838"/>
                                  <a:pt x="848" y="65"/>
                                </a:cubicBezTo>
                                <a:cubicBezTo>
                                  <a:pt x="843" y="28"/>
                                  <a:pt x="810" y="1"/>
                                  <a:pt x="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1372500" y="1836075"/>
                            <a:ext cx="7000" cy="28225"/>
                          </a:xfrm>
                          <a:custGeom>
                            <a:avLst/>
                            <a:gdLst/>
                            <a:ahLst/>
                            <a:cxnLst/>
                            <a:rect l="l" t="t" r="r" b="b"/>
                            <a:pathLst>
                              <a:path w="280" h="1129" extrusionOk="0">
                                <a:moveTo>
                                  <a:pt x="121" y="1"/>
                                </a:moveTo>
                                <a:cubicBezTo>
                                  <a:pt x="114" y="1"/>
                                  <a:pt x="108" y="2"/>
                                  <a:pt x="101" y="3"/>
                                </a:cubicBezTo>
                                <a:cubicBezTo>
                                  <a:pt x="58" y="12"/>
                                  <a:pt x="33" y="55"/>
                                  <a:pt x="44" y="96"/>
                                </a:cubicBezTo>
                                <a:cubicBezTo>
                                  <a:pt x="122" y="399"/>
                                  <a:pt x="110" y="730"/>
                                  <a:pt x="14" y="1027"/>
                                </a:cubicBezTo>
                                <a:cubicBezTo>
                                  <a:pt x="1" y="1068"/>
                                  <a:pt x="24" y="1112"/>
                                  <a:pt x="64" y="1126"/>
                                </a:cubicBezTo>
                                <a:cubicBezTo>
                                  <a:pt x="72" y="1127"/>
                                  <a:pt x="81" y="1129"/>
                                  <a:pt x="88" y="1129"/>
                                </a:cubicBezTo>
                                <a:cubicBezTo>
                                  <a:pt x="122" y="1129"/>
                                  <a:pt x="153" y="1109"/>
                                  <a:pt x="162" y="1076"/>
                                </a:cubicBezTo>
                                <a:cubicBezTo>
                                  <a:pt x="267" y="746"/>
                                  <a:pt x="280" y="396"/>
                                  <a:pt x="196" y="59"/>
                                </a:cubicBezTo>
                                <a:cubicBezTo>
                                  <a:pt x="187" y="24"/>
                                  <a:pt x="156" y="1"/>
                                  <a:pt x="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1389125" y="1842150"/>
                            <a:ext cx="23800" cy="30825"/>
                          </a:xfrm>
                          <a:custGeom>
                            <a:avLst/>
                            <a:gdLst/>
                            <a:ahLst/>
                            <a:cxnLst/>
                            <a:rect l="l" t="t" r="r" b="b"/>
                            <a:pathLst>
                              <a:path w="952" h="1233" extrusionOk="0">
                                <a:moveTo>
                                  <a:pt x="834" y="0"/>
                                </a:moveTo>
                                <a:cubicBezTo>
                                  <a:pt x="831" y="0"/>
                                  <a:pt x="828" y="1"/>
                                  <a:pt x="825" y="1"/>
                                </a:cubicBezTo>
                                <a:cubicBezTo>
                                  <a:pt x="780" y="7"/>
                                  <a:pt x="752" y="48"/>
                                  <a:pt x="758" y="91"/>
                                </a:cubicBezTo>
                                <a:cubicBezTo>
                                  <a:pt x="786" y="276"/>
                                  <a:pt x="581" y="834"/>
                                  <a:pt x="57" y="1085"/>
                                </a:cubicBezTo>
                                <a:cubicBezTo>
                                  <a:pt x="18" y="1104"/>
                                  <a:pt x="0" y="1150"/>
                                  <a:pt x="20" y="1188"/>
                                </a:cubicBezTo>
                                <a:cubicBezTo>
                                  <a:pt x="33" y="1217"/>
                                  <a:pt x="61" y="1233"/>
                                  <a:pt x="91" y="1233"/>
                                </a:cubicBezTo>
                                <a:cubicBezTo>
                                  <a:pt x="101" y="1233"/>
                                  <a:pt x="113" y="1231"/>
                                  <a:pt x="123" y="1225"/>
                                </a:cubicBezTo>
                                <a:cubicBezTo>
                                  <a:pt x="714" y="943"/>
                                  <a:pt x="952" y="321"/>
                                  <a:pt x="913" y="66"/>
                                </a:cubicBezTo>
                                <a:cubicBezTo>
                                  <a:pt x="908" y="26"/>
                                  <a:pt x="874"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1300250" y="1726175"/>
                            <a:ext cx="119850" cy="112350"/>
                          </a:xfrm>
                          <a:custGeom>
                            <a:avLst/>
                            <a:gdLst/>
                            <a:ahLst/>
                            <a:cxnLst/>
                            <a:rect l="l" t="t" r="r" b="b"/>
                            <a:pathLst>
                              <a:path w="4794" h="4494" extrusionOk="0">
                                <a:moveTo>
                                  <a:pt x="2631" y="159"/>
                                </a:moveTo>
                                <a:cubicBezTo>
                                  <a:pt x="3523" y="159"/>
                                  <a:pt x="4428" y="655"/>
                                  <a:pt x="4570" y="1602"/>
                                </a:cubicBezTo>
                                <a:cubicBezTo>
                                  <a:pt x="4610" y="1871"/>
                                  <a:pt x="4538" y="2159"/>
                                  <a:pt x="4378" y="2373"/>
                                </a:cubicBezTo>
                                <a:cubicBezTo>
                                  <a:pt x="4292" y="2487"/>
                                  <a:pt x="4205" y="2543"/>
                                  <a:pt x="4161" y="2549"/>
                                </a:cubicBezTo>
                                <a:cubicBezTo>
                                  <a:pt x="4160" y="2549"/>
                                  <a:pt x="4159" y="2549"/>
                                  <a:pt x="4158" y="2549"/>
                                </a:cubicBezTo>
                                <a:cubicBezTo>
                                  <a:pt x="4120" y="2549"/>
                                  <a:pt x="4064" y="2440"/>
                                  <a:pt x="4016" y="2342"/>
                                </a:cubicBezTo>
                                <a:cubicBezTo>
                                  <a:pt x="3878" y="2069"/>
                                  <a:pt x="3654" y="1629"/>
                                  <a:pt x="3005" y="1629"/>
                                </a:cubicBezTo>
                                <a:cubicBezTo>
                                  <a:pt x="2934" y="1629"/>
                                  <a:pt x="2858" y="1635"/>
                                  <a:pt x="2776" y="1646"/>
                                </a:cubicBezTo>
                                <a:cubicBezTo>
                                  <a:pt x="2030" y="1750"/>
                                  <a:pt x="1291" y="2489"/>
                                  <a:pt x="1309" y="3913"/>
                                </a:cubicBezTo>
                                <a:cubicBezTo>
                                  <a:pt x="1107" y="3964"/>
                                  <a:pt x="901" y="4074"/>
                                  <a:pt x="709" y="4238"/>
                                </a:cubicBezTo>
                                <a:cubicBezTo>
                                  <a:pt x="695" y="4252"/>
                                  <a:pt x="678" y="4266"/>
                                  <a:pt x="661" y="4281"/>
                                </a:cubicBezTo>
                                <a:cubicBezTo>
                                  <a:pt x="531" y="3912"/>
                                  <a:pt x="443" y="3532"/>
                                  <a:pt x="399" y="3154"/>
                                </a:cubicBezTo>
                                <a:cubicBezTo>
                                  <a:pt x="169" y="1179"/>
                                  <a:pt x="1287" y="317"/>
                                  <a:pt x="2318" y="178"/>
                                </a:cubicBezTo>
                                <a:cubicBezTo>
                                  <a:pt x="2421" y="166"/>
                                  <a:pt x="2526" y="159"/>
                                  <a:pt x="2631" y="159"/>
                                </a:cubicBezTo>
                                <a:close/>
                                <a:moveTo>
                                  <a:pt x="2630" y="1"/>
                                </a:moveTo>
                                <a:cubicBezTo>
                                  <a:pt x="2519" y="1"/>
                                  <a:pt x="2407" y="8"/>
                                  <a:pt x="2297" y="23"/>
                                </a:cubicBezTo>
                                <a:cubicBezTo>
                                  <a:pt x="1197" y="171"/>
                                  <a:pt x="0" y="1085"/>
                                  <a:pt x="246" y="3173"/>
                                </a:cubicBezTo>
                                <a:cubicBezTo>
                                  <a:pt x="296" y="3602"/>
                                  <a:pt x="399" y="4030"/>
                                  <a:pt x="556" y="4444"/>
                                </a:cubicBezTo>
                                <a:cubicBezTo>
                                  <a:pt x="565" y="4467"/>
                                  <a:pt x="585" y="4486"/>
                                  <a:pt x="609" y="4491"/>
                                </a:cubicBezTo>
                                <a:cubicBezTo>
                                  <a:pt x="615" y="4494"/>
                                  <a:pt x="622" y="4494"/>
                                  <a:pt x="628" y="4494"/>
                                </a:cubicBezTo>
                                <a:cubicBezTo>
                                  <a:pt x="646" y="4494"/>
                                  <a:pt x="665" y="4488"/>
                                  <a:pt x="678" y="4475"/>
                                </a:cubicBezTo>
                                <a:lnTo>
                                  <a:pt x="731" y="4427"/>
                                </a:lnTo>
                                <a:cubicBezTo>
                                  <a:pt x="760" y="4402"/>
                                  <a:pt x="785" y="4379"/>
                                  <a:pt x="811" y="4356"/>
                                </a:cubicBezTo>
                                <a:cubicBezTo>
                                  <a:pt x="1003" y="4192"/>
                                  <a:pt x="1207" y="4088"/>
                                  <a:pt x="1403" y="4052"/>
                                </a:cubicBezTo>
                                <a:cubicBezTo>
                                  <a:pt x="1426" y="4048"/>
                                  <a:pt x="1443" y="4033"/>
                                  <a:pt x="1455" y="4017"/>
                                </a:cubicBezTo>
                                <a:cubicBezTo>
                                  <a:pt x="1468" y="4000"/>
                                  <a:pt x="1471" y="3977"/>
                                  <a:pt x="1468" y="3956"/>
                                </a:cubicBezTo>
                                <a:cubicBezTo>
                                  <a:pt x="1435" y="2597"/>
                                  <a:pt x="2112" y="1894"/>
                                  <a:pt x="2798" y="1800"/>
                                </a:cubicBezTo>
                                <a:cubicBezTo>
                                  <a:pt x="2872" y="1790"/>
                                  <a:pt x="2940" y="1785"/>
                                  <a:pt x="3004" y="1785"/>
                                </a:cubicBezTo>
                                <a:cubicBezTo>
                                  <a:pt x="3559" y="1785"/>
                                  <a:pt x="3741" y="2142"/>
                                  <a:pt x="3879" y="2411"/>
                                </a:cubicBezTo>
                                <a:cubicBezTo>
                                  <a:pt x="3960" y="2567"/>
                                  <a:pt x="4030" y="2702"/>
                                  <a:pt x="4159" y="2702"/>
                                </a:cubicBezTo>
                                <a:cubicBezTo>
                                  <a:pt x="4167" y="2702"/>
                                  <a:pt x="4175" y="2702"/>
                                  <a:pt x="4183" y="2701"/>
                                </a:cubicBezTo>
                                <a:cubicBezTo>
                                  <a:pt x="4284" y="2687"/>
                                  <a:pt x="4400" y="2600"/>
                                  <a:pt x="4504" y="2464"/>
                                </a:cubicBezTo>
                                <a:cubicBezTo>
                                  <a:pt x="4594" y="2346"/>
                                  <a:pt x="4793" y="2023"/>
                                  <a:pt x="4725" y="1577"/>
                                </a:cubicBezTo>
                                <a:cubicBezTo>
                                  <a:pt x="4569" y="545"/>
                                  <a:pt x="3592" y="1"/>
                                  <a:pt x="2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1477600" y="1786850"/>
                            <a:ext cx="100200" cy="128300"/>
                          </a:xfrm>
                          <a:custGeom>
                            <a:avLst/>
                            <a:gdLst/>
                            <a:ahLst/>
                            <a:cxnLst/>
                            <a:rect l="l" t="t" r="r" b="b"/>
                            <a:pathLst>
                              <a:path w="4008" h="5132" extrusionOk="0">
                                <a:moveTo>
                                  <a:pt x="2012" y="158"/>
                                </a:moveTo>
                                <a:cubicBezTo>
                                  <a:pt x="2208" y="158"/>
                                  <a:pt x="2425" y="194"/>
                                  <a:pt x="2662" y="281"/>
                                </a:cubicBezTo>
                                <a:cubicBezTo>
                                  <a:pt x="3575" y="619"/>
                                  <a:pt x="3845" y="1274"/>
                                  <a:pt x="3796" y="1774"/>
                                </a:cubicBezTo>
                                <a:cubicBezTo>
                                  <a:pt x="3755" y="2188"/>
                                  <a:pt x="3501" y="2510"/>
                                  <a:pt x="3151" y="2601"/>
                                </a:cubicBezTo>
                                <a:cubicBezTo>
                                  <a:pt x="3030" y="1646"/>
                                  <a:pt x="2604" y="1451"/>
                                  <a:pt x="2359" y="1421"/>
                                </a:cubicBezTo>
                                <a:cubicBezTo>
                                  <a:pt x="2332" y="1418"/>
                                  <a:pt x="2305" y="1417"/>
                                  <a:pt x="2278" y="1417"/>
                                </a:cubicBezTo>
                                <a:cubicBezTo>
                                  <a:pt x="1883" y="1417"/>
                                  <a:pt x="1528" y="1742"/>
                                  <a:pt x="1412" y="2070"/>
                                </a:cubicBezTo>
                                <a:cubicBezTo>
                                  <a:pt x="1139" y="2851"/>
                                  <a:pt x="1724" y="3820"/>
                                  <a:pt x="2402" y="4418"/>
                                </a:cubicBezTo>
                                <a:cubicBezTo>
                                  <a:pt x="2300" y="4557"/>
                                  <a:pt x="2225" y="4722"/>
                                  <a:pt x="2174" y="4917"/>
                                </a:cubicBezTo>
                                <a:cubicBezTo>
                                  <a:pt x="1275" y="4217"/>
                                  <a:pt x="173" y="3142"/>
                                  <a:pt x="370" y="1714"/>
                                </a:cubicBezTo>
                                <a:cubicBezTo>
                                  <a:pt x="446" y="1148"/>
                                  <a:pt x="764" y="650"/>
                                  <a:pt x="1220" y="377"/>
                                </a:cubicBezTo>
                                <a:cubicBezTo>
                                  <a:pt x="1408" y="263"/>
                                  <a:pt x="1674" y="158"/>
                                  <a:pt x="2012" y="158"/>
                                </a:cubicBezTo>
                                <a:close/>
                                <a:moveTo>
                                  <a:pt x="2010" y="1"/>
                                </a:moveTo>
                                <a:cubicBezTo>
                                  <a:pt x="1640" y="1"/>
                                  <a:pt x="1346" y="118"/>
                                  <a:pt x="1139" y="243"/>
                                </a:cubicBezTo>
                                <a:cubicBezTo>
                                  <a:pt x="644" y="540"/>
                                  <a:pt x="297" y="1080"/>
                                  <a:pt x="214" y="1692"/>
                                </a:cubicBezTo>
                                <a:cubicBezTo>
                                  <a:pt x="0" y="3251"/>
                                  <a:pt x="1231" y="4393"/>
                                  <a:pt x="2176" y="5114"/>
                                </a:cubicBezTo>
                                <a:cubicBezTo>
                                  <a:pt x="2191" y="5126"/>
                                  <a:pt x="2208" y="5131"/>
                                  <a:pt x="2225" y="5131"/>
                                </a:cubicBezTo>
                                <a:cubicBezTo>
                                  <a:pt x="2235" y="5131"/>
                                  <a:pt x="2245" y="5129"/>
                                  <a:pt x="2250" y="5126"/>
                                </a:cubicBezTo>
                                <a:cubicBezTo>
                                  <a:pt x="2276" y="5115"/>
                                  <a:pt x="2294" y="5093"/>
                                  <a:pt x="2300" y="5068"/>
                                </a:cubicBezTo>
                                <a:lnTo>
                                  <a:pt x="2309" y="5024"/>
                                </a:lnTo>
                                <a:cubicBezTo>
                                  <a:pt x="2358" y="4796"/>
                                  <a:pt x="2445" y="4604"/>
                                  <a:pt x="2567" y="4458"/>
                                </a:cubicBezTo>
                                <a:cubicBezTo>
                                  <a:pt x="2595" y="4427"/>
                                  <a:pt x="2592" y="4377"/>
                                  <a:pt x="2558" y="4350"/>
                                </a:cubicBezTo>
                                <a:cubicBezTo>
                                  <a:pt x="1876" y="3771"/>
                                  <a:pt x="1315" y="2823"/>
                                  <a:pt x="1560" y="2123"/>
                                </a:cubicBezTo>
                                <a:cubicBezTo>
                                  <a:pt x="1658" y="1845"/>
                                  <a:pt x="1963" y="1574"/>
                                  <a:pt x="2281" y="1574"/>
                                </a:cubicBezTo>
                                <a:cubicBezTo>
                                  <a:pt x="2302" y="1574"/>
                                  <a:pt x="2322" y="1576"/>
                                  <a:pt x="2343" y="1578"/>
                                </a:cubicBezTo>
                                <a:cubicBezTo>
                                  <a:pt x="2700" y="1621"/>
                                  <a:pt x="2935" y="2019"/>
                                  <a:pt x="3007" y="2705"/>
                                </a:cubicBezTo>
                                <a:cubicBezTo>
                                  <a:pt x="3009" y="2725"/>
                                  <a:pt x="3021" y="2745"/>
                                  <a:pt x="3037" y="2758"/>
                                </a:cubicBezTo>
                                <a:cubicBezTo>
                                  <a:pt x="3050" y="2768"/>
                                  <a:pt x="3066" y="2774"/>
                                  <a:pt x="3082" y="2774"/>
                                </a:cubicBezTo>
                                <a:cubicBezTo>
                                  <a:pt x="3087" y="2774"/>
                                  <a:pt x="3091" y="2774"/>
                                  <a:pt x="3096" y="2773"/>
                                </a:cubicBezTo>
                                <a:cubicBezTo>
                                  <a:pt x="3555" y="2700"/>
                                  <a:pt x="3900" y="2306"/>
                                  <a:pt x="3951" y="1791"/>
                                </a:cubicBezTo>
                                <a:cubicBezTo>
                                  <a:pt x="4007" y="1232"/>
                                  <a:pt x="3712" y="504"/>
                                  <a:pt x="2718" y="135"/>
                                </a:cubicBezTo>
                                <a:cubicBezTo>
                                  <a:pt x="2458" y="39"/>
                                  <a:pt x="2222" y="1"/>
                                  <a:pt x="2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46" name="Google Shape;146;p2"/>
                    <p:cNvSpPr/>
                    <p:nvPr/>
                  </p:nvSpPr>
                  <p:spPr>
                    <a:xfrm>
                      <a:off x="1440350" y="1988225"/>
                      <a:ext cx="369625" cy="426625"/>
                    </a:xfrm>
                    <a:custGeom>
                      <a:avLst/>
                      <a:gdLst/>
                      <a:ahLst/>
                      <a:cxnLst/>
                      <a:rect l="l" t="t" r="r" b="b"/>
                      <a:pathLst>
                        <a:path w="14785" h="17065" extrusionOk="0">
                          <a:moveTo>
                            <a:pt x="8132" y="184"/>
                          </a:moveTo>
                          <a:cubicBezTo>
                            <a:pt x="10953" y="1883"/>
                            <a:pt x="12869" y="5076"/>
                            <a:pt x="13023" y="8337"/>
                          </a:cubicBezTo>
                          <a:cubicBezTo>
                            <a:pt x="13130" y="10585"/>
                            <a:pt x="12281" y="11331"/>
                            <a:pt x="11717" y="11823"/>
                          </a:cubicBezTo>
                          <a:cubicBezTo>
                            <a:pt x="11574" y="11947"/>
                            <a:pt x="11451" y="12056"/>
                            <a:pt x="11357" y="12173"/>
                          </a:cubicBezTo>
                          <a:cubicBezTo>
                            <a:pt x="11117" y="12462"/>
                            <a:pt x="11020" y="12793"/>
                            <a:pt x="11066" y="13156"/>
                          </a:cubicBezTo>
                          <a:cubicBezTo>
                            <a:pt x="11144" y="13778"/>
                            <a:pt x="11625" y="14338"/>
                            <a:pt x="12052" y="14651"/>
                          </a:cubicBezTo>
                          <a:cubicBezTo>
                            <a:pt x="12517" y="14997"/>
                            <a:pt x="13057" y="15205"/>
                            <a:pt x="13568" y="15239"/>
                          </a:cubicBezTo>
                          <a:lnTo>
                            <a:pt x="13658" y="15245"/>
                          </a:lnTo>
                          <a:cubicBezTo>
                            <a:pt x="13802" y="15252"/>
                            <a:pt x="13952" y="15261"/>
                            <a:pt x="14090" y="15288"/>
                          </a:cubicBezTo>
                          <a:cubicBezTo>
                            <a:pt x="14455" y="15354"/>
                            <a:pt x="14609" y="15514"/>
                            <a:pt x="14599" y="15822"/>
                          </a:cubicBezTo>
                          <a:cubicBezTo>
                            <a:pt x="14588" y="16079"/>
                            <a:pt x="14387" y="16370"/>
                            <a:pt x="14114" y="16379"/>
                          </a:cubicBezTo>
                          <a:cubicBezTo>
                            <a:pt x="14099" y="16379"/>
                            <a:pt x="14086" y="16384"/>
                            <a:pt x="14076" y="16391"/>
                          </a:cubicBezTo>
                          <a:cubicBezTo>
                            <a:pt x="14066" y="16392"/>
                            <a:pt x="14054" y="16393"/>
                            <a:pt x="14038" y="16393"/>
                          </a:cubicBezTo>
                          <a:cubicBezTo>
                            <a:pt x="13774" y="16393"/>
                            <a:pt x="12641" y="16203"/>
                            <a:pt x="12509" y="16171"/>
                          </a:cubicBezTo>
                          <a:cubicBezTo>
                            <a:pt x="11630" y="15949"/>
                            <a:pt x="11153" y="15710"/>
                            <a:pt x="10693" y="15478"/>
                          </a:cubicBezTo>
                          <a:cubicBezTo>
                            <a:pt x="10320" y="15291"/>
                            <a:pt x="9965" y="15113"/>
                            <a:pt x="9423" y="14951"/>
                          </a:cubicBezTo>
                          <a:cubicBezTo>
                            <a:pt x="8907" y="14798"/>
                            <a:pt x="8412" y="14720"/>
                            <a:pt x="7932" y="14720"/>
                          </a:cubicBezTo>
                          <a:cubicBezTo>
                            <a:pt x="6606" y="14720"/>
                            <a:pt x="5388" y="15312"/>
                            <a:pt x="4121" y="16545"/>
                          </a:cubicBezTo>
                          <a:cubicBezTo>
                            <a:pt x="3855" y="16802"/>
                            <a:pt x="3484" y="16906"/>
                            <a:pt x="3082" y="16906"/>
                          </a:cubicBezTo>
                          <a:cubicBezTo>
                            <a:pt x="2237" y="16906"/>
                            <a:pt x="1254" y="16448"/>
                            <a:pt x="818" y="16000"/>
                          </a:cubicBezTo>
                          <a:cubicBezTo>
                            <a:pt x="191" y="15356"/>
                            <a:pt x="208" y="14310"/>
                            <a:pt x="589" y="13673"/>
                          </a:cubicBezTo>
                          <a:cubicBezTo>
                            <a:pt x="830" y="13269"/>
                            <a:pt x="1182" y="13053"/>
                            <a:pt x="1582" y="13053"/>
                          </a:cubicBezTo>
                          <a:cubicBezTo>
                            <a:pt x="1631" y="13053"/>
                            <a:pt x="1679" y="13057"/>
                            <a:pt x="1737" y="13059"/>
                          </a:cubicBezTo>
                          <a:cubicBezTo>
                            <a:pt x="1443" y="13276"/>
                            <a:pt x="1285" y="13648"/>
                            <a:pt x="1316" y="14069"/>
                          </a:cubicBezTo>
                          <a:cubicBezTo>
                            <a:pt x="1349" y="14527"/>
                            <a:pt x="1620" y="15059"/>
                            <a:pt x="2149" y="15215"/>
                          </a:cubicBezTo>
                          <a:cubicBezTo>
                            <a:pt x="2229" y="15239"/>
                            <a:pt x="2327" y="15257"/>
                            <a:pt x="2443" y="15257"/>
                          </a:cubicBezTo>
                          <a:cubicBezTo>
                            <a:pt x="2868" y="15257"/>
                            <a:pt x="3524" y="15017"/>
                            <a:pt x="4332" y="13948"/>
                          </a:cubicBezTo>
                          <a:cubicBezTo>
                            <a:pt x="4861" y="13249"/>
                            <a:pt x="5379" y="12874"/>
                            <a:pt x="5917" y="12800"/>
                          </a:cubicBezTo>
                          <a:cubicBezTo>
                            <a:pt x="5983" y="12791"/>
                            <a:pt x="6049" y="12787"/>
                            <a:pt x="6115" y="12787"/>
                          </a:cubicBezTo>
                          <a:cubicBezTo>
                            <a:pt x="6789" y="12787"/>
                            <a:pt x="7395" y="13250"/>
                            <a:pt x="7983" y="13697"/>
                          </a:cubicBezTo>
                          <a:cubicBezTo>
                            <a:pt x="8489" y="14083"/>
                            <a:pt x="8973" y="14452"/>
                            <a:pt x="9447" y="14452"/>
                          </a:cubicBezTo>
                          <a:cubicBezTo>
                            <a:pt x="9568" y="14452"/>
                            <a:pt x="9688" y="14429"/>
                            <a:pt x="9807" y="14375"/>
                          </a:cubicBezTo>
                          <a:cubicBezTo>
                            <a:pt x="9832" y="14365"/>
                            <a:pt x="9849" y="14339"/>
                            <a:pt x="9853" y="14313"/>
                          </a:cubicBezTo>
                          <a:cubicBezTo>
                            <a:pt x="9856" y="14285"/>
                            <a:pt x="9844" y="14257"/>
                            <a:pt x="9822" y="14240"/>
                          </a:cubicBezTo>
                          <a:cubicBezTo>
                            <a:pt x="9337" y="13893"/>
                            <a:pt x="9153" y="13276"/>
                            <a:pt x="8974" y="12681"/>
                          </a:cubicBezTo>
                          <a:lnTo>
                            <a:pt x="8924" y="12515"/>
                          </a:lnTo>
                          <a:cubicBezTo>
                            <a:pt x="8510" y="11162"/>
                            <a:pt x="7825" y="10917"/>
                            <a:pt x="7454" y="10891"/>
                          </a:cubicBezTo>
                          <a:cubicBezTo>
                            <a:pt x="7428" y="10889"/>
                            <a:pt x="7402" y="10888"/>
                            <a:pt x="7376" y="10888"/>
                          </a:cubicBezTo>
                          <a:cubicBezTo>
                            <a:pt x="6961" y="10888"/>
                            <a:pt x="6604" y="11118"/>
                            <a:pt x="6400" y="11393"/>
                          </a:cubicBezTo>
                          <a:cubicBezTo>
                            <a:pt x="6376" y="11117"/>
                            <a:pt x="6491" y="10799"/>
                            <a:pt x="6723" y="10513"/>
                          </a:cubicBezTo>
                          <a:cubicBezTo>
                            <a:pt x="7013" y="10155"/>
                            <a:pt x="7411" y="9936"/>
                            <a:pt x="7762" y="9936"/>
                          </a:cubicBezTo>
                          <a:cubicBezTo>
                            <a:pt x="7797" y="9936"/>
                            <a:pt x="7831" y="9938"/>
                            <a:pt x="7865" y="9942"/>
                          </a:cubicBezTo>
                          <a:cubicBezTo>
                            <a:pt x="8434" y="10015"/>
                            <a:pt x="8671" y="10505"/>
                            <a:pt x="8881" y="10939"/>
                          </a:cubicBezTo>
                          <a:cubicBezTo>
                            <a:pt x="8999" y="11185"/>
                            <a:pt x="9114" y="11418"/>
                            <a:pt x="9277" y="11544"/>
                          </a:cubicBezTo>
                          <a:cubicBezTo>
                            <a:pt x="9373" y="11618"/>
                            <a:pt x="9491" y="11654"/>
                            <a:pt x="9620" y="11654"/>
                          </a:cubicBezTo>
                          <a:cubicBezTo>
                            <a:pt x="9799" y="11654"/>
                            <a:pt x="10000" y="11583"/>
                            <a:pt x="10196" y="11443"/>
                          </a:cubicBezTo>
                          <a:cubicBezTo>
                            <a:pt x="10674" y="11102"/>
                            <a:pt x="11036" y="10402"/>
                            <a:pt x="10767" y="9610"/>
                          </a:cubicBezTo>
                          <a:cubicBezTo>
                            <a:pt x="10396" y="8519"/>
                            <a:pt x="9365" y="7826"/>
                            <a:pt x="8267" y="7826"/>
                          </a:cubicBezTo>
                          <a:cubicBezTo>
                            <a:pt x="7999" y="7826"/>
                            <a:pt x="7728" y="7867"/>
                            <a:pt x="7460" y="7954"/>
                          </a:cubicBezTo>
                          <a:cubicBezTo>
                            <a:pt x="7090" y="8076"/>
                            <a:pt x="6742" y="8279"/>
                            <a:pt x="6407" y="8476"/>
                          </a:cubicBezTo>
                          <a:cubicBezTo>
                            <a:pt x="6206" y="8594"/>
                            <a:pt x="6000" y="8717"/>
                            <a:pt x="5791" y="8818"/>
                          </a:cubicBezTo>
                          <a:cubicBezTo>
                            <a:pt x="5793" y="8796"/>
                            <a:pt x="5794" y="8771"/>
                            <a:pt x="5797" y="8748"/>
                          </a:cubicBezTo>
                          <a:cubicBezTo>
                            <a:pt x="5805" y="8615"/>
                            <a:pt x="5812" y="8491"/>
                            <a:pt x="5896" y="8408"/>
                          </a:cubicBezTo>
                          <a:cubicBezTo>
                            <a:pt x="5949" y="8358"/>
                            <a:pt x="6059" y="8254"/>
                            <a:pt x="5979" y="8148"/>
                          </a:cubicBezTo>
                          <a:cubicBezTo>
                            <a:pt x="5968" y="8133"/>
                            <a:pt x="5955" y="8121"/>
                            <a:pt x="5942" y="8112"/>
                          </a:cubicBezTo>
                          <a:cubicBezTo>
                            <a:pt x="6673" y="7793"/>
                            <a:pt x="7580" y="7708"/>
                            <a:pt x="8140" y="7656"/>
                          </a:cubicBezTo>
                          <a:cubicBezTo>
                            <a:pt x="8398" y="7632"/>
                            <a:pt x="8534" y="7619"/>
                            <a:pt x="8600" y="7594"/>
                          </a:cubicBezTo>
                          <a:cubicBezTo>
                            <a:pt x="8627" y="7585"/>
                            <a:pt x="8645" y="7563"/>
                            <a:pt x="8651" y="7535"/>
                          </a:cubicBezTo>
                          <a:cubicBezTo>
                            <a:pt x="8664" y="7460"/>
                            <a:pt x="8634" y="7386"/>
                            <a:pt x="8568" y="7330"/>
                          </a:cubicBezTo>
                          <a:cubicBezTo>
                            <a:pt x="8433" y="7218"/>
                            <a:pt x="8123" y="7158"/>
                            <a:pt x="7715" y="7158"/>
                          </a:cubicBezTo>
                          <a:cubicBezTo>
                            <a:pt x="7127" y="7158"/>
                            <a:pt x="6335" y="7282"/>
                            <a:pt x="5568" y="7551"/>
                          </a:cubicBezTo>
                          <a:cubicBezTo>
                            <a:pt x="5475" y="7356"/>
                            <a:pt x="5347" y="7183"/>
                            <a:pt x="5186" y="7046"/>
                          </a:cubicBezTo>
                          <a:cubicBezTo>
                            <a:pt x="5741" y="6674"/>
                            <a:pt x="6350" y="6512"/>
                            <a:pt x="6959" y="6512"/>
                          </a:cubicBezTo>
                          <a:cubicBezTo>
                            <a:pt x="8256" y="6512"/>
                            <a:pt x="9552" y="7249"/>
                            <a:pt x="10324" y="8276"/>
                          </a:cubicBezTo>
                          <a:cubicBezTo>
                            <a:pt x="10339" y="8296"/>
                            <a:pt x="10362" y="8307"/>
                            <a:pt x="10386" y="8307"/>
                          </a:cubicBezTo>
                          <a:cubicBezTo>
                            <a:pt x="10398" y="8307"/>
                            <a:pt x="10410" y="8304"/>
                            <a:pt x="10422" y="8299"/>
                          </a:cubicBezTo>
                          <a:cubicBezTo>
                            <a:pt x="10457" y="8282"/>
                            <a:pt x="10473" y="8244"/>
                            <a:pt x="10461" y="8207"/>
                          </a:cubicBezTo>
                          <a:cubicBezTo>
                            <a:pt x="10163" y="7204"/>
                            <a:pt x="8967" y="6170"/>
                            <a:pt x="7485" y="5631"/>
                          </a:cubicBezTo>
                          <a:cubicBezTo>
                            <a:pt x="6829" y="5393"/>
                            <a:pt x="6188" y="5275"/>
                            <a:pt x="5595" y="5275"/>
                          </a:cubicBezTo>
                          <a:cubicBezTo>
                            <a:pt x="4895" y="5275"/>
                            <a:pt x="4261" y="5439"/>
                            <a:pt x="3747" y="5766"/>
                          </a:cubicBezTo>
                          <a:cubicBezTo>
                            <a:pt x="3598" y="5680"/>
                            <a:pt x="3430" y="5613"/>
                            <a:pt x="3282" y="5554"/>
                          </a:cubicBezTo>
                          <a:cubicBezTo>
                            <a:pt x="3146" y="5498"/>
                            <a:pt x="3016" y="5447"/>
                            <a:pt x="2948" y="5396"/>
                          </a:cubicBezTo>
                          <a:cubicBezTo>
                            <a:pt x="3171" y="5122"/>
                            <a:pt x="3464" y="4897"/>
                            <a:pt x="3812" y="4735"/>
                          </a:cubicBezTo>
                          <a:cubicBezTo>
                            <a:pt x="3871" y="4715"/>
                            <a:pt x="3929" y="4692"/>
                            <a:pt x="3973" y="4665"/>
                          </a:cubicBezTo>
                          <a:cubicBezTo>
                            <a:pt x="4403" y="4492"/>
                            <a:pt x="4886" y="4408"/>
                            <a:pt x="5394" y="4408"/>
                          </a:cubicBezTo>
                          <a:cubicBezTo>
                            <a:pt x="6274" y="4408"/>
                            <a:pt x="7226" y="4662"/>
                            <a:pt x="8094" y="5150"/>
                          </a:cubicBezTo>
                          <a:cubicBezTo>
                            <a:pt x="9900" y="6167"/>
                            <a:pt x="11110" y="8027"/>
                            <a:pt x="11498" y="10387"/>
                          </a:cubicBezTo>
                          <a:cubicBezTo>
                            <a:pt x="11503" y="10422"/>
                            <a:pt x="11531" y="10448"/>
                            <a:pt x="11566" y="10452"/>
                          </a:cubicBezTo>
                          <a:cubicBezTo>
                            <a:pt x="11569" y="10452"/>
                            <a:pt x="11571" y="10452"/>
                            <a:pt x="11573" y="10452"/>
                          </a:cubicBezTo>
                          <a:cubicBezTo>
                            <a:pt x="11606" y="10452"/>
                            <a:pt x="11635" y="10433"/>
                            <a:pt x="11647" y="10402"/>
                          </a:cubicBezTo>
                          <a:cubicBezTo>
                            <a:pt x="11989" y="9508"/>
                            <a:pt x="11766" y="8238"/>
                            <a:pt x="11035" y="6916"/>
                          </a:cubicBezTo>
                          <a:cubicBezTo>
                            <a:pt x="10069" y="5172"/>
                            <a:pt x="8001" y="3101"/>
                            <a:pt x="5085" y="2507"/>
                          </a:cubicBezTo>
                          <a:cubicBezTo>
                            <a:pt x="4982" y="2208"/>
                            <a:pt x="4737" y="1970"/>
                            <a:pt x="4440" y="1853"/>
                          </a:cubicBezTo>
                          <a:cubicBezTo>
                            <a:pt x="4561" y="1819"/>
                            <a:pt x="4679" y="1757"/>
                            <a:pt x="4782" y="1652"/>
                          </a:cubicBezTo>
                          <a:cubicBezTo>
                            <a:pt x="4811" y="1624"/>
                            <a:pt x="4834" y="1595"/>
                            <a:pt x="4859" y="1562"/>
                          </a:cubicBezTo>
                          <a:cubicBezTo>
                            <a:pt x="6952" y="2086"/>
                            <a:pt x="9131" y="2828"/>
                            <a:pt x="10786" y="5420"/>
                          </a:cubicBezTo>
                          <a:cubicBezTo>
                            <a:pt x="11650" y="6774"/>
                            <a:pt x="12114" y="8403"/>
                            <a:pt x="12094" y="10009"/>
                          </a:cubicBezTo>
                          <a:cubicBezTo>
                            <a:pt x="12094" y="10046"/>
                            <a:pt x="12120" y="10078"/>
                            <a:pt x="12156" y="10086"/>
                          </a:cubicBezTo>
                          <a:cubicBezTo>
                            <a:pt x="12162" y="10087"/>
                            <a:pt x="12168" y="10088"/>
                            <a:pt x="12175" y="10088"/>
                          </a:cubicBezTo>
                          <a:cubicBezTo>
                            <a:pt x="12205" y="10088"/>
                            <a:pt x="12232" y="10071"/>
                            <a:pt x="12244" y="10043"/>
                          </a:cubicBezTo>
                          <a:cubicBezTo>
                            <a:pt x="12758" y="8926"/>
                            <a:pt x="12636" y="7226"/>
                            <a:pt x="11902" y="5376"/>
                          </a:cubicBezTo>
                          <a:cubicBezTo>
                            <a:pt x="11001" y="3106"/>
                            <a:pt x="9413" y="1215"/>
                            <a:pt x="7828" y="509"/>
                          </a:cubicBezTo>
                          <a:cubicBezTo>
                            <a:pt x="7955" y="416"/>
                            <a:pt x="8058" y="305"/>
                            <a:pt x="8132" y="184"/>
                          </a:cubicBezTo>
                          <a:close/>
                          <a:moveTo>
                            <a:pt x="8112" y="0"/>
                          </a:moveTo>
                          <a:cubicBezTo>
                            <a:pt x="8104" y="0"/>
                            <a:pt x="8096" y="2"/>
                            <a:pt x="8088" y="4"/>
                          </a:cubicBezTo>
                          <a:cubicBezTo>
                            <a:pt x="8067" y="11"/>
                            <a:pt x="8050" y="26"/>
                            <a:pt x="8041" y="44"/>
                          </a:cubicBezTo>
                          <a:cubicBezTo>
                            <a:pt x="7961" y="205"/>
                            <a:pt x="7816" y="351"/>
                            <a:pt x="7632" y="460"/>
                          </a:cubicBezTo>
                          <a:cubicBezTo>
                            <a:pt x="7606" y="476"/>
                            <a:pt x="7592" y="505"/>
                            <a:pt x="7593" y="534"/>
                          </a:cubicBezTo>
                          <a:cubicBezTo>
                            <a:pt x="7595" y="564"/>
                            <a:pt x="7614" y="589"/>
                            <a:pt x="7642" y="601"/>
                          </a:cubicBezTo>
                          <a:cubicBezTo>
                            <a:pt x="9234" y="1240"/>
                            <a:pt x="10854" y="3141"/>
                            <a:pt x="11764" y="5438"/>
                          </a:cubicBezTo>
                          <a:cubicBezTo>
                            <a:pt x="12401" y="7048"/>
                            <a:pt x="12571" y="8533"/>
                            <a:pt x="12252" y="9600"/>
                          </a:cubicBezTo>
                          <a:cubicBezTo>
                            <a:pt x="12194" y="8101"/>
                            <a:pt x="11729" y="6604"/>
                            <a:pt x="10924" y="5342"/>
                          </a:cubicBezTo>
                          <a:cubicBezTo>
                            <a:pt x="9224" y="2679"/>
                            <a:pt x="6989" y="1934"/>
                            <a:pt x="4847" y="1401"/>
                          </a:cubicBezTo>
                          <a:cubicBezTo>
                            <a:pt x="4841" y="1399"/>
                            <a:pt x="4835" y="1399"/>
                            <a:pt x="4828" y="1399"/>
                          </a:cubicBezTo>
                          <a:cubicBezTo>
                            <a:pt x="4802" y="1399"/>
                            <a:pt x="4778" y="1413"/>
                            <a:pt x="4763" y="1437"/>
                          </a:cubicBezTo>
                          <a:cubicBezTo>
                            <a:pt x="4740" y="1479"/>
                            <a:pt x="4712" y="1513"/>
                            <a:pt x="4678" y="1547"/>
                          </a:cubicBezTo>
                          <a:cubicBezTo>
                            <a:pt x="4541" y="1686"/>
                            <a:pt x="4350" y="1747"/>
                            <a:pt x="4063" y="1747"/>
                          </a:cubicBezTo>
                          <a:cubicBezTo>
                            <a:pt x="4056" y="1747"/>
                            <a:pt x="4049" y="1747"/>
                            <a:pt x="4043" y="1747"/>
                          </a:cubicBezTo>
                          <a:cubicBezTo>
                            <a:pt x="3998" y="1750"/>
                            <a:pt x="3967" y="1776"/>
                            <a:pt x="3964" y="1816"/>
                          </a:cubicBezTo>
                          <a:cubicBezTo>
                            <a:pt x="3961" y="1831"/>
                            <a:pt x="3961" y="1844"/>
                            <a:pt x="3961" y="1859"/>
                          </a:cubicBezTo>
                          <a:cubicBezTo>
                            <a:pt x="3961" y="1902"/>
                            <a:pt x="3997" y="1937"/>
                            <a:pt x="4040" y="1937"/>
                          </a:cubicBezTo>
                          <a:cubicBezTo>
                            <a:pt x="4456" y="1937"/>
                            <a:pt x="4840" y="2218"/>
                            <a:pt x="4955" y="2602"/>
                          </a:cubicBezTo>
                          <a:cubicBezTo>
                            <a:pt x="4963" y="2628"/>
                            <a:pt x="4986" y="2649"/>
                            <a:pt x="5014" y="2655"/>
                          </a:cubicBezTo>
                          <a:cubicBezTo>
                            <a:pt x="7900" y="3225"/>
                            <a:pt x="9947" y="5271"/>
                            <a:pt x="10900" y="6996"/>
                          </a:cubicBezTo>
                          <a:cubicBezTo>
                            <a:pt x="11516" y="8108"/>
                            <a:pt x="11764" y="9216"/>
                            <a:pt x="11594" y="10038"/>
                          </a:cubicBezTo>
                          <a:cubicBezTo>
                            <a:pt x="11144" y="7786"/>
                            <a:pt x="9939" y="6009"/>
                            <a:pt x="8174" y="5017"/>
                          </a:cubicBezTo>
                          <a:cubicBezTo>
                            <a:pt x="7285" y="4516"/>
                            <a:pt x="6308" y="4256"/>
                            <a:pt x="5400" y="4256"/>
                          </a:cubicBezTo>
                          <a:cubicBezTo>
                            <a:pt x="4868" y="4256"/>
                            <a:pt x="4360" y="4345"/>
                            <a:pt x="3907" y="4526"/>
                          </a:cubicBezTo>
                          <a:cubicBezTo>
                            <a:pt x="3862" y="4551"/>
                            <a:pt x="3817" y="4571"/>
                            <a:pt x="3759" y="4590"/>
                          </a:cubicBezTo>
                          <a:cubicBezTo>
                            <a:pt x="3348" y="4780"/>
                            <a:pt x="3019" y="5042"/>
                            <a:pt x="2775" y="5368"/>
                          </a:cubicBezTo>
                          <a:cubicBezTo>
                            <a:pt x="2762" y="5387"/>
                            <a:pt x="2756" y="5411"/>
                            <a:pt x="2762" y="5433"/>
                          </a:cubicBezTo>
                          <a:cubicBezTo>
                            <a:pt x="2768" y="5455"/>
                            <a:pt x="2784" y="5476"/>
                            <a:pt x="2805" y="5485"/>
                          </a:cubicBezTo>
                          <a:cubicBezTo>
                            <a:pt x="2809" y="5489"/>
                            <a:pt x="2823" y="5494"/>
                            <a:pt x="2845" y="5513"/>
                          </a:cubicBezTo>
                          <a:cubicBezTo>
                            <a:pt x="2930" y="5579"/>
                            <a:pt x="3066" y="5633"/>
                            <a:pt x="3226" y="5698"/>
                          </a:cubicBezTo>
                          <a:cubicBezTo>
                            <a:pt x="3382" y="5760"/>
                            <a:pt x="3560" y="5832"/>
                            <a:pt x="3709" y="5925"/>
                          </a:cubicBezTo>
                          <a:cubicBezTo>
                            <a:pt x="3721" y="5932"/>
                            <a:pt x="3735" y="5936"/>
                            <a:pt x="3750" y="5936"/>
                          </a:cubicBezTo>
                          <a:cubicBezTo>
                            <a:pt x="3765" y="5936"/>
                            <a:pt x="3780" y="5931"/>
                            <a:pt x="3794" y="5922"/>
                          </a:cubicBezTo>
                          <a:cubicBezTo>
                            <a:pt x="4289" y="5595"/>
                            <a:pt x="4908" y="5431"/>
                            <a:pt x="5595" y="5431"/>
                          </a:cubicBezTo>
                          <a:cubicBezTo>
                            <a:pt x="6171" y="5431"/>
                            <a:pt x="6795" y="5546"/>
                            <a:pt x="7435" y="5779"/>
                          </a:cubicBezTo>
                          <a:cubicBezTo>
                            <a:pt x="8624" y="6210"/>
                            <a:pt x="9621" y="6966"/>
                            <a:pt x="10091" y="7757"/>
                          </a:cubicBezTo>
                          <a:cubicBezTo>
                            <a:pt x="9444" y="7070"/>
                            <a:pt x="8629" y="6606"/>
                            <a:pt x="7754" y="6435"/>
                          </a:cubicBezTo>
                          <a:cubicBezTo>
                            <a:pt x="7506" y="6386"/>
                            <a:pt x="7256" y="6361"/>
                            <a:pt x="7010" y="6361"/>
                          </a:cubicBezTo>
                          <a:cubicBezTo>
                            <a:pt x="6279" y="6361"/>
                            <a:pt x="5577" y="6575"/>
                            <a:pt x="5013" y="6978"/>
                          </a:cubicBezTo>
                          <a:cubicBezTo>
                            <a:pt x="4992" y="6993"/>
                            <a:pt x="4979" y="7018"/>
                            <a:pt x="4979" y="7042"/>
                          </a:cubicBezTo>
                          <a:cubicBezTo>
                            <a:pt x="4979" y="7065"/>
                            <a:pt x="4991" y="7089"/>
                            <a:pt x="5010" y="7104"/>
                          </a:cubicBezTo>
                          <a:cubicBezTo>
                            <a:pt x="5206" y="7250"/>
                            <a:pt x="5360" y="7449"/>
                            <a:pt x="5453" y="7680"/>
                          </a:cubicBezTo>
                          <a:cubicBezTo>
                            <a:pt x="5467" y="7711"/>
                            <a:pt x="5496" y="7729"/>
                            <a:pt x="5527" y="7729"/>
                          </a:cubicBezTo>
                          <a:cubicBezTo>
                            <a:pt x="5536" y="7729"/>
                            <a:pt x="5545" y="7727"/>
                            <a:pt x="5553" y="7724"/>
                          </a:cubicBezTo>
                          <a:cubicBezTo>
                            <a:pt x="6350" y="7435"/>
                            <a:pt x="7158" y="7316"/>
                            <a:pt x="7729" y="7316"/>
                          </a:cubicBezTo>
                          <a:cubicBezTo>
                            <a:pt x="8096" y="7316"/>
                            <a:pt x="8365" y="7365"/>
                            <a:pt x="8469" y="7451"/>
                          </a:cubicBezTo>
                          <a:lnTo>
                            <a:pt x="8484" y="7466"/>
                          </a:lnTo>
                          <a:cubicBezTo>
                            <a:pt x="8404" y="7479"/>
                            <a:pt x="8273" y="7492"/>
                            <a:pt x="8126" y="7505"/>
                          </a:cubicBezTo>
                          <a:cubicBezTo>
                            <a:pt x="7509" y="7562"/>
                            <a:pt x="6472" y="7658"/>
                            <a:pt x="5689" y="8064"/>
                          </a:cubicBezTo>
                          <a:cubicBezTo>
                            <a:pt x="5666" y="8077"/>
                            <a:pt x="5649" y="8101"/>
                            <a:pt x="5648" y="8127"/>
                          </a:cubicBezTo>
                          <a:cubicBezTo>
                            <a:pt x="5644" y="8152"/>
                            <a:pt x="5657" y="8179"/>
                            <a:pt x="5678" y="8195"/>
                          </a:cubicBezTo>
                          <a:cubicBezTo>
                            <a:pt x="5734" y="8238"/>
                            <a:pt x="5791" y="8241"/>
                            <a:pt x="5828" y="8244"/>
                          </a:cubicBezTo>
                          <a:lnTo>
                            <a:pt x="5840" y="8244"/>
                          </a:lnTo>
                          <a:cubicBezTo>
                            <a:pt x="5825" y="8262"/>
                            <a:pt x="5797" y="8288"/>
                            <a:pt x="5776" y="8307"/>
                          </a:cubicBezTo>
                          <a:cubicBezTo>
                            <a:pt x="5657" y="8426"/>
                            <a:pt x="5648" y="8594"/>
                            <a:pt x="5638" y="8742"/>
                          </a:cubicBezTo>
                          <a:cubicBezTo>
                            <a:pt x="5636" y="8783"/>
                            <a:pt x="5635" y="8823"/>
                            <a:pt x="5629" y="8861"/>
                          </a:cubicBezTo>
                          <a:cubicBezTo>
                            <a:pt x="5627" y="8886"/>
                            <a:pt x="5623" y="8912"/>
                            <a:pt x="5618" y="8935"/>
                          </a:cubicBezTo>
                          <a:cubicBezTo>
                            <a:pt x="5613" y="8963"/>
                            <a:pt x="5623" y="8993"/>
                            <a:pt x="5645" y="9012"/>
                          </a:cubicBezTo>
                          <a:cubicBezTo>
                            <a:pt x="5659" y="9023"/>
                            <a:pt x="5677" y="9029"/>
                            <a:pt x="5694" y="9029"/>
                          </a:cubicBezTo>
                          <a:cubicBezTo>
                            <a:pt x="5705" y="9029"/>
                            <a:pt x="5715" y="9027"/>
                            <a:pt x="5725" y="9022"/>
                          </a:cubicBezTo>
                          <a:cubicBezTo>
                            <a:pt x="5985" y="8910"/>
                            <a:pt x="6240" y="8761"/>
                            <a:pt x="6485" y="8615"/>
                          </a:cubicBezTo>
                          <a:cubicBezTo>
                            <a:pt x="6812" y="8423"/>
                            <a:pt x="7152" y="8223"/>
                            <a:pt x="7506" y="8107"/>
                          </a:cubicBezTo>
                          <a:cubicBezTo>
                            <a:pt x="7758" y="8025"/>
                            <a:pt x="8014" y="7986"/>
                            <a:pt x="8266" y="7986"/>
                          </a:cubicBezTo>
                          <a:cubicBezTo>
                            <a:pt x="9299" y="7986"/>
                            <a:pt x="10269" y="8638"/>
                            <a:pt x="10618" y="9663"/>
                          </a:cubicBezTo>
                          <a:cubicBezTo>
                            <a:pt x="10859" y="10378"/>
                            <a:pt x="10534" y="11010"/>
                            <a:pt x="10103" y="11319"/>
                          </a:cubicBezTo>
                          <a:cubicBezTo>
                            <a:pt x="9937" y="11438"/>
                            <a:pt x="9766" y="11499"/>
                            <a:pt x="9618" y="11499"/>
                          </a:cubicBezTo>
                          <a:cubicBezTo>
                            <a:pt x="9522" y="11499"/>
                            <a:pt x="9436" y="11473"/>
                            <a:pt x="9367" y="11421"/>
                          </a:cubicBezTo>
                          <a:cubicBezTo>
                            <a:pt x="9233" y="11319"/>
                            <a:pt x="9128" y="11102"/>
                            <a:pt x="9017" y="10873"/>
                          </a:cubicBezTo>
                          <a:cubicBezTo>
                            <a:pt x="8801" y="10427"/>
                            <a:pt x="8531" y="9872"/>
                            <a:pt x="7878" y="9789"/>
                          </a:cubicBezTo>
                          <a:cubicBezTo>
                            <a:pt x="7840" y="9784"/>
                            <a:pt x="7801" y="9782"/>
                            <a:pt x="7761" y="9782"/>
                          </a:cubicBezTo>
                          <a:cubicBezTo>
                            <a:pt x="7363" y="9782"/>
                            <a:pt x="6917" y="10020"/>
                            <a:pt x="6595" y="10417"/>
                          </a:cubicBezTo>
                          <a:cubicBezTo>
                            <a:pt x="6273" y="10811"/>
                            <a:pt x="6159" y="11266"/>
                            <a:pt x="6285" y="11631"/>
                          </a:cubicBezTo>
                          <a:cubicBezTo>
                            <a:pt x="6295" y="11660"/>
                            <a:pt x="6323" y="11681"/>
                            <a:pt x="6354" y="11682"/>
                          </a:cubicBezTo>
                          <a:cubicBezTo>
                            <a:pt x="6357" y="11683"/>
                            <a:pt x="6360" y="11683"/>
                            <a:pt x="6363" y="11683"/>
                          </a:cubicBezTo>
                          <a:cubicBezTo>
                            <a:pt x="6390" y="11683"/>
                            <a:pt x="6417" y="11665"/>
                            <a:pt x="6428" y="11638"/>
                          </a:cubicBezTo>
                          <a:cubicBezTo>
                            <a:pt x="6568" y="11337"/>
                            <a:pt x="6931" y="11048"/>
                            <a:pt x="7364" y="11048"/>
                          </a:cubicBezTo>
                          <a:cubicBezTo>
                            <a:pt x="7388" y="11048"/>
                            <a:pt x="7411" y="11048"/>
                            <a:pt x="7435" y="11050"/>
                          </a:cubicBezTo>
                          <a:cubicBezTo>
                            <a:pt x="7765" y="11072"/>
                            <a:pt x="8377" y="11301"/>
                            <a:pt x="8766" y="12564"/>
                          </a:cubicBezTo>
                          <a:lnTo>
                            <a:pt x="8816" y="12728"/>
                          </a:lnTo>
                          <a:cubicBezTo>
                            <a:pt x="8987" y="13303"/>
                            <a:pt x="9165" y="13895"/>
                            <a:pt x="9606" y="14279"/>
                          </a:cubicBezTo>
                          <a:cubicBezTo>
                            <a:pt x="9550" y="14292"/>
                            <a:pt x="9493" y="14299"/>
                            <a:pt x="9435" y="14299"/>
                          </a:cubicBezTo>
                          <a:cubicBezTo>
                            <a:pt x="9016" y="14299"/>
                            <a:pt x="8570" y="13959"/>
                            <a:pt x="8067" y="13576"/>
                          </a:cubicBezTo>
                          <a:cubicBezTo>
                            <a:pt x="7486" y="13133"/>
                            <a:pt x="6833" y="12634"/>
                            <a:pt x="6102" y="12634"/>
                          </a:cubicBezTo>
                          <a:cubicBezTo>
                            <a:pt x="6031" y="12634"/>
                            <a:pt x="5960" y="12638"/>
                            <a:pt x="5887" y="12648"/>
                          </a:cubicBezTo>
                          <a:cubicBezTo>
                            <a:pt x="5308" y="12728"/>
                            <a:pt x="4756" y="13122"/>
                            <a:pt x="4201" y="13858"/>
                          </a:cubicBezTo>
                          <a:cubicBezTo>
                            <a:pt x="3428" y="14879"/>
                            <a:pt x="2822" y="15104"/>
                            <a:pt x="2438" y="15104"/>
                          </a:cubicBezTo>
                          <a:cubicBezTo>
                            <a:pt x="2339" y="15104"/>
                            <a:pt x="2255" y="15089"/>
                            <a:pt x="2186" y="15069"/>
                          </a:cubicBezTo>
                          <a:cubicBezTo>
                            <a:pt x="1730" y="14932"/>
                            <a:pt x="1495" y="14465"/>
                            <a:pt x="1465" y="14060"/>
                          </a:cubicBezTo>
                          <a:cubicBezTo>
                            <a:pt x="1433" y="13620"/>
                            <a:pt x="1625" y="13260"/>
                            <a:pt x="1975" y="13097"/>
                          </a:cubicBezTo>
                          <a:cubicBezTo>
                            <a:pt x="2004" y="13083"/>
                            <a:pt x="2022" y="13053"/>
                            <a:pt x="2019" y="13019"/>
                          </a:cubicBezTo>
                          <a:cubicBezTo>
                            <a:pt x="2016" y="12988"/>
                            <a:pt x="1994" y="12961"/>
                            <a:pt x="1963" y="12951"/>
                          </a:cubicBezTo>
                          <a:cubicBezTo>
                            <a:pt x="1835" y="12915"/>
                            <a:pt x="1709" y="12897"/>
                            <a:pt x="1587" y="12897"/>
                          </a:cubicBezTo>
                          <a:cubicBezTo>
                            <a:pt x="1131" y="12897"/>
                            <a:pt x="724" y="13143"/>
                            <a:pt x="453" y="13594"/>
                          </a:cubicBezTo>
                          <a:cubicBezTo>
                            <a:pt x="50" y="14273"/>
                            <a:pt x="0" y="15385"/>
                            <a:pt x="705" y="16110"/>
                          </a:cubicBezTo>
                          <a:cubicBezTo>
                            <a:pt x="1173" y="16589"/>
                            <a:pt x="2186" y="17064"/>
                            <a:pt x="3078" y="17064"/>
                          </a:cubicBezTo>
                          <a:cubicBezTo>
                            <a:pt x="3518" y="17064"/>
                            <a:pt x="3930" y="16949"/>
                            <a:pt x="4242" y="16663"/>
                          </a:cubicBezTo>
                          <a:cubicBezTo>
                            <a:pt x="5478" y="15461"/>
                            <a:pt x="6663" y="14884"/>
                            <a:pt x="7950" y="14884"/>
                          </a:cubicBezTo>
                          <a:cubicBezTo>
                            <a:pt x="8415" y="14884"/>
                            <a:pt x="8893" y="14959"/>
                            <a:pt x="9392" y="15107"/>
                          </a:cubicBezTo>
                          <a:cubicBezTo>
                            <a:pt x="9919" y="15264"/>
                            <a:pt x="10268" y="15440"/>
                            <a:pt x="10636" y="15624"/>
                          </a:cubicBezTo>
                          <a:cubicBezTo>
                            <a:pt x="11105" y="15861"/>
                            <a:pt x="11588" y="16103"/>
                            <a:pt x="12483" y="16330"/>
                          </a:cubicBezTo>
                          <a:cubicBezTo>
                            <a:pt x="12497" y="16333"/>
                            <a:pt x="13557" y="16547"/>
                            <a:pt x="14004" y="16547"/>
                          </a:cubicBezTo>
                          <a:cubicBezTo>
                            <a:pt x="14057" y="16547"/>
                            <a:pt x="14100" y="16544"/>
                            <a:pt x="14133" y="16537"/>
                          </a:cubicBezTo>
                          <a:lnTo>
                            <a:pt x="14133" y="16542"/>
                          </a:lnTo>
                          <a:cubicBezTo>
                            <a:pt x="14498" y="16530"/>
                            <a:pt x="14755" y="16165"/>
                            <a:pt x="14765" y="15833"/>
                          </a:cubicBezTo>
                          <a:cubicBezTo>
                            <a:pt x="14785" y="15260"/>
                            <a:pt x="14293" y="15168"/>
                            <a:pt x="14130" y="15138"/>
                          </a:cubicBezTo>
                          <a:cubicBezTo>
                            <a:pt x="13983" y="15112"/>
                            <a:pt x="13830" y="15102"/>
                            <a:pt x="13680" y="15093"/>
                          </a:cubicBezTo>
                          <a:lnTo>
                            <a:pt x="13590" y="15087"/>
                          </a:lnTo>
                          <a:cubicBezTo>
                            <a:pt x="13108" y="15054"/>
                            <a:pt x="12599" y="14856"/>
                            <a:pt x="12156" y="14530"/>
                          </a:cubicBezTo>
                          <a:cubicBezTo>
                            <a:pt x="11755" y="14235"/>
                            <a:pt x="11302" y="13713"/>
                            <a:pt x="11231" y="13140"/>
                          </a:cubicBezTo>
                          <a:cubicBezTo>
                            <a:pt x="11190" y="12820"/>
                            <a:pt x="11277" y="12530"/>
                            <a:pt x="11485" y="12273"/>
                          </a:cubicBezTo>
                          <a:cubicBezTo>
                            <a:pt x="11572" y="12168"/>
                            <a:pt x="11692" y="12063"/>
                            <a:pt x="11829" y="11944"/>
                          </a:cubicBezTo>
                          <a:cubicBezTo>
                            <a:pt x="12414" y="11430"/>
                            <a:pt x="13296" y="10654"/>
                            <a:pt x="13188" y="8333"/>
                          </a:cubicBezTo>
                          <a:cubicBezTo>
                            <a:pt x="13030" y="4990"/>
                            <a:pt x="11054" y="1725"/>
                            <a:pt x="8151" y="11"/>
                          </a:cubicBezTo>
                          <a:cubicBezTo>
                            <a:pt x="8138" y="4"/>
                            <a:pt x="8125" y="0"/>
                            <a:pt x="81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47" name="Google Shape;147;p2"/>
            <p:cNvGrpSpPr/>
            <p:nvPr/>
          </p:nvGrpSpPr>
          <p:grpSpPr>
            <a:xfrm flipH="1">
              <a:off x="5905421" y="-306844"/>
              <a:ext cx="734707" cy="940604"/>
              <a:chOff x="5727751" y="-2019865"/>
              <a:chExt cx="1295323" cy="1658329"/>
            </a:xfrm>
          </p:grpSpPr>
          <p:grpSp>
            <p:nvGrpSpPr>
              <p:cNvPr id="148" name="Google Shape;148;p2"/>
              <p:cNvGrpSpPr/>
              <p:nvPr/>
            </p:nvGrpSpPr>
            <p:grpSpPr>
              <a:xfrm>
                <a:off x="5727751" y="-2015109"/>
                <a:ext cx="1289544" cy="1648998"/>
                <a:chOff x="1272050" y="1728150"/>
                <a:chExt cx="535525" cy="684800"/>
              </a:xfrm>
            </p:grpSpPr>
            <p:sp>
              <p:nvSpPr>
                <p:cNvPr id="149" name="Google Shape;149;p2"/>
                <p:cNvSpPr/>
                <p:nvPr/>
              </p:nvSpPr>
              <p:spPr>
                <a:xfrm>
                  <a:off x="1322075" y="1953375"/>
                  <a:ext cx="83900" cy="82225"/>
                </a:xfrm>
                <a:custGeom>
                  <a:avLst/>
                  <a:gdLst/>
                  <a:ahLst/>
                  <a:cxnLst/>
                  <a:rect l="l" t="t" r="r" b="b"/>
                  <a:pathLst>
                    <a:path w="3356" h="3289" extrusionOk="0">
                      <a:moveTo>
                        <a:pt x="0" y="1"/>
                      </a:moveTo>
                      <a:lnTo>
                        <a:pt x="0" y="1"/>
                      </a:lnTo>
                      <a:cubicBezTo>
                        <a:pt x="247" y="1677"/>
                        <a:pt x="1550" y="3000"/>
                        <a:pt x="3201" y="3288"/>
                      </a:cubicBezTo>
                      <a:cubicBezTo>
                        <a:pt x="3328" y="3179"/>
                        <a:pt x="3328" y="2990"/>
                        <a:pt x="3356" y="2823"/>
                      </a:cubicBezTo>
                      <a:cubicBezTo>
                        <a:pt x="1777" y="2382"/>
                        <a:pt x="900" y="1404"/>
                        <a:pt x="656" y="389"/>
                      </a:cubicBezTo>
                      <a:lnTo>
                        <a:pt x="655" y="389"/>
                      </a:lnTo>
                      <a:cubicBezTo>
                        <a:pt x="446" y="331"/>
                        <a:pt x="237" y="221"/>
                        <a:pt x="55" y="48"/>
                      </a:cubicBezTo>
                      <a:cubicBezTo>
                        <a:pt x="36" y="30"/>
                        <a:pt x="18" y="14"/>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 name="Google Shape;150;p2"/>
                <p:cNvGrpSpPr/>
                <p:nvPr/>
              </p:nvGrpSpPr>
              <p:grpSpPr>
                <a:xfrm>
                  <a:off x="1272050" y="1728150"/>
                  <a:ext cx="535525" cy="684800"/>
                  <a:chOff x="1272050" y="1728150"/>
                  <a:chExt cx="535525" cy="684800"/>
                </a:xfrm>
              </p:grpSpPr>
              <p:sp>
                <p:nvSpPr>
                  <p:cNvPr id="151" name="Google Shape;151;p2"/>
                  <p:cNvSpPr/>
                  <p:nvPr/>
                </p:nvSpPr>
                <p:spPr>
                  <a:xfrm>
                    <a:off x="1302025" y="1728150"/>
                    <a:ext cx="116550" cy="108425"/>
                  </a:xfrm>
                  <a:custGeom>
                    <a:avLst/>
                    <a:gdLst/>
                    <a:ahLst/>
                    <a:cxnLst/>
                    <a:rect l="l" t="t" r="r" b="b"/>
                    <a:pathLst>
                      <a:path w="4662" h="4337" extrusionOk="0">
                        <a:moveTo>
                          <a:pt x="2568" y="0"/>
                        </a:moveTo>
                        <a:cubicBezTo>
                          <a:pt x="1320" y="0"/>
                          <a:pt x="0" y="937"/>
                          <a:pt x="253" y="3085"/>
                        </a:cubicBezTo>
                        <a:cubicBezTo>
                          <a:pt x="302" y="3511"/>
                          <a:pt x="406" y="3932"/>
                          <a:pt x="557" y="4336"/>
                        </a:cubicBezTo>
                        <a:cubicBezTo>
                          <a:pt x="601" y="4297"/>
                          <a:pt x="646" y="4255"/>
                          <a:pt x="690" y="4218"/>
                        </a:cubicBezTo>
                        <a:cubicBezTo>
                          <a:pt x="898" y="4040"/>
                          <a:pt x="1114" y="3932"/>
                          <a:pt x="1319" y="3895"/>
                        </a:cubicBezTo>
                        <a:cubicBezTo>
                          <a:pt x="1318" y="3890"/>
                          <a:pt x="1318" y="3885"/>
                          <a:pt x="1318" y="3879"/>
                        </a:cubicBezTo>
                        <a:cubicBezTo>
                          <a:pt x="1284" y="2470"/>
                          <a:pt x="1988" y="1743"/>
                          <a:pt x="2715" y="1642"/>
                        </a:cubicBezTo>
                        <a:cubicBezTo>
                          <a:pt x="2793" y="1632"/>
                          <a:pt x="2865" y="1627"/>
                          <a:pt x="2933" y="1627"/>
                        </a:cubicBezTo>
                        <a:cubicBezTo>
                          <a:pt x="3850" y="1627"/>
                          <a:pt x="3841" y="2544"/>
                          <a:pt x="4088" y="2544"/>
                        </a:cubicBezTo>
                        <a:cubicBezTo>
                          <a:pt x="4093" y="2544"/>
                          <a:pt x="4097" y="2544"/>
                          <a:pt x="4102" y="2543"/>
                        </a:cubicBezTo>
                        <a:cubicBezTo>
                          <a:pt x="4292" y="2518"/>
                          <a:pt x="4662" y="2068"/>
                          <a:pt x="4574" y="1508"/>
                        </a:cubicBezTo>
                        <a:cubicBezTo>
                          <a:pt x="4430" y="543"/>
                          <a:pt x="3519" y="0"/>
                          <a:pt x="2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1479925" y="1788875"/>
                    <a:ext cx="106475" cy="124325"/>
                  </a:xfrm>
                  <a:custGeom>
                    <a:avLst/>
                    <a:gdLst/>
                    <a:ahLst/>
                    <a:cxnLst/>
                    <a:rect l="l" t="t" r="r" b="b"/>
                    <a:pathLst>
                      <a:path w="4259" h="4973" extrusionOk="0">
                        <a:moveTo>
                          <a:pt x="1919" y="1"/>
                        </a:moveTo>
                        <a:cubicBezTo>
                          <a:pt x="980" y="1"/>
                          <a:pt x="314" y="776"/>
                          <a:pt x="198" y="1624"/>
                        </a:cubicBezTo>
                        <a:cubicBezTo>
                          <a:pt x="0" y="3065"/>
                          <a:pt x="1053" y="4150"/>
                          <a:pt x="2132" y="4972"/>
                        </a:cubicBezTo>
                        <a:cubicBezTo>
                          <a:pt x="2135" y="4956"/>
                          <a:pt x="2138" y="4943"/>
                          <a:pt x="2140" y="4928"/>
                        </a:cubicBezTo>
                        <a:cubicBezTo>
                          <a:pt x="2192" y="4680"/>
                          <a:pt x="2290" y="4479"/>
                          <a:pt x="2415" y="4328"/>
                        </a:cubicBezTo>
                        <a:cubicBezTo>
                          <a:pt x="1740" y="3757"/>
                          <a:pt x="1126" y="2780"/>
                          <a:pt x="1393" y="2017"/>
                        </a:cubicBezTo>
                        <a:cubicBezTo>
                          <a:pt x="1506" y="1697"/>
                          <a:pt x="1847" y="1415"/>
                          <a:pt x="2188" y="1415"/>
                        </a:cubicBezTo>
                        <a:cubicBezTo>
                          <a:pt x="2544" y="1415"/>
                          <a:pt x="2899" y="1723"/>
                          <a:pt x="2991" y="2616"/>
                        </a:cubicBezTo>
                        <a:cubicBezTo>
                          <a:pt x="3978" y="2461"/>
                          <a:pt x="4258" y="747"/>
                          <a:pt x="2598" y="129"/>
                        </a:cubicBezTo>
                        <a:cubicBezTo>
                          <a:pt x="2360" y="41"/>
                          <a:pt x="2132" y="1"/>
                          <a:pt x="19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1288025" y="2024700"/>
                    <a:ext cx="143925" cy="106450"/>
                  </a:xfrm>
                  <a:custGeom>
                    <a:avLst/>
                    <a:gdLst/>
                    <a:ahLst/>
                    <a:cxnLst/>
                    <a:rect l="l" t="t" r="r" b="b"/>
                    <a:pathLst>
                      <a:path w="5757" h="4258" extrusionOk="0">
                        <a:moveTo>
                          <a:pt x="1978" y="0"/>
                        </a:moveTo>
                        <a:cubicBezTo>
                          <a:pt x="1452" y="0"/>
                          <a:pt x="872" y="304"/>
                          <a:pt x="489" y="1093"/>
                        </a:cubicBezTo>
                        <a:cubicBezTo>
                          <a:pt x="0" y="2103"/>
                          <a:pt x="266" y="3258"/>
                          <a:pt x="748" y="3719"/>
                        </a:cubicBezTo>
                        <a:cubicBezTo>
                          <a:pt x="1069" y="4024"/>
                          <a:pt x="1789" y="4257"/>
                          <a:pt x="2543" y="4257"/>
                        </a:cubicBezTo>
                        <a:cubicBezTo>
                          <a:pt x="3055" y="4257"/>
                          <a:pt x="3583" y="4149"/>
                          <a:pt x="4012" y="3883"/>
                        </a:cubicBezTo>
                        <a:cubicBezTo>
                          <a:pt x="4485" y="3589"/>
                          <a:pt x="5225" y="2723"/>
                          <a:pt x="5756" y="2062"/>
                        </a:cubicBezTo>
                        <a:cubicBezTo>
                          <a:pt x="5483" y="2016"/>
                          <a:pt x="5183" y="1816"/>
                          <a:pt x="4981" y="1508"/>
                        </a:cubicBezTo>
                        <a:cubicBezTo>
                          <a:pt x="4361" y="1967"/>
                          <a:pt x="3528" y="2722"/>
                          <a:pt x="2661" y="2722"/>
                        </a:cubicBezTo>
                        <a:cubicBezTo>
                          <a:pt x="2469" y="2722"/>
                          <a:pt x="2275" y="2685"/>
                          <a:pt x="2082" y="2599"/>
                        </a:cubicBezTo>
                        <a:cubicBezTo>
                          <a:pt x="1537" y="2360"/>
                          <a:pt x="1229" y="1593"/>
                          <a:pt x="1609" y="1135"/>
                        </a:cubicBezTo>
                        <a:cubicBezTo>
                          <a:pt x="1777" y="933"/>
                          <a:pt x="2023" y="845"/>
                          <a:pt x="2283" y="845"/>
                        </a:cubicBezTo>
                        <a:cubicBezTo>
                          <a:pt x="2601" y="845"/>
                          <a:pt x="2940" y="975"/>
                          <a:pt x="3185" y="1183"/>
                        </a:cubicBezTo>
                        <a:cubicBezTo>
                          <a:pt x="3278" y="538"/>
                          <a:pt x="2677" y="0"/>
                          <a:pt x="1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1272050" y="2150625"/>
                    <a:ext cx="161125" cy="101275"/>
                  </a:xfrm>
                  <a:custGeom>
                    <a:avLst/>
                    <a:gdLst/>
                    <a:ahLst/>
                    <a:cxnLst/>
                    <a:rect l="l" t="t" r="r" b="b"/>
                    <a:pathLst>
                      <a:path w="6445" h="4051" extrusionOk="0">
                        <a:moveTo>
                          <a:pt x="2554" y="1"/>
                        </a:moveTo>
                        <a:cubicBezTo>
                          <a:pt x="2084" y="1"/>
                          <a:pt x="1567" y="186"/>
                          <a:pt x="1189" y="606"/>
                        </a:cubicBezTo>
                        <a:cubicBezTo>
                          <a:pt x="0" y="1929"/>
                          <a:pt x="1176" y="4051"/>
                          <a:pt x="3043" y="4051"/>
                        </a:cubicBezTo>
                        <a:cubicBezTo>
                          <a:pt x="3395" y="4051"/>
                          <a:pt x="3773" y="3975"/>
                          <a:pt x="4164" y="3804"/>
                        </a:cubicBezTo>
                        <a:cubicBezTo>
                          <a:pt x="4651" y="3590"/>
                          <a:pt x="4970" y="3336"/>
                          <a:pt x="6444" y="2179"/>
                        </a:cubicBezTo>
                        <a:cubicBezTo>
                          <a:pt x="6060" y="1975"/>
                          <a:pt x="5818" y="1540"/>
                          <a:pt x="5960" y="1079"/>
                        </a:cubicBezTo>
                        <a:cubicBezTo>
                          <a:pt x="5995" y="968"/>
                          <a:pt x="6051" y="857"/>
                          <a:pt x="6088" y="747"/>
                        </a:cubicBezTo>
                        <a:lnTo>
                          <a:pt x="6088" y="747"/>
                        </a:lnTo>
                        <a:cubicBezTo>
                          <a:pt x="5063" y="1248"/>
                          <a:pt x="4198" y="2579"/>
                          <a:pt x="3158" y="2579"/>
                        </a:cubicBezTo>
                        <a:cubicBezTo>
                          <a:pt x="3040" y="2579"/>
                          <a:pt x="2918" y="2561"/>
                          <a:pt x="2794" y="2523"/>
                        </a:cubicBezTo>
                        <a:cubicBezTo>
                          <a:pt x="2230" y="2349"/>
                          <a:pt x="1935" y="1603"/>
                          <a:pt x="2227" y="1092"/>
                        </a:cubicBezTo>
                        <a:cubicBezTo>
                          <a:pt x="2402" y="784"/>
                          <a:pt x="2756" y="616"/>
                          <a:pt x="3106" y="616"/>
                        </a:cubicBezTo>
                        <a:cubicBezTo>
                          <a:pt x="3340" y="616"/>
                          <a:pt x="3571" y="691"/>
                          <a:pt x="3747" y="848"/>
                        </a:cubicBezTo>
                        <a:cubicBezTo>
                          <a:pt x="3707" y="320"/>
                          <a:pt x="3170" y="1"/>
                          <a:pt x="2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1292000" y="2270225"/>
                    <a:ext cx="168150" cy="107750"/>
                  </a:xfrm>
                  <a:custGeom>
                    <a:avLst/>
                    <a:gdLst/>
                    <a:ahLst/>
                    <a:cxnLst/>
                    <a:rect l="l" t="t" r="r" b="b"/>
                    <a:pathLst>
                      <a:path w="6726" h="4310" extrusionOk="0">
                        <a:moveTo>
                          <a:pt x="6164" y="1"/>
                        </a:moveTo>
                        <a:cubicBezTo>
                          <a:pt x="5120" y="1226"/>
                          <a:pt x="3301" y="2600"/>
                          <a:pt x="2220" y="2600"/>
                        </a:cubicBezTo>
                        <a:cubicBezTo>
                          <a:pt x="2023" y="2600"/>
                          <a:pt x="1850" y="2554"/>
                          <a:pt x="1711" y="2454"/>
                        </a:cubicBezTo>
                        <a:cubicBezTo>
                          <a:pt x="1354" y="2195"/>
                          <a:pt x="1283" y="1622"/>
                          <a:pt x="1567" y="1284"/>
                        </a:cubicBezTo>
                        <a:cubicBezTo>
                          <a:pt x="1718" y="1104"/>
                          <a:pt x="1952" y="1013"/>
                          <a:pt x="2186" y="1013"/>
                        </a:cubicBezTo>
                        <a:cubicBezTo>
                          <a:pt x="2392" y="1013"/>
                          <a:pt x="2598" y="1084"/>
                          <a:pt x="2747" y="1228"/>
                        </a:cubicBezTo>
                        <a:cubicBezTo>
                          <a:pt x="2528" y="762"/>
                          <a:pt x="2080" y="534"/>
                          <a:pt x="1607" y="534"/>
                        </a:cubicBezTo>
                        <a:cubicBezTo>
                          <a:pt x="836" y="534"/>
                          <a:pt x="1" y="1144"/>
                          <a:pt x="2" y="2328"/>
                        </a:cubicBezTo>
                        <a:cubicBezTo>
                          <a:pt x="4" y="3461"/>
                          <a:pt x="869" y="4309"/>
                          <a:pt x="1845" y="4309"/>
                        </a:cubicBezTo>
                        <a:cubicBezTo>
                          <a:pt x="1946" y="4309"/>
                          <a:pt x="2050" y="4300"/>
                          <a:pt x="2153" y="4281"/>
                        </a:cubicBezTo>
                        <a:cubicBezTo>
                          <a:pt x="3298" y="4067"/>
                          <a:pt x="5426" y="1822"/>
                          <a:pt x="6726" y="256"/>
                        </a:cubicBezTo>
                        <a:cubicBezTo>
                          <a:pt x="6678" y="250"/>
                          <a:pt x="6628" y="237"/>
                          <a:pt x="6579" y="219"/>
                        </a:cubicBezTo>
                        <a:cubicBezTo>
                          <a:pt x="6438" y="168"/>
                          <a:pt x="6303" y="61"/>
                          <a:pt x="6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1434000" y="1990125"/>
                    <a:ext cx="373575" cy="422825"/>
                  </a:xfrm>
                  <a:custGeom>
                    <a:avLst/>
                    <a:gdLst/>
                    <a:ahLst/>
                    <a:cxnLst/>
                    <a:rect l="l" t="t" r="r" b="b"/>
                    <a:pathLst>
                      <a:path w="14943" h="16913" extrusionOk="0">
                        <a:moveTo>
                          <a:pt x="8357" y="0"/>
                        </a:moveTo>
                        <a:cubicBezTo>
                          <a:pt x="8273" y="170"/>
                          <a:pt x="8119" y="331"/>
                          <a:pt x="7918" y="449"/>
                        </a:cubicBezTo>
                        <a:cubicBezTo>
                          <a:pt x="11051" y="1708"/>
                          <a:pt x="13641" y="7311"/>
                          <a:pt x="12426" y="9934"/>
                        </a:cubicBezTo>
                        <a:cubicBezTo>
                          <a:pt x="12446" y="8308"/>
                          <a:pt x="11981" y="6676"/>
                          <a:pt x="11105" y="5304"/>
                        </a:cubicBezTo>
                        <a:cubicBezTo>
                          <a:pt x="9490" y="2777"/>
                          <a:pt x="7388" y="1973"/>
                          <a:pt x="5076" y="1399"/>
                        </a:cubicBezTo>
                        <a:cubicBezTo>
                          <a:pt x="5050" y="1442"/>
                          <a:pt x="5019" y="1485"/>
                          <a:pt x="4980" y="1523"/>
                        </a:cubicBezTo>
                        <a:cubicBezTo>
                          <a:pt x="4805" y="1703"/>
                          <a:pt x="4572" y="1746"/>
                          <a:pt x="4326" y="1746"/>
                        </a:cubicBezTo>
                        <a:cubicBezTo>
                          <a:pt x="4313" y="1746"/>
                          <a:pt x="4300" y="1746"/>
                          <a:pt x="4288" y="1746"/>
                        </a:cubicBezTo>
                        <a:cubicBezTo>
                          <a:pt x="4286" y="1758"/>
                          <a:pt x="4286" y="1771"/>
                          <a:pt x="4286" y="1781"/>
                        </a:cubicBezTo>
                        <a:cubicBezTo>
                          <a:pt x="4751" y="1781"/>
                          <a:pt x="5156" y="2093"/>
                          <a:pt x="5277" y="2502"/>
                        </a:cubicBezTo>
                        <a:cubicBezTo>
                          <a:pt x="9878" y="3412"/>
                          <a:pt x="12668" y="8097"/>
                          <a:pt x="11826" y="10301"/>
                        </a:cubicBezTo>
                        <a:cubicBezTo>
                          <a:pt x="11136" y="6102"/>
                          <a:pt x="8054" y="4257"/>
                          <a:pt x="5649" y="4257"/>
                        </a:cubicBezTo>
                        <a:cubicBezTo>
                          <a:pt x="5120" y="4257"/>
                          <a:pt x="4625" y="4346"/>
                          <a:pt x="4195" y="4518"/>
                        </a:cubicBezTo>
                        <a:cubicBezTo>
                          <a:pt x="4146" y="4545"/>
                          <a:pt x="4094" y="4567"/>
                          <a:pt x="4042" y="4585"/>
                        </a:cubicBezTo>
                        <a:cubicBezTo>
                          <a:pt x="3654" y="4765"/>
                          <a:pt x="3328" y="5018"/>
                          <a:pt x="3087" y="5340"/>
                        </a:cubicBezTo>
                        <a:cubicBezTo>
                          <a:pt x="3105" y="5347"/>
                          <a:pt x="3122" y="5360"/>
                          <a:pt x="3143" y="5376"/>
                        </a:cubicBezTo>
                        <a:cubicBezTo>
                          <a:pt x="3298" y="5498"/>
                          <a:pt x="3698" y="5597"/>
                          <a:pt x="4000" y="5783"/>
                        </a:cubicBezTo>
                        <a:cubicBezTo>
                          <a:pt x="4532" y="5431"/>
                          <a:pt x="5170" y="5279"/>
                          <a:pt x="5839" y="5279"/>
                        </a:cubicBezTo>
                        <a:cubicBezTo>
                          <a:pt x="7879" y="5279"/>
                          <a:pt x="10201" y="6693"/>
                          <a:pt x="10637" y="8155"/>
                        </a:cubicBezTo>
                        <a:cubicBezTo>
                          <a:pt x="9727" y="6943"/>
                          <a:pt x="8448" y="6363"/>
                          <a:pt x="7252" y="6363"/>
                        </a:cubicBezTo>
                        <a:cubicBezTo>
                          <a:pt x="6542" y="6363"/>
                          <a:pt x="5861" y="6567"/>
                          <a:pt x="5305" y="6966"/>
                        </a:cubicBezTo>
                        <a:cubicBezTo>
                          <a:pt x="5497" y="7107"/>
                          <a:pt x="5669" y="7314"/>
                          <a:pt x="5773" y="7576"/>
                        </a:cubicBezTo>
                        <a:cubicBezTo>
                          <a:pt x="6565" y="7288"/>
                          <a:pt x="7382" y="7162"/>
                          <a:pt x="7971" y="7162"/>
                        </a:cubicBezTo>
                        <a:cubicBezTo>
                          <a:pt x="8507" y="7162"/>
                          <a:pt x="8854" y="7266"/>
                          <a:pt x="8822" y="7447"/>
                        </a:cubicBezTo>
                        <a:cubicBezTo>
                          <a:pt x="8602" y="7531"/>
                          <a:pt x="7030" y="7509"/>
                          <a:pt x="5973" y="8057"/>
                        </a:cubicBezTo>
                        <a:cubicBezTo>
                          <a:pt x="6048" y="8115"/>
                          <a:pt x="6122" y="8066"/>
                          <a:pt x="6163" y="8122"/>
                        </a:cubicBezTo>
                        <a:cubicBezTo>
                          <a:pt x="6203" y="8177"/>
                          <a:pt x="6129" y="8242"/>
                          <a:pt x="6082" y="8288"/>
                        </a:cubicBezTo>
                        <a:cubicBezTo>
                          <a:pt x="5955" y="8413"/>
                          <a:pt x="5979" y="8618"/>
                          <a:pt x="5957" y="8796"/>
                        </a:cubicBezTo>
                        <a:cubicBezTo>
                          <a:pt x="5952" y="8824"/>
                          <a:pt x="5949" y="8850"/>
                          <a:pt x="5943" y="8877"/>
                        </a:cubicBezTo>
                        <a:cubicBezTo>
                          <a:pt x="6543" y="8614"/>
                          <a:pt x="7101" y="8164"/>
                          <a:pt x="7732" y="7957"/>
                        </a:cubicBezTo>
                        <a:cubicBezTo>
                          <a:pt x="7993" y="7872"/>
                          <a:pt x="8258" y="7831"/>
                          <a:pt x="8520" y="7831"/>
                        </a:cubicBezTo>
                        <a:cubicBezTo>
                          <a:pt x="9584" y="7831"/>
                          <a:pt x="10580" y="8502"/>
                          <a:pt x="10941" y="9564"/>
                        </a:cubicBezTo>
                        <a:cubicBezTo>
                          <a:pt x="11302" y="10625"/>
                          <a:pt x="10461" y="11504"/>
                          <a:pt x="9866" y="11504"/>
                        </a:cubicBezTo>
                        <a:cubicBezTo>
                          <a:pt x="9756" y="11504"/>
                          <a:pt x="9655" y="11474"/>
                          <a:pt x="9571" y="11410"/>
                        </a:cubicBezTo>
                        <a:cubicBezTo>
                          <a:pt x="9150" y="11086"/>
                          <a:pt x="9066" y="9912"/>
                          <a:pt x="8120" y="9793"/>
                        </a:cubicBezTo>
                        <a:cubicBezTo>
                          <a:pt x="8083" y="9788"/>
                          <a:pt x="8046" y="9786"/>
                          <a:pt x="8009" y="9786"/>
                        </a:cubicBezTo>
                        <a:cubicBezTo>
                          <a:pt x="7228" y="9786"/>
                          <a:pt x="6352" y="10781"/>
                          <a:pt x="6609" y="11531"/>
                        </a:cubicBezTo>
                        <a:cubicBezTo>
                          <a:pt x="6771" y="11188"/>
                          <a:pt x="7171" y="10895"/>
                          <a:pt x="7621" y="10895"/>
                        </a:cubicBezTo>
                        <a:cubicBezTo>
                          <a:pt x="8144" y="10895"/>
                          <a:pt x="8734" y="11292"/>
                          <a:pt x="9094" y="12467"/>
                        </a:cubicBezTo>
                        <a:cubicBezTo>
                          <a:pt x="9290" y="13116"/>
                          <a:pt x="9470" y="13838"/>
                          <a:pt x="10020" y="14232"/>
                        </a:cubicBezTo>
                        <a:cubicBezTo>
                          <a:pt x="9911" y="14281"/>
                          <a:pt x="9802" y="14303"/>
                          <a:pt x="9691" y="14303"/>
                        </a:cubicBezTo>
                        <a:cubicBezTo>
                          <a:pt x="8724" y="14303"/>
                          <a:pt x="7667" y="12637"/>
                          <a:pt x="6358" y="12637"/>
                        </a:cubicBezTo>
                        <a:cubicBezTo>
                          <a:pt x="5795" y="12637"/>
                          <a:pt x="5185" y="12946"/>
                          <a:pt x="4517" y="13829"/>
                        </a:cubicBezTo>
                        <a:cubicBezTo>
                          <a:pt x="3806" y="14769"/>
                          <a:pt x="3180" y="15107"/>
                          <a:pt x="2694" y="15107"/>
                        </a:cubicBezTo>
                        <a:cubicBezTo>
                          <a:pt x="1604" y="15107"/>
                          <a:pt x="1223" y="13400"/>
                          <a:pt x="2196" y="12953"/>
                        </a:cubicBezTo>
                        <a:cubicBezTo>
                          <a:pt x="2071" y="12918"/>
                          <a:pt x="1951" y="12901"/>
                          <a:pt x="1836" y="12901"/>
                        </a:cubicBezTo>
                        <a:cubicBezTo>
                          <a:pt x="569" y="12901"/>
                          <a:pt x="0" y="14938"/>
                          <a:pt x="1015" y="15983"/>
                        </a:cubicBezTo>
                        <a:cubicBezTo>
                          <a:pt x="1445" y="16425"/>
                          <a:pt x="2459" y="16913"/>
                          <a:pt x="3341" y="16913"/>
                        </a:cubicBezTo>
                        <a:cubicBezTo>
                          <a:pt x="3758" y="16913"/>
                          <a:pt x="4145" y="16804"/>
                          <a:pt x="4428" y="16529"/>
                        </a:cubicBezTo>
                        <a:cubicBezTo>
                          <a:pt x="5714" y="15280"/>
                          <a:pt x="6914" y="14727"/>
                          <a:pt x="8181" y="14727"/>
                        </a:cubicBezTo>
                        <a:cubicBezTo>
                          <a:pt x="8660" y="14727"/>
                          <a:pt x="9149" y="14806"/>
                          <a:pt x="9655" y="14956"/>
                        </a:cubicBezTo>
                        <a:cubicBezTo>
                          <a:pt x="10868" y="15318"/>
                          <a:pt x="11156" y="15776"/>
                          <a:pt x="12743" y="16176"/>
                        </a:cubicBezTo>
                        <a:cubicBezTo>
                          <a:pt x="12820" y="16194"/>
                          <a:pt x="13982" y="16400"/>
                          <a:pt x="14294" y="16400"/>
                        </a:cubicBezTo>
                        <a:cubicBezTo>
                          <a:pt x="14337" y="16400"/>
                          <a:pt x="14364" y="16396"/>
                          <a:pt x="14370" y="16387"/>
                        </a:cubicBezTo>
                        <a:cubicBezTo>
                          <a:pt x="14677" y="16376"/>
                          <a:pt x="14917" y="16061"/>
                          <a:pt x="14928" y="15754"/>
                        </a:cubicBezTo>
                        <a:cubicBezTo>
                          <a:pt x="14943" y="15339"/>
                          <a:pt x="14677" y="15194"/>
                          <a:pt x="14359" y="15135"/>
                        </a:cubicBezTo>
                        <a:cubicBezTo>
                          <a:pt x="14185" y="15104"/>
                          <a:pt x="13996" y="15096"/>
                          <a:pt x="13827" y="15086"/>
                        </a:cubicBezTo>
                        <a:cubicBezTo>
                          <a:pt x="13296" y="15051"/>
                          <a:pt x="12776" y="14829"/>
                          <a:pt x="12352" y="14513"/>
                        </a:cubicBezTo>
                        <a:cubicBezTo>
                          <a:pt x="11637" y="13986"/>
                          <a:pt x="11001" y="12962"/>
                          <a:pt x="11668" y="12144"/>
                        </a:cubicBezTo>
                        <a:cubicBezTo>
                          <a:pt x="12145" y="11561"/>
                          <a:pt x="13488" y="11083"/>
                          <a:pt x="13355" y="8257"/>
                        </a:cubicBezTo>
                        <a:cubicBezTo>
                          <a:pt x="13198" y="4905"/>
                          <a:pt x="11241" y="1702"/>
                          <a:pt x="8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 name="Google Shape;157;p2"/>
              <p:cNvGrpSpPr/>
              <p:nvPr/>
            </p:nvGrpSpPr>
            <p:grpSpPr>
              <a:xfrm>
                <a:off x="5755804" y="-2019865"/>
                <a:ext cx="1267270" cy="1658329"/>
                <a:chOff x="1283700" y="1726175"/>
                <a:chExt cx="526275" cy="688675"/>
              </a:xfrm>
            </p:grpSpPr>
            <p:sp>
              <p:nvSpPr>
                <p:cNvPr id="158" name="Google Shape;158;p2"/>
                <p:cNvSpPr/>
                <p:nvPr/>
              </p:nvSpPr>
              <p:spPr>
                <a:xfrm>
                  <a:off x="1493700" y="2147925"/>
                  <a:ext cx="7400" cy="22750"/>
                </a:xfrm>
                <a:custGeom>
                  <a:avLst/>
                  <a:gdLst/>
                  <a:ahLst/>
                  <a:cxnLst/>
                  <a:rect l="l" t="t" r="r" b="b"/>
                  <a:pathLst>
                    <a:path w="296" h="910" extrusionOk="0">
                      <a:moveTo>
                        <a:pt x="154" y="0"/>
                      </a:moveTo>
                      <a:cubicBezTo>
                        <a:pt x="120" y="0"/>
                        <a:pt x="90" y="23"/>
                        <a:pt x="80" y="55"/>
                      </a:cubicBezTo>
                      <a:cubicBezTo>
                        <a:pt x="0" y="318"/>
                        <a:pt x="21" y="614"/>
                        <a:pt x="135" y="862"/>
                      </a:cubicBezTo>
                      <a:cubicBezTo>
                        <a:pt x="148" y="891"/>
                        <a:pt x="176" y="909"/>
                        <a:pt x="206" y="909"/>
                      </a:cubicBezTo>
                      <a:cubicBezTo>
                        <a:pt x="216" y="909"/>
                        <a:pt x="228" y="906"/>
                        <a:pt x="238" y="902"/>
                      </a:cubicBezTo>
                      <a:cubicBezTo>
                        <a:pt x="279" y="883"/>
                        <a:pt x="296" y="837"/>
                        <a:pt x="276" y="798"/>
                      </a:cubicBezTo>
                      <a:cubicBezTo>
                        <a:pt x="177" y="581"/>
                        <a:pt x="158" y="329"/>
                        <a:pt x="229" y="101"/>
                      </a:cubicBezTo>
                      <a:cubicBezTo>
                        <a:pt x="242" y="60"/>
                        <a:pt x="217" y="17"/>
                        <a:pt x="177" y="4"/>
                      </a:cubicBezTo>
                      <a:cubicBezTo>
                        <a:pt x="170" y="1"/>
                        <a:pt x="16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 name="Google Shape;159;p2"/>
                <p:cNvGrpSpPr/>
                <p:nvPr/>
              </p:nvGrpSpPr>
              <p:grpSpPr>
                <a:xfrm>
                  <a:off x="1283700" y="1906825"/>
                  <a:ext cx="352550" cy="473050"/>
                  <a:chOff x="1283700" y="1906825"/>
                  <a:chExt cx="352550" cy="473050"/>
                </a:xfrm>
              </p:grpSpPr>
              <p:sp>
                <p:nvSpPr>
                  <p:cNvPr id="160" name="Google Shape;160;p2"/>
                  <p:cNvSpPr/>
                  <p:nvPr/>
                </p:nvSpPr>
                <p:spPr>
                  <a:xfrm>
                    <a:off x="1482650" y="2185900"/>
                    <a:ext cx="36150" cy="35975"/>
                  </a:xfrm>
                  <a:custGeom>
                    <a:avLst/>
                    <a:gdLst/>
                    <a:ahLst/>
                    <a:cxnLst/>
                    <a:rect l="l" t="t" r="r" b="b"/>
                    <a:pathLst>
                      <a:path w="1446" h="1439" extrusionOk="0">
                        <a:moveTo>
                          <a:pt x="723" y="156"/>
                        </a:moveTo>
                        <a:cubicBezTo>
                          <a:pt x="729" y="156"/>
                          <a:pt x="736" y="157"/>
                          <a:pt x="742" y="160"/>
                        </a:cubicBezTo>
                        <a:cubicBezTo>
                          <a:pt x="776" y="173"/>
                          <a:pt x="806" y="217"/>
                          <a:pt x="791" y="303"/>
                        </a:cubicBezTo>
                        <a:cubicBezTo>
                          <a:pt x="775" y="397"/>
                          <a:pt x="769" y="489"/>
                          <a:pt x="834" y="533"/>
                        </a:cubicBezTo>
                        <a:cubicBezTo>
                          <a:pt x="853" y="547"/>
                          <a:pt x="873" y="552"/>
                          <a:pt x="893" y="552"/>
                        </a:cubicBezTo>
                        <a:cubicBezTo>
                          <a:pt x="942" y="552"/>
                          <a:pt x="994" y="519"/>
                          <a:pt x="1043" y="488"/>
                        </a:cubicBezTo>
                        <a:cubicBezTo>
                          <a:pt x="1082" y="465"/>
                          <a:pt x="1144" y="424"/>
                          <a:pt x="1177" y="424"/>
                        </a:cubicBezTo>
                        <a:cubicBezTo>
                          <a:pt x="1181" y="424"/>
                          <a:pt x="1185" y="424"/>
                          <a:pt x="1188" y="426"/>
                        </a:cubicBezTo>
                        <a:cubicBezTo>
                          <a:pt x="1197" y="427"/>
                          <a:pt x="1206" y="440"/>
                          <a:pt x="1215" y="458"/>
                        </a:cubicBezTo>
                        <a:cubicBezTo>
                          <a:pt x="1237" y="508"/>
                          <a:pt x="1234" y="523"/>
                          <a:pt x="1141" y="576"/>
                        </a:cubicBezTo>
                        <a:cubicBezTo>
                          <a:pt x="1088" y="609"/>
                          <a:pt x="1020" y="646"/>
                          <a:pt x="1018" y="722"/>
                        </a:cubicBezTo>
                        <a:cubicBezTo>
                          <a:pt x="1014" y="817"/>
                          <a:pt x="1104" y="882"/>
                          <a:pt x="1176" y="935"/>
                        </a:cubicBezTo>
                        <a:cubicBezTo>
                          <a:pt x="1193" y="948"/>
                          <a:pt x="1207" y="959"/>
                          <a:pt x="1219" y="968"/>
                        </a:cubicBezTo>
                        <a:cubicBezTo>
                          <a:pt x="1263" y="1007"/>
                          <a:pt x="1269" y="1041"/>
                          <a:pt x="1262" y="1059"/>
                        </a:cubicBezTo>
                        <a:cubicBezTo>
                          <a:pt x="1256" y="1074"/>
                          <a:pt x="1235" y="1082"/>
                          <a:pt x="1211" y="1082"/>
                        </a:cubicBezTo>
                        <a:cubicBezTo>
                          <a:pt x="1207" y="1082"/>
                          <a:pt x="1203" y="1082"/>
                          <a:pt x="1198" y="1081"/>
                        </a:cubicBezTo>
                        <a:cubicBezTo>
                          <a:pt x="1156" y="1074"/>
                          <a:pt x="1114" y="1041"/>
                          <a:pt x="1074" y="1010"/>
                        </a:cubicBezTo>
                        <a:cubicBezTo>
                          <a:pt x="1032" y="976"/>
                          <a:pt x="984" y="938"/>
                          <a:pt x="928" y="938"/>
                        </a:cubicBezTo>
                        <a:cubicBezTo>
                          <a:pt x="915" y="938"/>
                          <a:pt x="901" y="941"/>
                          <a:pt x="887" y="945"/>
                        </a:cubicBezTo>
                        <a:cubicBezTo>
                          <a:pt x="819" y="971"/>
                          <a:pt x="776" y="1047"/>
                          <a:pt x="736" y="1219"/>
                        </a:cubicBezTo>
                        <a:cubicBezTo>
                          <a:pt x="732" y="1233"/>
                          <a:pt x="718" y="1281"/>
                          <a:pt x="692" y="1282"/>
                        </a:cubicBezTo>
                        <a:cubicBezTo>
                          <a:pt x="671" y="1282"/>
                          <a:pt x="645" y="1266"/>
                          <a:pt x="633" y="1229"/>
                        </a:cubicBezTo>
                        <a:cubicBezTo>
                          <a:pt x="628" y="1214"/>
                          <a:pt x="634" y="1163"/>
                          <a:pt x="637" y="1133"/>
                        </a:cubicBezTo>
                        <a:cubicBezTo>
                          <a:pt x="646" y="1038"/>
                          <a:pt x="656" y="942"/>
                          <a:pt x="583" y="895"/>
                        </a:cubicBezTo>
                        <a:cubicBezTo>
                          <a:pt x="563" y="884"/>
                          <a:pt x="543" y="880"/>
                          <a:pt x="523" y="880"/>
                        </a:cubicBezTo>
                        <a:cubicBezTo>
                          <a:pt x="470" y="880"/>
                          <a:pt x="421" y="910"/>
                          <a:pt x="401" y="922"/>
                        </a:cubicBezTo>
                        <a:cubicBezTo>
                          <a:pt x="359" y="948"/>
                          <a:pt x="320" y="961"/>
                          <a:pt x="285" y="961"/>
                        </a:cubicBezTo>
                        <a:cubicBezTo>
                          <a:pt x="260" y="961"/>
                          <a:pt x="238" y="954"/>
                          <a:pt x="218" y="940"/>
                        </a:cubicBezTo>
                        <a:cubicBezTo>
                          <a:pt x="184" y="914"/>
                          <a:pt x="166" y="870"/>
                          <a:pt x="173" y="845"/>
                        </a:cubicBezTo>
                        <a:cubicBezTo>
                          <a:pt x="176" y="838"/>
                          <a:pt x="179" y="821"/>
                          <a:pt x="213" y="818"/>
                        </a:cubicBezTo>
                        <a:cubicBezTo>
                          <a:pt x="218" y="818"/>
                          <a:pt x="237" y="818"/>
                          <a:pt x="247" y="820"/>
                        </a:cubicBezTo>
                        <a:cubicBezTo>
                          <a:pt x="264" y="822"/>
                          <a:pt x="285" y="824"/>
                          <a:pt x="307" y="824"/>
                        </a:cubicBezTo>
                        <a:cubicBezTo>
                          <a:pt x="364" y="824"/>
                          <a:pt x="431" y="809"/>
                          <a:pt x="460" y="734"/>
                        </a:cubicBezTo>
                        <a:cubicBezTo>
                          <a:pt x="518" y="588"/>
                          <a:pt x="334" y="516"/>
                          <a:pt x="275" y="492"/>
                        </a:cubicBezTo>
                        <a:cubicBezTo>
                          <a:pt x="230" y="473"/>
                          <a:pt x="216" y="452"/>
                          <a:pt x="218" y="449"/>
                        </a:cubicBezTo>
                        <a:cubicBezTo>
                          <a:pt x="220" y="442"/>
                          <a:pt x="240" y="427"/>
                          <a:pt x="273" y="427"/>
                        </a:cubicBezTo>
                        <a:cubicBezTo>
                          <a:pt x="276" y="427"/>
                          <a:pt x="278" y="427"/>
                          <a:pt x="281" y="427"/>
                        </a:cubicBezTo>
                        <a:cubicBezTo>
                          <a:pt x="312" y="431"/>
                          <a:pt x="351" y="449"/>
                          <a:pt x="388" y="468"/>
                        </a:cubicBezTo>
                        <a:cubicBezTo>
                          <a:pt x="438" y="491"/>
                          <a:pt x="493" y="517"/>
                          <a:pt x="550" y="517"/>
                        </a:cubicBezTo>
                        <a:cubicBezTo>
                          <a:pt x="573" y="517"/>
                          <a:pt x="596" y="513"/>
                          <a:pt x="619" y="502"/>
                        </a:cubicBezTo>
                        <a:cubicBezTo>
                          <a:pt x="733" y="448"/>
                          <a:pt x="717" y="330"/>
                          <a:pt x="705" y="257"/>
                        </a:cubicBezTo>
                        <a:cubicBezTo>
                          <a:pt x="701" y="223"/>
                          <a:pt x="695" y="180"/>
                          <a:pt x="704" y="164"/>
                        </a:cubicBezTo>
                        <a:cubicBezTo>
                          <a:pt x="707" y="159"/>
                          <a:pt x="714" y="156"/>
                          <a:pt x="723" y="156"/>
                        </a:cubicBezTo>
                        <a:close/>
                        <a:moveTo>
                          <a:pt x="725" y="0"/>
                        </a:moveTo>
                        <a:cubicBezTo>
                          <a:pt x="664" y="0"/>
                          <a:pt x="608" y="28"/>
                          <a:pt x="575" y="78"/>
                        </a:cubicBezTo>
                        <a:cubicBezTo>
                          <a:pt x="532" y="143"/>
                          <a:pt x="544" y="219"/>
                          <a:pt x="553" y="279"/>
                        </a:cubicBezTo>
                        <a:cubicBezTo>
                          <a:pt x="556" y="303"/>
                          <a:pt x="562" y="347"/>
                          <a:pt x="553" y="361"/>
                        </a:cubicBezTo>
                        <a:cubicBezTo>
                          <a:pt x="552" y="361"/>
                          <a:pt x="551" y="361"/>
                          <a:pt x="549" y="361"/>
                        </a:cubicBezTo>
                        <a:cubicBezTo>
                          <a:pt x="530" y="361"/>
                          <a:pt x="483" y="337"/>
                          <a:pt x="456" y="325"/>
                        </a:cubicBezTo>
                        <a:cubicBezTo>
                          <a:pt x="408" y="303"/>
                          <a:pt x="357" y="279"/>
                          <a:pt x="302" y="272"/>
                        </a:cubicBezTo>
                        <a:cubicBezTo>
                          <a:pt x="292" y="271"/>
                          <a:pt x="281" y="270"/>
                          <a:pt x="271" y="270"/>
                        </a:cubicBezTo>
                        <a:cubicBezTo>
                          <a:pt x="174" y="270"/>
                          <a:pt x="89" y="326"/>
                          <a:pt x="67" y="411"/>
                        </a:cubicBezTo>
                        <a:cubicBezTo>
                          <a:pt x="49" y="485"/>
                          <a:pt x="79" y="582"/>
                          <a:pt x="219" y="638"/>
                        </a:cubicBezTo>
                        <a:cubicBezTo>
                          <a:pt x="249" y="650"/>
                          <a:pt x="271" y="660"/>
                          <a:pt x="287" y="669"/>
                        </a:cubicBezTo>
                        <a:cubicBezTo>
                          <a:pt x="280" y="669"/>
                          <a:pt x="272" y="668"/>
                          <a:pt x="266" y="668"/>
                        </a:cubicBezTo>
                        <a:cubicBezTo>
                          <a:pt x="249" y="666"/>
                          <a:pt x="231" y="664"/>
                          <a:pt x="214" y="664"/>
                        </a:cubicBezTo>
                        <a:cubicBezTo>
                          <a:pt x="207" y="664"/>
                          <a:pt x="200" y="664"/>
                          <a:pt x="193" y="665"/>
                        </a:cubicBezTo>
                        <a:cubicBezTo>
                          <a:pt x="106" y="677"/>
                          <a:pt x="43" y="730"/>
                          <a:pt x="23" y="808"/>
                        </a:cubicBezTo>
                        <a:cubicBezTo>
                          <a:pt x="1" y="900"/>
                          <a:pt x="43" y="1007"/>
                          <a:pt x="128" y="1068"/>
                        </a:cubicBezTo>
                        <a:cubicBezTo>
                          <a:pt x="155" y="1087"/>
                          <a:pt x="211" y="1119"/>
                          <a:pt x="288" y="1119"/>
                        </a:cubicBezTo>
                        <a:cubicBezTo>
                          <a:pt x="343" y="1119"/>
                          <a:pt x="410" y="1103"/>
                          <a:pt x="485" y="1055"/>
                        </a:cubicBezTo>
                        <a:lnTo>
                          <a:pt x="487" y="1055"/>
                        </a:lnTo>
                        <a:cubicBezTo>
                          <a:pt x="485" y="1075"/>
                          <a:pt x="482" y="1099"/>
                          <a:pt x="481" y="1118"/>
                        </a:cubicBezTo>
                        <a:cubicBezTo>
                          <a:pt x="475" y="1177"/>
                          <a:pt x="470" y="1233"/>
                          <a:pt x="485" y="1278"/>
                        </a:cubicBezTo>
                        <a:cubicBezTo>
                          <a:pt x="518" y="1374"/>
                          <a:pt x="600" y="1439"/>
                          <a:pt x="692" y="1439"/>
                        </a:cubicBezTo>
                        <a:cubicBezTo>
                          <a:pt x="695" y="1439"/>
                          <a:pt x="696" y="1439"/>
                          <a:pt x="701" y="1436"/>
                        </a:cubicBezTo>
                        <a:cubicBezTo>
                          <a:pt x="773" y="1431"/>
                          <a:pt x="859" y="1381"/>
                          <a:pt x="888" y="1253"/>
                        </a:cubicBezTo>
                        <a:cubicBezTo>
                          <a:pt x="910" y="1158"/>
                          <a:pt x="930" y="1115"/>
                          <a:pt x="939" y="1099"/>
                        </a:cubicBezTo>
                        <a:cubicBezTo>
                          <a:pt x="952" y="1106"/>
                          <a:pt x="968" y="1121"/>
                          <a:pt x="981" y="1130"/>
                        </a:cubicBezTo>
                        <a:cubicBezTo>
                          <a:pt x="1032" y="1171"/>
                          <a:pt x="1094" y="1219"/>
                          <a:pt x="1179" y="1232"/>
                        </a:cubicBezTo>
                        <a:cubicBezTo>
                          <a:pt x="1192" y="1234"/>
                          <a:pt x="1205" y="1235"/>
                          <a:pt x="1217" y="1235"/>
                        </a:cubicBezTo>
                        <a:cubicBezTo>
                          <a:pt x="1302" y="1235"/>
                          <a:pt x="1373" y="1192"/>
                          <a:pt x="1405" y="1121"/>
                        </a:cubicBezTo>
                        <a:cubicBezTo>
                          <a:pt x="1438" y="1050"/>
                          <a:pt x="1432" y="944"/>
                          <a:pt x="1323" y="848"/>
                        </a:cubicBezTo>
                        <a:cubicBezTo>
                          <a:pt x="1308" y="838"/>
                          <a:pt x="1290" y="823"/>
                          <a:pt x="1269" y="808"/>
                        </a:cubicBezTo>
                        <a:cubicBezTo>
                          <a:pt x="1246" y="789"/>
                          <a:pt x="1197" y="753"/>
                          <a:pt x="1181" y="736"/>
                        </a:cubicBezTo>
                        <a:cubicBezTo>
                          <a:pt x="1191" y="728"/>
                          <a:pt x="1209" y="718"/>
                          <a:pt x="1221" y="711"/>
                        </a:cubicBezTo>
                        <a:cubicBezTo>
                          <a:pt x="1293" y="669"/>
                          <a:pt x="1445" y="582"/>
                          <a:pt x="1358" y="395"/>
                        </a:cubicBezTo>
                        <a:cubicBezTo>
                          <a:pt x="1330" y="331"/>
                          <a:pt x="1287" y="293"/>
                          <a:pt x="1234" y="275"/>
                        </a:cubicBezTo>
                        <a:cubicBezTo>
                          <a:pt x="1217" y="270"/>
                          <a:pt x="1201" y="268"/>
                          <a:pt x="1185" y="268"/>
                        </a:cubicBezTo>
                        <a:cubicBezTo>
                          <a:pt x="1105" y="268"/>
                          <a:pt x="1027" y="316"/>
                          <a:pt x="962" y="358"/>
                        </a:cubicBezTo>
                        <a:cubicBezTo>
                          <a:pt x="958" y="362"/>
                          <a:pt x="947" y="366"/>
                          <a:pt x="940" y="372"/>
                        </a:cubicBezTo>
                        <a:cubicBezTo>
                          <a:pt x="943" y="361"/>
                          <a:pt x="944" y="347"/>
                          <a:pt x="946" y="331"/>
                        </a:cubicBezTo>
                        <a:cubicBezTo>
                          <a:pt x="975" y="152"/>
                          <a:pt x="887" y="49"/>
                          <a:pt x="803" y="15"/>
                        </a:cubicBezTo>
                        <a:cubicBezTo>
                          <a:pt x="777" y="5"/>
                          <a:pt x="750" y="0"/>
                          <a:pt x="7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1511675" y="2231600"/>
                    <a:ext cx="26200" cy="51800"/>
                  </a:xfrm>
                  <a:custGeom>
                    <a:avLst/>
                    <a:gdLst/>
                    <a:ahLst/>
                    <a:cxnLst/>
                    <a:rect l="l" t="t" r="r" b="b"/>
                    <a:pathLst>
                      <a:path w="1048" h="2072" extrusionOk="0">
                        <a:moveTo>
                          <a:pt x="88" y="0"/>
                        </a:moveTo>
                        <a:cubicBezTo>
                          <a:pt x="69" y="0"/>
                          <a:pt x="49" y="7"/>
                          <a:pt x="35" y="21"/>
                        </a:cubicBezTo>
                        <a:cubicBezTo>
                          <a:pt x="4" y="51"/>
                          <a:pt x="1" y="100"/>
                          <a:pt x="30" y="132"/>
                        </a:cubicBezTo>
                        <a:cubicBezTo>
                          <a:pt x="503" y="645"/>
                          <a:pt x="808" y="1309"/>
                          <a:pt x="887" y="2003"/>
                        </a:cubicBezTo>
                        <a:cubicBezTo>
                          <a:pt x="893" y="2042"/>
                          <a:pt x="927" y="2071"/>
                          <a:pt x="965" y="2071"/>
                        </a:cubicBezTo>
                        <a:lnTo>
                          <a:pt x="974" y="2071"/>
                        </a:lnTo>
                        <a:cubicBezTo>
                          <a:pt x="1017" y="2066"/>
                          <a:pt x="1048" y="2027"/>
                          <a:pt x="1042" y="1984"/>
                        </a:cubicBezTo>
                        <a:cubicBezTo>
                          <a:pt x="959" y="1258"/>
                          <a:pt x="640" y="562"/>
                          <a:pt x="145" y="24"/>
                        </a:cubicBezTo>
                        <a:cubicBezTo>
                          <a:pt x="130" y="8"/>
                          <a:pt x="109"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1522750" y="2230575"/>
                    <a:ext cx="24550" cy="22275"/>
                  </a:xfrm>
                  <a:custGeom>
                    <a:avLst/>
                    <a:gdLst/>
                    <a:ahLst/>
                    <a:cxnLst/>
                    <a:rect l="l" t="t" r="r" b="b"/>
                    <a:pathLst>
                      <a:path w="982" h="891" extrusionOk="0">
                        <a:moveTo>
                          <a:pt x="93" y="1"/>
                        </a:moveTo>
                        <a:cubicBezTo>
                          <a:pt x="61" y="1"/>
                          <a:pt x="30" y="19"/>
                          <a:pt x="18" y="51"/>
                        </a:cubicBezTo>
                        <a:cubicBezTo>
                          <a:pt x="1" y="92"/>
                          <a:pt x="21" y="138"/>
                          <a:pt x="63" y="152"/>
                        </a:cubicBezTo>
                        <a:cubicBezTo>
                          <a:pt x="391" y="278"/>
                          <a:pt x="667" y="531"/>
                          <a:pt x="820" y="847"/>
                        </a:cubicBezTo>
                        <a:cubicBezTo>
                          <a:pt x="834" y="875"/>
                          <a:pt x="862" y="891"/>
                          <a:pt x="891" y="891"/>
                        </a:cubicBezTo>
                        <a:cubicBezTo>
                          <a:pt x="902" y="891"/>
                          <a:pt x="915" y="887"/>
                          <a:pt x="925" y="879"/>
                        </a:cubicBezTo>
                        <a:cubicBezTo>
                          <a:pt x="965" y="861"/>
                          <a:pt x="981" y="816"/>
                          <a:pt x="962" y="776"/>
                        </a:cubicBezTo>
                        <a:cubicBezTo>
                          <a:pt x="794" y="426"/>
                          <a:pt x="485" y="144"/>
                          <a:pt x="119" y="5"/>
                        </a:cubicBezTo>
                        <a:cubicBezTo>
                          <a:pt x="110" y="2"/>
                          <a:pt x="102" y="1"/>
                          <a:pt x="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1503100" y="2236675"/>
                    <a:ext cx="12150" cy="33175"/>
                  </a:xfrm>
                  <a:custGeom>
                    <a:avLst/>
                    <a:gdLst/>
                    <a:ahLst/>
                    <a:cxnLst/>
                    <a:rect l="l" t="t" r="r" b="b"/>
                    <a:pathLst>
                      <a:path w="486" h="1327" extrusionOk="0">
                        <a:moveTo>
                          <a:pt x="90" y="1"/>
                        </a:moveTo>
                        <a:cubicBezTo>
                          <a:pt x="77" y="1"/>
                          <a:pt x="64" y="4"/>
                          <a:pt x="53" y="10"/>
                        </a:cubicBezTo>
                        <a:cubicBezTo>
                          <a:pt x="13" y="30"/>
                          <a:pt x="1" y="78"/>
                          <a:pt x="22" y="115"/>
                        </a:cubicBezTo>
                        <a:cubicBezTo>
                          <a:pt x="203" y="446"/>
                          <a:pt x="296" y="963"/>
                          <a:pt x="141" y="1207"/>
                        </a:cubicBezTo>
                        <a:cubicBezTo>
                          <a:pt x="119" y="1241"/>
                          <a:pt x="128" y="1289"/>
                          <a:pt x="165" y="1313"/>
                        </a:cubicBezTo>
                        <a:cubicBezTo>
                          <a:pt x="178" y="1322"/>
                          <a:pt x="193" y="1326"/>
                          <a:pt x="208" y="1326"/>
                        </a:cubicBezTo>
                        <a:cubicBezTo>
                          <a:pt x="233" y="1326"/>
                          <a:pt x="258" y="1313"/>
                          <a:pt x="271" y="1292"/>
                        </a:cubicBezTo>
                        <a:cubicBezTo>
                          <a:pt x="485" y="957"/>
                          <a:pt x="333" y="359"/>
                          <a:pt x="157" y="41"/>
                        </a:cubicBezTo>
                        <a:cubicBezTo>
                          <a:pt x="143" y="15"/>
                          <a:pt x="117" y="1"/>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1531700" y="2189875"/>
                    <a:ext cx="48950" cy="12375"/>
                  </a:xfrm>
                  <a:custGeom>
                    <a:avLst/>
                    <a:gdLst/>
                    <a:ahLst/>
                    <a:cxnLst/>
                    <a:rect l="l" t="t" r="r" b="b"/>
                    <a:pathLst>
                      <a:path w="1958" h="495" extrusionOk="0">
                        <a:moveTo>
                          <a:pt x="1367" y="0"/>
                        </a:moveTo>
                        <a:cubicBezTo>
                          <a:pt x="961" y="0"/>
                          <a:pt x="445" y="125"/>
                          <a:pt x="52" y="348"/>
                        </a:cubicBezTo>
                        <a:cubicBezTo>
                          <a:pt x="15" y="370"/>
                          <a:pt x="0" y="417"/>
                          <a:pt x="22" y="454"/>
                        </a:cubicBezTo>
                        <a:cubicBezTo>
                          <a:pt x="37" y="479"/>
                          <a:pt x="62" y="494"/>
                          <a:pt x="90" y="494"/>
                        </a:cubicBezTo>
                        <a:cubicBezTo>
                          <a:pt x="103" y="494"/>
                          <a:pt x="115" y="490"/>
                          <a:pt x="129" y="482"/>
                        </a:cubicBezTo>
                        <a:cubicBezTo>
                          <a:pt x="516" y="263"/>
                          <a:pt x="1005" y="155"/>
                          <a:pt x="1369" y="155"/>
                        </a:cubicBezTo>
                        <a:cubicBezTo>
                          <a:pt x="1570" y="155"/>
                          <a:pt x="1734" y="188"/>
                          <a:pt x="1821" y="253"/>
                        </a:cubicBezTo>
                        <a:cubicBezTo>
                          <a:pt x="1836" y="265"/>
                          <a:pt x="1853" y="270"/>
                          <a:pt x="1869" y="270"/>
                        </a:cubicBezTo>
                        <a:cubicBezTo>
                          <a:pt x="1893" y="270"/>
                          <a:pt x="1916" y="259"/>
                          <a:pt x="1930" y="238"/>
                        </a:cubicBezTo>
                        <a:cubicBezTo>
                          <a:pt x="1957" y="203"/>
                          <a:pt x="1951" y="156"/>
                          <a:pt x="1916" y="129"/>
                        </a:cubicBezTo>
                        <a:cubicBezTo>
                          <a:pt x="1799" y="42"/>
                          <a:pt x="1601" y="0"/>
                          <a:pt x="1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1534750" y="2206375"/>
                    <a:ext cx="32450" cy="8125"/>
                  </a:xfrm>
                  <a:custGeom>
                    <a:avLst/>
                    <a:gdLst/>
                    <a:ahLst/>
                    <a:cxnLst/>
                    <a:rect l="l" t="t" r="r" b="b"/>
                    <a:pathLst>
                      <a:path w="1298" h="325" extrusionOk="0">
                        <a:moveTo>
                          <a:pt x="89" y="1"/>
                        </a:moveTo>
                        <a:cubicBezTo>
                          <a:pt x="59" y="1"/>
                          <a:pt x="31" y="19"/>
                          <a:pt x="18" y="50"/>
                        </a:cubicBezTo>
                        <a:cubicBezTo>
                          <a:pt x="1" y="88"/>
                          <a:pt x="20" y="134"/>
                          <a:pt x="60" y="152"/>
                        </a:cubicBezTo>
                        <a:cubicBezTo>
                          <a:pt x="336" y="265"/>
                          <a:pt x="631" y="324"/>
                          <a:pt x="928" y="324"/>
                        </a:cubicBezTo>
                        <a:cubicBezTo>
                          <a:pt x="1027" y="324"/>
                          <a:pt x="1128" y="317"/>
                          <a:pt x="1225" y="302"/>
                        </a:cubicBezTo>
                        <a:cubicBezTo>
                          <a:pt x="1268" y="296"/>
                          <a:pt x="1297" y="258"/>
                          <a:pt x="1292" y="215"/>
                        </a:cubicBezTo>
                        <a:cubicBezTo>
                          <a:pt x="1286" y="177"/>
                          <a:pt x="1253" y="148"/>
                          <a:pt x="1215" y="148"/>
                        </a:cubicBezTo>
                        <a:cubicBezTo>
                          <a:pt x="1211" y="148"/>
                          <a:pt x="1208" y="148"/>
                          <a:pt x="1204" y="149"/>
                        </a:cubicBezTo>
                        <a:cubicBezTo>
                          <a:pt x="1112" y="161"/>
                          <a:pt x="1019" y="168"/>
                          <a:pt x="926" y="168"/>
                        </a:cubicBezTo>
                        <a:cubicBezTo>
                          <a:pt x="650" y="168"/>
                          <a:pt x="376" y="113"/>
                          <a:pt x="119" y="7"/>
                        </a:cubicBezTo>
                        <a:cubicBezTo>
                          <a:pt x="109" y="3"/>
                          <a:pt x="99"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1531175" y="2173050"/>
                    <a:ext cx="25900" cy="17950"/>
                  </a:xfrm>
                  <a:custGeom>
                    <a:avLst/>
                    <a:gdLst/>
                    <a:ahLst/>
                    <a:cxnLst/>
                    <a:rect l="l" t="t" r="r" b="b"/>
                    <a:pathLst>
                      <a:path w="1036" h="718" extrusionOk="0">
                        <a:moveTo>
                          <a:pt x="967" y="1"/>
                        </a:moveTo>
                        <a:cubicBezTo>
                          <a:pt x="964" y="1"/>
                          <a:pt x="960" y="1"/>
                          <a:pt x="956" y="2"/>
                        </a:cubicBezTo>
                        <a:cubicBezTo>
                          <a:pt x="539" y="9"/>
                          <a:pt x="262" y="290"/>
                          <a:pt x="28" y="592"/>
                        </a:cubicBezTo>
                        <a:cubicBezTo>
                          <a:pt x="0" y="625"/>
                          <a:pt x="8" y="675"/>
                          <a:pt x="40" y="702"/>
                        </a:cubicBezTo>
                        <a:cubicBezTo>
                          <a:pt x="55" y="712"/>
                          <a:pt x="73" y="718"/>
                          <a:pt x="89" y="718"/>
                        </a:cubicBezTo>
                        <a:cubicBezTo>
                          <a:pt x="113" y="718"/>
                          <a:pt x="135" y="706"/>
                          <a:pt x="150" y="688"/>
                        </a:cubicBezTo>
                        <a:cubicBezTo>
                          <a:pt x="395" y="374"/>
                          <a:pt x="627" y="164"/>
                          <a:pt x="959" y="158"/>
                        </a:cubicBezTo>
                        <a:cubicBezTo>
                          <a:pt x="1003" y="158"/>
                          <a:pt x="1036" y="121"/>
                          <a:pt x="1036" y="78"/>
                        </a:cubicBezTo>
                        <a:cubicBezTo>
                          <a:pt x="1036" y="38"/>
                          <a:pt x="1008" y="1"/>
                          <a:pt x="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1501400" y="2131650"/>
                    <a:ext cx="12250" cy="47875"/>
                  </a:xfrm>
                  <a:custGeom>
                    <a:avLst/>
                    <a:gdLst/>
                    <a:ahLst/>
                    <a:cxnLst/>
                    <a:rect l="l" t="t" r="r" b="b"/>
                    <a:pathLst>
                      <a:path w="490" h="1915" extrusionOk="0">
                        <a:moveTo>
                          <a:pt x="401" y="1"/>
                        </a:moveTo>
                        <a:cubicBezTo>
                          <a:pt x="372" y="1"/>
                          <a:pt x="344" y="17"/>
                          <a:pt x="330" y="45"/>
                        </a:cubicBezTo>
                        <a:cubicBezTo>
                          <a:pt x="67" y="609"/>
                          <a:pt x="1" y="1250"/>
                          <a:pt x="143" y="1853"/>
                        </a:cubicBezTo>
                        <a:cubicBezTo>
                          <a:pt x="150" y="1890"/>
                          <a:pt x="183" y="1915"/>
                          <a:pt x="218" y="1915"/>
                        </a:cubicBezTo>
                        <a:cubicBezTo>
                          <a:pt x="225" y="1915"/>
                          <a:pt x="231" y="1912"/>
                          <a:pt x="237" y="1912"/>
                        </a:cubicBezTo>
                        <a:cubicBezTo>
                          <a:pt x="277" y="1901"/>
                          <a:pt x="304" y="1860"/>
                          <a:pt x="293" y="1817"/>
                        </a:cubicBezTo>
                        <a:cubicBezTo>
                          <a:pt x="160" y="1247"/>
                          <a:pt x="224" y="642"/>
                          <a:pt x="471" y="111"/>
                        </a:cubicBezTo>
                        <a:cubicBezTo>
                          <a:pt x="490" y="73"/>
                          <a:pt x="474" y="27"/>
                          <a:pt x="434" y="8"/>
                        </a:cubicBezTo>
                        <a:cubicBezTo>
                          <a:pt x="423" y="3"/>
                          <a:pt x="412"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1513150" y="2147175"/>
                    <a:ext cx="11400" cy="29100"/>
                  </a:xfrm>
                  <a:custGeom>
                    <a:avLst/>
                    <a:gdLst/>
                    <a:ahLst/>
                    <a:cxnLst/>
                    <a:rect l="l" t="t" r="r" b="b"/>
                    <a:pathLst>
                      <a:path w="456" h="1164" extrusionOk="0">
                        <a:moveTo>
                          <a:pt x="329" y="1"/>
                        </a:moveTo>
                        <a:cubicBezTo>
                          <a:pt x="326" y="1"/>
                          <a:pt x="324" y="1"/>
                          <a:pt x="321" y="1"/>
                        </a:cubicBezTo>
                        <a:cubicBezTo>
                          <a:pt x="278" y="4"/>
                          <a:pt x="247" y="43"/>
                          <a:pt x="250" y="85"/>
                        </a:cubicBezTo>
                        <a:cubicBezTo>
                          <a:pt x="293" y="523"/>
                          <a:pt x="243" y="667"/>
                          <a:pt x="23" y="1046"/>
                        </a:cubicBezTo>
                        <a:cubicBezTo>
                          <a:pt x="1" y="1082"/>
                          <a:pt x="14" y="1131"/>
                          <a:pt x="51" y="1153"/>
                        </a:cubicBezTo>
                        <a:cubicBezTo>
                          <a:pt x="64" y="1161"/>
                          <a:pt x="77" y="1164"/>
                          <a:pt x="89" y="1164"/>
                        </a:cubicBezTo>
                        <a:cubicBezTo>
                          <a:pt x="116" y="1164"/>
                          <a:pt x="144" y="1149"/>
                          <a:pt x="159" y="1124"/>
                        </a:cubicBezTo>
                        <a:cubicBezTo>
                          <a:pt x="382" y="740"/>
                          <a:pt x="456" y="560"/>
                          <a:pt x="405" y="71"/>
                        </a:cubicBezTo>
                        <a:cubicBezTo>
                          <a:pt x="403" y="31"/>
                          <a:pt x="367"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1430750" y="2156025"/>
                    <a:ext cx="50425" cy="37750"/>
                  </a:xfrm>
                  <a:custGeom>
                    <a:avLst/>
                    <a:gdLst/>
                    <a:ahLst/>
                    <a:cxnLst/>
                    <a:rect l="l" t="t" r="r" b="b"/>
                    <a:pathLst>
                      <a:path w="2017" h="1510" extrusionOk="0">
                        <a:moveTo>
                          <a:pt x="88" y="0"/>
                        </a:moveTo>
                        <a:cubicBezTo>
                          <a:pt x="75" y="0"/>
                          <a:pt x="62" y="4"/>
                          <a:pt x="50" y="11"/>
                        </a:cubicBezTo>
                        <a:cubicBezTo>
                          <a:pt x="13" y="33"/>
                          <a:pt x="0" y="80"/>
                          <a:pt x="21" y="117"/>
                        </a:cubicBezTo>
                        <a:cubicBezTo>
                          <a:pt x="417" y="822"/>
                          <a:pt x="1124" y="1340"/>
                          <a:pt x="1914" y="1508"/>
                        </a:cubicBezTo>
                        <a:cubicBezTo>
                          <a:pt x="1920" y="1510"/>
                          <a:pt x="1926" y="1510"/>
                          <a:pt x="1930" y="1510"/>
                        </a:cubicBezTo>
                        <a:cubicBezTo>
                          <a:pt x="1967" y="1510"/>
                          <a:pt x="2000" y="1483"/>
                          <a:pt x="2009" y="1446"/>
                        </a:cubicBezTo>
                        <a:cubicBezTo>
                          <a:pt x="2016" y="1403"/>
                          <a:pt x="1989" y="1364"/>
                          <a:pt x="1948" y="1355"/>
                        </a:cubicBezTo>
                        <a:cubicBezTo>
                          <a:pt x="1199" y="1195"/>
                          <a:pt x="532" y="705"/>
                          <a:pt x="157" y="40"/>
                        </a:cubicBezTo>
                        <a:cubicBezTo>
                          <a:pt x="142" y="15"/>
                          <a:pt x="115"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1461825" y="2158925"/>
                    <a:ext cx="22850" cy="23450"/>
                  </a:xfrm>
                  <a:custGeom>
                    <a:avLst/>
                    <a:gdLst/>
                    <a:ahLst/>
                    <a:cxnLst/>
                    <a:rect l="l" t="t" r="r" b="b"/>
                    <a:pathLst>
                      <a:path w="914" h="938" extrusionOk="0">
                        <a:moveTo>
                          <a:pt x="83" y="1"/>
                        </a:moveTo>
                        <a:cubicBezTo>
                          <a:pt x="80" y="1"/>
                          <a:pt x="77" y="1"/>
                          <a:pt x="74" y="1"/>
                        </a:cubicBezTo>
                        <a:cubicBezTo>
                          <a:pt x="33" y="5"/>
                          <a:pt x="1" y="44"/>
                          <a:pt x="5" y="87"/>
                        </a:cubicBezTo>
                        <a:cubicBezTo>
                          <a:pt x="41" y="437"/>
                          <a:pt x="306" y="722"/>
                          <a:pt x="794" y="931"/>
                        </a:cubicBezTo>
                        <a:cubicBezTo>
                          <a:pt x="804" y="936"/>
                          <a:pt x="813" y="937"/>
                          <a:pt x="825" y="937"/>
                        </a:cubicBezTo>
                        <a:cubicBezTo>
                          <a:pt x="854" y="937"/>
                          <a:pt x="884" y="920"/>
                          <a:pt x="897" y="893"/>
                        </a:cubicBezTo>
                        <a:cubicBezTo>
                          <a:pt x="913" y="853"/>
                          <a:pt x="894" y="806"/>
                          <a:pt x="856" y="790"/>
                        </a:cubicBezTo>
                        <a:cubicBezTo>
                          <a:pt x="417" y="602"/>
                          <a:pt x="190" y="367"/>
                          <a:pt x="160" y="72"/>
                        </a:cubicBezTo>
                        <a:cubicBezTo>
                          <a:pt x="156" y="32"/>
                          <a:pt x="123" y="1"/>
                          <a:pt x="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1439050" y="2183550"/>
                    <a:ext cx="31450" cy="12975"/>
                  </a:xfrm>
                  <a:custGeom>
                    <a:avLst/>
                    <a:gdLst/>
                    <a:ahLst/>
                    <a:cxnLst/>
                    <a:rect l="l" t="t" r="r" b="b"/>
                    <a:pathLst>
                      <a:path w="1258" h="519" extrusionOk="0">
                        <a:moveTo>
                          <a:pt x="89" y="1"/>
                        </a:moveTo>
                        <a:cubicBezTo>
                          <a:pt x="75" y="1"/>
                          <a:pt x="61" y="5"/>
                          <a:pt x="48" y="13"/>
                        </a:cubicBezTo>
                        <a:cubicBezTo>
                          <a:pt x="11" y="35"/>
                          <a:pt x="0" y="84"/>
                          <a:pt x="24" y="121"/>
                        </a:cubicBezTo>
                        <a:cubicBezTo>
                          <a:pt x="210" y="412"/>
                          <a:pt x="734" y="486"/>
                          <a:pt x="1170" y="518"/>
                        </a:cubicBezTo>
                        <a:lnTo>
                          <a:pt x="1176" y="518"/>
                        </a:lnTo>
                        <a:cubicBezTo>
                          <a:pt x="1217" y="518"/>
                          <a:pt x="1250" y="486"/>
                          <a:pt x="1254" y="446"/>
                        </a:cubicBezTo>
                        <a:cubicBezTo>
                          <a:pt x="1257" y="403"/>
                          <a:pt x="1225" y="366"/>
                          <a:pt x="1182" y="363"/>
                        </a:cubicBezTo>
                        <a:cubicBezTo>
                          <a:pt x="947" y="345"/>
                          <a:pt x="324" y="299"/>
                          <a:pt x="155" y="38"/>
                        </a:cubicBezTo>
                        <a:cubicBezTo>
                          <a:pt x="141" y="14"/>
                          <a:pt x="115"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1438300" y="2223525"/>
                    <a:ext cx="46975" cy="38025"/>
                  </a:xfrm>
                  <a:custGeom>
                    <a:avLst/>
                    <a:gdLst/>
                    <a:ahLst/>
                    <a:cxnLst/>
                    <a:rect l="l" t="t" r="r" b="b"/>
                    <a:pathLst>
                      <a:path w="1879" h="1521" extrusionOk="0">
                        <a:moveTo>
                          <a:pt x="1792" y="0"/>
                        </a:moveTo>
                        <a:cubicBezTo>
                          <a:pt x="1787" y="0"/>
                          <a:pt x="1781" y="1"/>
                          <a:pt x="1776" y="2"/>
                        </a:cubicBezTo>
                        <a:cubicBezTo>
                          <a:pt x="1013" y="157"/>
                          <a:pt x="339" y="696"/>
                          <a:pt x="19" y="1409"/>
                        </a:cubicBezTo>
                        <a:cubicBezTo>
                          <a:pt x="1" y="1448"/>
                          <a:pt x="19" y="1496"/>
                          <a:pt x="58" y="1513"/>
                        </a:cubicBezTo>
                        <a:cubicBezTo>
                          <a:pt x="67" y="1519"/>
                          <a:pt x="78" y="1520"/>
                          <a:pt x="89" y="1520"/>
                        </a:cubicBezTo>
                        <a:cubicBezTo>
                          <a:pt x="119" y="1520"/>
                          <a:pt x="148" y="1504"/>
                          <a:pt x="162" y="1471"/>
                        </a:cubicBezTo>
                        <a:cubicBezTo>
                          <a:pt x="460" y="804"/>
                          <a:pt x="1091" y="300"/>
                          <a:pt x="1809" y="155"/>
                        </a:cubicBezTo>
                        <a:cubicBezTo>
                          <a:pt x="1850" y="146"/>
                          <a:pt x="1878" y="105"/>
                          <a:pt x="1869" y="64"/>
                        </a:cubicBezTo>
                        <a:cubicBezTo>
                          <a:pt x="1861" y="26"/>
                          <a:pt x="1829" y="0"/>
                          <a:pt x="17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1470575" y="2231975"/>
                    <a:ext cx="18350" cy="23925"/>
                  </a:xfrm>
                  <a:custGeom>
                    <a:avLst/>
                    <a:gdLst/>
                    <a:ahLst/>
                    <a:cxnLst/>
                    <a:rect l="l" t="t" r="r" b="b"/>
                    <a:pathLst>
                      <a:path w="734" h="957" extrusionOk="0">
                        <a:moveTo>
                          <a:pt x="646" y="1"/>
                        </a:moveTo>
                        <a:cubicBezTo>
                          <a:pt x="628" y="1"/>
                          <a:pt x="611" y="7"/>
                          <a:pt x="596" y="18"/>
                        </a:cubicBezTo>
                        <a:cubicBezTo>
                          <a:pt x="329" y="238"/>
                          <a:pt x="128" y="526"/>
                          <a:pt x="15" y="853"/>
                        </a:cubicBezTo>
                        <a:cubicBezTo>
                          <a:pt x="1" y="894"/>
                          <a:pt x="23" y="938"/>
                          <a:pt x="63" y="953"/>
                        </a:cubicBezTo>
                        <a:cubicBezTo>
                          <a:pt x="72" y="955"/>
                          <a:pt x="79" y="956"/>
                          <a:pt x="89" y="956"/>
                        </a:cubicBezTo>
                        <a:cubicBezTo>
                          <a:pt x="120" y="956"/>
                          <a:pt x="151" y="937"/>
                          <a:pt x="160" y="901"/>
                        </a:cubicBezTo>
                        <a:cubicBezTo>
                          <a:pt x="262" y="607"/>
                          <a:pt x="453" y="336"/>
                          <a:pt x="695" y="139"/>
                        </a:cubicBezTo>
                        <a:cubicBezTo>
                          <a:pt x="727" y="113"/>
                          <a:pt x="733" y="62"/>
                          <a:pt x="705" y="30"/>
                        </a:cubicBezTo>
                        <a:cubicBezTo>
                          <a:pt x="691" y="11"/>
                          <a:pt x="669"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1444925" y="2215400"/>
                    <a:ext cx="34625" cy="16600"/>
                  </a:xfrm>
                  <a:custGeom>
                    <a:avLst/>
                    <a:gdLst/>
                    <a:ahLst/>
                    <a:cxnLst/>
                    <a:rect l="l" t="t" r="r" b="b"/>
                    <a:pathLst>
                      <a:path w="1385" h="664" extrusionOk="0">
                        <a:moveTo>
                          <a:pt x="1129" y="0"/>
                        </a:moveTo>
                        <a:cubicBezTo>
                          <a:pt x="565" y="0"/>
                          <a:pt x="115" y="340"/>
                          <a:pt x="18" y="553"/>
                        </a:cubicBezTo>
                        <a:cubicBezTo>
                          <a:pt x="0" y="591"/>
                          <a:pt x="18" y="637"/>
                          <a:pt x="56" y="656"/>
                        </a:cubicBezTo>
                        <a:cubicBezTo>
                          <a:pt x="68" y="662"/>
                          <a:pt x="78" y="663"/>
                          <a:pt x="90" y="663"/>
                        </a:cubicBezTo>
                        <a:cubicBezTo>
                          <a:pt x="120" y="663"/>
                          <a:pt x="148" y="647"/>
                          <a:pt x="160" y="615"/>
                        </a:cubicBezTo>
                        <a:cubicBezTo>
                          <a:pt x="231" y="463"/>
                          <a:pt x="631" y="154"/>
                          <a:pt x="1135" y="154"/>
                        </a:cubicBezTo>
                        <a:cubicBezTo>
                          <a:pt x="1186" y="154"/>
                          <a:pt x="1239" y="157"/>
                          <a:pt x="1293" y="164"/>
                        </a:cubicBezTo>
                        <a:cubicBezTo>
                          <a:pt x="1297" y="165"/>
                          <a:pt x="1301" y="165"/>
                          <a:pt x="1305" y="165"/>
                        </a:cubicBezTo>
                        <a:cubicBezTo>
                          <a:pt x="1341" y="165"/>
                          <a:pt x="1373" y="136"/>
                          <a:pt x="1378" y="98"/>
                        </a:cubicBezTo>
                        <a:cubicBezTo>
                          <a:pt x="1384" y="56"/>
                          <a:pt x="1355" y="17"/>
                          <a:pt x="1312" y="12"/>
                        </a:cubicBezTo>
                        <a:cubicBezTo>
                          <a:pt x="1250" y="4"/>
                          <a:pt x="1189" y="0"/>
                          <a:pt x="11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 name="Google Shape;175;p2"/>
                  <p:cNvGrpSpPr/>
                  <p:nvPr/>
                </p:nvGrpSpPr>
                <p:grpSpPr>
                  <a:xfrm>
                    <a:off x="1283700" y="1906825"/>
                    <a:ext cx="352550" cy="473050"/>
                    <a:chOff x="1283700" y="1906825"/>
                    <a:chExt cx="352550" cy="473050"/>
                  </a:xfrm>
                </p:grpSpPr>
                <p:sp>
                  <p:nvSpPr>
                    <p:cNvPr id="176" name="Google Shape;176;p2"/>
                    <p:cNvSpPr/>
                    <p:nvPr/>
                  </p:nvSpPr>
                  <p:spPr>
                    <a:xfrm>
                      <a:off x="1601375" y="1906825"/>
                      <a:ext cx="34875" cy="35875"/>
                    </a:xfrm>
                    <a:custGeom>
                      <a:avLst/>
                      <a:gdLst/>
                      <a:ahLst/>
                      <a:cxnLst/>
                      <a:rect l="l" t="t" r="r" b="b"/>
                      <a:pathLst>
                        <a:path w="1395" h="1435" extrusionOk="0">
                          <a:moveTo>
                            <a:pt x="716" y="155"/>
                          </a:moveTo>
                          <a:cubicBezTo>
                            <a:pt x="733" y="155"/>
                            <a:pt x="748" y="159"/>
                            <a:pt x="758" y="166"/>
                          </a:cubicBezTo>
                          <a:cubicBezTo>
                            <a:pt x="762" y="170"/>
                            <a:pt x="776" y="176"/>
                            <a:pt x="768" y="210"/>
                          </a:cubicBezTo>
                          <a:cubicBezTo>
                            <a:pt x="767" y="217"/>
                            <a:pt x="759" y="232"/>
                            <a:pt x="753" y="244"/>
                          </a:cubicBezTo>
                          <a:cubicBezTo>
                            <a:pt x="728" y="293"/>
                            <a:pt x="678" y="399"/>
                            <a:pt x="762" y="473"/>
                          </a:cubicBezTo>
                          <a:cubicBezTo>
                            <a:pt x="792" y="499"/>
                            <a:pt x="822" y="509"/>
                            <a:pt x="851" y="509"/>
                          </a:cubicBezTo>
                          <a:cubicBezTo>
                            <a:pt x="940" y="509"/>
                            <a:pt x="1021" y="416"/>
                            <a:pt x="1053" y="380"/>
                          </a:cubicBezTo>
                          <a:cubicBezTo>
                            <a:pt x="1081" y="347"/>
                            <a:pt x="1101" y="339"/>
                            <a:pt x="1109" y="339"/>
                          </a:cubicBezTo>
                          <a:cubicBezTo>
                            <a:pt x="1110" y="339"/>
                            <a:pt x="1112" y="339"/>
                            <a:pt x="1112" y="340"/>
                          </a:cubicBezTo>
                          <a:cubicBezTo>
                            <a:pt x="1120" y="343"/>
                            <a:pt x="1130" y="371"/>
                            <a:pt x="1112" y="406"/>
                          </a:cubicBezTo>
                          <a:cubicBezTo>
                            <a:pt x="1096" y="433"/>
                            <a:pt x="1067" y="462"/>
                            <a:pt x="1038" y="492"/>
                          </a:cubicBezTo>
                          <a:cubicBezTo>
                            <a:pt x="982" y="550"/>
                            <a:pt x="917" y="613"/>
                            <a:pt x="928" y="699"/>
                          </a:cubicBezTo>
                          <a:cubicBezTo>
                            <a:pt x="939" y="827"/>
                            <a:pt x="1058" y="851"/>
                            <a:pt x="1129" y="866"/>
                          </a:cubicBezTo>
                          <a:cubicBezTo>
                            <a:pt x="1160" y="873"/>
                            <a:pt x="1204" y="880"/>
                            <a:pt x="1214" y="895"/>
                          </a:cubicBezTo>
                          <a:cubicBezTo>
                            <a:pt x="1220" y="904"/>
                            <a:pt x="1217" y="920"/>
                            <a:pt x="1205" y="934"/>
                          </a:cubicBezTo>
                          <a:cubicBezTo>
                            <a:pt x="1194" y="948"/>
                            <a:pt x="1174" y="959"/>
                            <a:pt x="1146" y="959"/>
                          </a:cubicBezTo>
                          <a:cubicBezTo>
                            <a:pt x="1121" y="959"/>
                            <a:pt x="1091" y="951"/>
                            <a:pt x="1055" y="929"/>
                          </a:cubicBezTo>
                          <a:cubicBezTo>
                            <a:pt x="999" y="898"/>
                            <a:pt x="941" y="871"/>
                            <a:pt x="891" y="871"/>
                          </a:cubicBezTo>
                          <a:cubicBezTo>
                            <a:pt x="867" y="871"/>
                            <a:pt x="844" y="877"/>
                            <a:pt x="824" y="892"/>
                          </a:cubicBezTo>
                          <a:cubicBezTo>
                            <a:pt x="758" y="941"/>
                            <a:pt x="776" y="1025"/>
                            <a:pt x="795" y="1106"/>
                          </a:cubicBezTo>
                          <a:cubicBezTo>
                            <a:pt x="805" y="1157"/>
                            <a:pt x="824" y="1238"/>
                            <a:pt x="805" y="1264"/>
                          </a:cubicBezTo>
                          <a:cubicBezTo>
                            <a:pt x="802" y="1272"/>
                            <a:pt x="784" y="1278"/>
                            <a:pt x="765" y="1279"/>
                          </a:cubicBezTo>
                          <a:cubicBezTo>
                            <a:pt x="759" y="1280"/>
                            <a:pt x="753" y="1280"/>
                            <a:pt x="747" y="1280"/>
                          </a:cubicBezTo>
                          <a:cubicBezTo>
                            <a:pt x="708" y="1280"/>
                            <a:pt x="696" y="1262"/>
                            <a:pt x="680" y="1170"/>
                          </a:cubicBezTo>
                          <a:cubicBezTo>
                            <a:pt x="669" y="1109"/>
                            <a:pt x="656" y="1033"/>
                            <a:pt x="584" y="1003"/>
                          </a:cubicBezTo>
                          <a:cubicBezTo>
                            <a:pt x="566" y="996"/>
                            <a:pt x="548" y="993"/>
                            <a:pt x="530" y="993"/>
                          </a:cubicBezTo>
                          <a:cubicBezTo>
                            <a:pt x="459" y="993"/>
                            <a:pt x="390" y="1038"/>
                            <a:pt x="332" y="1075"/>
                          </a:cubicBezTo>
                          <a:cubicBezTo>
                            <a:pt x="316" y="1087"/>
                            <a:pt x="301" y="1098"/>
                            <a:pt x="288" y="1105"/>
                          </a:cubicBezTo>
                          <a:cubicBezTo>
                            <a:pt x="261" y="1119"/>
                            <a:pt x="239" y="1125"/>
                            <a:pt x="222" y="1125"/>
                          </a:cubicBezTo>
                          <a:cubicBezTo>
                            <a:pt x="206" y="1125"/>
                            <a:pt x="195" y="1120"/>
                            <a:pt x="189" y="1114"/>
                          </a:cubicBezTo>
                          <a:cubicBezTo>
                            <a:pt x="174" y="1102"/>
                            <a:pt x="174" y="1075"/>
                            <a:pt x="189" y="1049"/>
                          </a:cubicBezTo>
                          <a:cubicBezTo>
                            <a:pt x="208" y="1009"/>
                            <a:pt x="253" y="982"/>
                            <a:pt x="296" y="956"/>
                          </a:cubicBezTo>
                          <a:cubicBezTo>
                            <a:pt x="353" y="920"/>
                            <a:pt x="420" y="880"/>
                            <a:pt x="420" y="801"/>
                          </a:cubicBezTo>
                          <a:cubicBezTo>
                            <a:pt x="421" y="727"/>
                            <a:pt x="363" y="660"/>
                            <a:pt x="214" y="564"/>
                          </a:cubicBezTo>
                          <a:cubicBezTo>
                            <a:pt x="201" y="557"/>
                            <a:pt x="163" y="529"/>
                            <a:pt x="170" y="501"/>
                          </a:cubicBezTo>
                          <a:cubicBezTo>
                            <a:pt x="176" y="483"/>
                            <a:pt x="200" y="467"/>
                            <a:pt x="242" y="464"/>
                          </a:cubicBezTo>
                          <a:cubicBezTo>
                            <a:pt x="257" y="467"/>
                            <a:pt x="303" y="489"/>
                            <a:pt x="331" y="501"/>
                          </a:cubicBezTo>
                          <a:cubicBezTo>
                            <a:pt x="387" y="528"/>
                            <a:pt x="444" y="556"/>
                            <a:pt x="496" y="556"/>
                          </a:cubicBezTo>
                          <a:cubicBezTo>
                            <a:pt x="522" y="556"/>
                            <a:pt x="547" y="549"/>
                            <a:pt x="570" y="530"/>
                          </a:cubicBezTo>
                          <a:cubicBezTo>
                            <a:pt x="635" y="479"/>
                            <a:pt x="615" y="383"/>
                            <a:pt x="607" y="352"/>
                          </a:cubicBezTo>
                          <a:cubicBezTo>
                            <a:pt x="589" y="270"/>
                            <a:pt x="606" y="205"/>
                            <a:pt x="651" y="174"/>
                          </a:cubicBezTo>
                          <a:cubicBezTo>
                            <a:pt x="672" y="161"/>
                            <a:pt x="695" y="155"/>
                            <a:pt x="716" y="155"/>
                          </a:cubicBezTo>
                          <a:close/>
                          <a:moveTo>
                            <a:pt x="714" y="1"/>
                          </a:moveTo>
                          <a:cubicBezTo>
                            <a:pt x="662" y="1"/>
                            <a:pt x="609" y="16"/>
                            <a:pt x="563" y="47"/>
                          </a:cubicBezTo>
                          <a:cubicBezTo>
                            <a:pt x="516" y="78"/>
                            <a:pt x="408" y="179"/>
                            <a:pt x="455" y="387"/>
                          </a:cubicBezTo>
                          <a:lnTo>
                            <a:pt x="455" y="389"/>
                          </a:lnTo>
                          <a:cubicBezTo>
                            <a:pt x="436" y="381"/>
                            <a:pt x="414" y="371"/>
                            <a:pt x="397" y="364"/>
                          </a:cubicBezTo>
                          <a:cubicBezTo>
                            <a:pt x="341" y="337"/>
                            <a:pt x="291" y="313"/>
                            <a:pt x="244" y="312"/>
                          </a:cubicBezTo>
                          <a:cubicBezTo>
                            <a:pt x="139" y="312"/>
                            <a:pt x="49" y="368"/>
                            <a:pt x="21" y="460"/>
                          </a:cubicBezTo>
                          <a:cubicBezTo>
                            <a:pt x="0" y="527"/>
                            <a:pt x="16" y="626"/>
                            <a:pt x="130" y="699"/>
                          </a:cubicBezTo>
                          <a:cubicBezTo>
                            <a:pt x="211" y="753"/>
                            <a:pt x="244" y="784"/>
                            <a:pt x="257" y="799"/>
                          </a:cubicBezTo>
                          <a:cubicBezTo>
                            <a:pt x="244" y="808"/>
                            <a:pt x="226" y="818"/>
                            <a:pt x="213" y="829"/>
                          </a:cubicBezTo>
                          <a:cubicBezTo>
                            <a:pt x="157" y="861"/>
                            <a:pt x="90" y="904"/>
                            <a:pt x="50" y="979"/>
                          </a:cubicBezTo>
                          <a:cubicBezTo>
                            <a:pt x="2" y="1068"/>
                            <a:pt x="13" y="1168"/>
                            <a:pt x="78" y="1230"/>
                          </a:cubicBezTo>
                          <a:cubicBezTo>
                            <a:pt x="110" y="1262"/>
                            <a:pt x="159" y="1286"/>
                            <a:pt x="219" y="1286"/>
                          </a:cubicBezTo>
                          <a:cubicBezTo>
                            <a:pt x="262" y="1286"/>
                            <a:pt x="310" y="1274"/>
                            <a:pt x="362" y="1245"/>
                          </a:cubicBezTo>
                          <a:cubicBezTo>
                            <a:pt x="378" y="1236"/>
                            <a:pt x="399" y="1223"/>
                            <a:pt x="420" y="1208"/>
                          </a:cubicBezTo>
                          <a:cubicBezTo>
                            <a:pt x="445" y="1192"/>
                            <a:pt x="493" y="1160"/>
                            <a:pt x="517" y="1149"/>
                          </a:cubicBezTo>
                          <a:cubicBezTo>
                            <a:pt x="522" y="1163"/>
                            <a:pt x="524" y="1180"/>
                            <a:pt x="526" y="1197"/>
                          </a:cubicBezTo>
                          <a:cubicBezTo>
                            <a:pt x="541" y="1275"/>
                            <a:pt x="569" y="1434"/>
                            <a:pt x="750" y="1434"/>
                          </a:cubicBezTo>
                          <a:lnTo>
                            <a:pt x="780" y="1434"/>
                          </a:lnTo>
                          <a:cubicBezTo>
                            <a:pt x="848" y="1427"/>
                            <a:pt x="900" y="1400"/>
                            <a:pt x="932" y="1356"/>
                          </a:cubicBezTo>
                          <a:cubicBezTo>
                            <a:pt x="994" y="1275"/>
                            <a:pt x="969" y="1164"/>
                            <a:pt x="950" y="1074"/>
                          </a:cubicBezTo>
                          <a:cubicBezTo>
                            <a:pt x="947" y="1067"/>
                            <a:pt x="945" y="1058"/>
                            <a:pt x="944" y="1049"/>
                          </a:cubicBezTo>
                          <a:lnTo>
                            <a:pt x="944" y="1049"/>
                          </a:lnTo>
                          <a:cubicBezTo>
                            <a:pt x="954" y="1052"/>
                            <a:pt x="966" y="1059"/>
                            <a:pt x="981" y="1067"/>
                          </a:cubicBezTo>
                          <a:cubicBezTo>
                            <a:pt x="1041" y="1101"/>
                            <a:pt x="1098" y="1115"/>
                            <a:pt x="1147" y="1115"/>
                          </a:cubicBezTo>
                          <a:cubicBezTo>
                            <a:pt x="1226" y="1115"/>
                            <a:pt x="1288" y="1080"/>
                            <a:pt x="1325" y="1038"/>
                          </a:cubicBezTo>
                          <a:cubicBezTo>
                            <a:pt x="1387" y="971"/>
                            <a:pt x="1394" y="873"/>
                            <a:pt x="1343" y="805"/>
                          </a:cubicBezTo>
                          <a:cubicBezTo>
                            <a:pt x="1294" y="742"/>
                            <a:pt x="1220" y="727"/>
                            <a:pt x="1160" y="714"/>
                          </a:cubicBezTo>
                          <a:cubicBezTo>
                            <a:pt x="1136" y="708"/>
                            <a:pt x="1092" y="699"/>
                            <a:pt x="1083" y="687"/>
                          </a:cubicBezTo>
                          <a:cubicBezTo>
                            <a:pt x="1084" y="671"/>
                            <a:pt x="1127" y="629"/>
                            <a:pt x="1149" y="607"/>
                          </a:cubicBezTo>
                          <a:cubicBezTo>
                            <a:pt x="1186" y="572"/>
                            <a:pt x="1226" y="530"/>
                            <a:pt x="1251" y="482"/>
                          </a:cubicBezTo>
                          <a:cubicBezTo>
                            <a:pt x="1304" y="383"/>
                            <a:pt x="1282" y="267"/>
                            <a:pt x="1202" y="213"/>
                          </a:cubicBezTo>
                          <a:cubicBezTo>
                            <a:pt x="1177" y="195"/>
                            <a:pt x="1145" y="184"/>
                            <a:pt x="1110" y="184"/>
                          </a:cubicBezTo>
                          <a:cubicBezTo>
                            <a:pt x="1057" y="184"/>
                            <a:pt x="996" y="210"/>
                            <a:pt x="937" y="278"/>
                          </a:cubicBezTo>
                          <a:cubicBezTo>
                            <a:pt x="914" y="304"/>
                            <a:pt x="897" y="321"/>
                            <a:pt x="885" y="331"/>
                          </a:cubicBezTo>
                          <a:cubicBezTo>
                            <a:pt x="888" y="324"/>
                            <a:pt x="892" y="319"/>
                            <a:pt x="894" y="313"/>
                          </a:cubicBezTo>
                          <a:cubicBezTo>
                            <a:pt x="904" y="291"/>
                            <a:pt x="916" y="269"/>
                            <a:pt x="922" y="245"/>
                          </a:cubicBezTo>
                          <a:cubicBezTo>
                            <a:pt x="939" y="160"/>
                            <a:pt x="910" y="83"/>
                            <a:pt x="843" y="39"/>
                          </a:cubicBezTo>
                          <a:cubicBezTo>
                            <a:pt x="806" y="13"/>
                            <a:pt x="761" y="1"/>
                            <a:pt x="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1415625" y="2121300"/>
                      <a:ext cx="176125" cy="173325"/>
                    </a:xfrm>
                    <a:custGeom>
                      <a:avLst/>
                      <a:gdLst/>
                      <a:ahLst/>
                      <a:cxnLst/>
                      <a:rect l="l" t="t" r="r" b="b"/>
                      <a:pathLst>
                        <a:path w="7045" h="6933" extrusionOk="0">
                          <a:moveTo>
                            <a:pt x="2606" y="1284"/>
                          </a:moveTo>
                          <a:lnTo>
                            <a:pt x="2606" y="1284"/>
                          </a:lnTo>
                          <a:cubicBezTo>
                            <a:pt x="2628" y="1321"/>
                            <a:pt x="2652" y="1357"/>
                            <a:pt x="2674" y="1391"/>
                          </a:cubicBezTo>
                          <a:cubicBezTo>
                            <a:pt x="2849" y="1657"/>
                            <a:pt x="3012" y="1908"/>
                            <a:pt x="2881" y="2085"/>
                          </a:cubicBezTo>
                          <a:cubicBezTo>
                            <a:pt x="2874" y="2094"/>
                            <a:pt x="2870" y="2095"/>
                            <a:pt x="2868" y="2095"/>
                          </a:cubicBezTo>
                          <a:cubicBezTo>
                            <a:pt x="2867" y="2095"/>
                            <a:pt x="2867" y="2095"/>
                            <a:pt x="2866" y="2095"/>
                          </a:cubicBezTo>
                          <a:cubicBezTo>
                            <a:pt x="2806" y="2086"/>
                            <a:pt x="2695" y="1925"/>
                            <a:pt x="2676" y="1863"/>
                          </a:cubicBezTo>
                          <a:cubicBezTo>
                            <a:pt x="2652" y="1776"/>
                            <a:pt x="2646" y="1686"/>
                            <a:pt x="2643" y="1587"/>
                          </a:cubicBezTo>
                          <a:cubicBezTo>
                            <a:pt x="2639" y="1521"/>
                            <a:pt x="2636" y="1454"/>
                            <a:pt x="2627" y="1388"/>
                          </a:cubicBezTo>
                          <a:cubicBezTo>
                            <a:pt x="2621" y="1354"/>
                            <a:pt x="2615" y="1318"/>
                            <a:pt x="2606" y="1284"/>
                          </a:cubicBezTo>
                          <a:close/>
                          <a:moveTo>
                            <a:pt x="4506" y="2225"/>
                          </a:moveTo>
                          <a:cubicBezTo>
                            <a:pt x="4414" y="2346"/>
                            <a:pt x="4320" y="2462"/>
                            <a:pt x="4281" y="2466"/>
                          </a:cubicBezTo>
                          <a:cubicBezTo>
                            <a:pt x="4274" y="2463"/>
                            <a:pt x="4269" y="2459"/>
                            <a:pt x="4268" y="2459"/>
                          </a:cubicBezTo>
                          <a:cubicBezTo>
                            <a:pt x="4283" y="2425"/>
                            <a:pt x="4377" y="2339"/>
                            <a:pt x="4453" y="2273"/>
                          </a:cubicBezTo>
                          <a:cubicBezTo>
                            <a:pt x="4469" y="2258"/>
                            <a:pt x="4488" y="2242"/>
                            <a:pt x="4506" y="2225"/>
                          </a:cubicBezTo>
                          <a:close/>
                          <a:moveTo>
                            <a:pt x="2169" y="3203"/>
                          </a:moveTo>
                          <a:cubicBezTo>
                            <a:pt x="2194" y="3203"/>
                            <a:pt x="2213" y="3209"/>
                            <a:pt x="2224" y="3216"/>
                          </a:cubicBezTo>
                          <a:cubicBezTo>
                            <a:pt x="2246" y="3231"/>
                            <a:pt x="2246" y="3253"/>
                            <a:pt x="2243" y="3270"/>
                          </a:cubicBezTo>
                          <a:cubicBezTo>
                            <a:pt x="2230" y="3329"/>
                            <a:pt x="2150" y="3397"/>
                            <a:pt x="2004" y="3417"/>
                          </a:cubicBezTo>
                          <a:cubicBezTo>
                            <a:pt x="1918" y="3429"/>
                            <a:pt x="1819" y="3430"/>
                            <a:pt x="1719" y="3430"/>
                          </a:cubicBezTo>
                          <a:cubicBezTo>
                            <a:pt x="1781" y="3399"/>
                            <a:pt x="1840" y="3363"/>
                            <a:pt x="1897" y="3320"/>
                          </a:cubicBezTo>
                          <a:cubicBezTo>
                            <a:pt x="2023" y="3230"/>
                            <a:pt x="2113" y="3203"/>
                            <a:pt x="2169" y="3203"/>
                          </a:cubicBezTo>
                          <a:close/>
                          <a:moveTo>
                            <a:pt x="4600" y="3850"/>
                          </a:moveTo>
                          <a:cubicBezTo>
                            <a:pt x="4648" y="3850"/>
                            <a:pt x="4735" y="3874"/>
                            <a:pt x="4873" y="3987"/>
                          </a:cubicBezTo>
                          <a:cubicBezTo>
                            <a:pt x="4972" y="4069"/>
                            <a:pt x="5074" y="4141"/>
                            <a:pt x="5172" y="4200"/>
                          </a:cubicBezTo>
                          <a:cubicBezTo>
                            <a:pt x="5126" y="4185"/>
                            <a:pt x="5073" y="4175"/>
                            <a:pt x="5015" y="4160"/>
                          </a:cubicBezTo>
                          <a:cubicBezTo>
                            <a:pt x="4817" y="4111"/>
                            <a:pt x="4519" y="4039"/>
                            <a:pt x="4519" y="3913"/>
                          </a:cubicBezTo>
                          <a:cubicBezTo>
                            <a:pt x="4519" y="3899"/>
                            <a:pt x="4529" y="3869"/>
                            <a:pt x="4557" y="3857"/>
                          </a:cubicBezTo>
                          <a:cubicBezTo>
                            <a:pt x="4565" y="3853"/>
                            <a:pt x="4578" y="3850"/>
                            <a:pt x="4600" y="3850"/>
                          </a:cubicBezTo>
                          <a:close/>
                          <a:moveTo>
                            <a:pt x="3218" y="4436"/>
                          </a:moveTo>
                          <a:cubicBezTo>
                            <a:pt x="3225" y="4442"/>
                            <a:pt x="3243" y="4472"/>
                            <a:pt x="3249" y="4525"/>
                          </a:cubicBezTo>
                          <a:cubicBezTo>
                            <a:pt x="3269" y="4718"/>
                            <a:pt x="3176" y="4885"/>
                            <a:pt x="3072" y="5057"/>
                          </a:cubicBezTo>
                          <a:cubicBezTo>
                            <a:pt x="3077" y="5024"/>
                            <a:pt x="3080" y="4990"/>
                            <a:pt x="3085" y="4959"/>
                          </a:cubicBezTo>
                          <a:cubicBezTo>
                            <a:pt x="3129" y="4519"/>
                            <a:pt x="3218" y="4444"/>
                            <a:pt x="3218" y="4436"/>
                          </a:cubicBezTo>
                          <a:close/>
                          <a:moveTo>
                            <a:pt x="3771" y="152"/>
                          </a:moveTo>
                          <a:cubicBezTo>
                            <a:pt x="3777" y="152"/>
                            <a:pt x="3782" y="155"/>
                            <a:pt x="3789" y="159"/>
                          </a:cubicBezTo>
                          <a:cubicBezTo>
                            <a:pt x="3795" y="162"/>
                            <a:pt x="3809" y="168"/>
                            <a:pt x="3831" y="187"/>
                          </a:cubicBezTo>
                          <a:cubicBezTo>
                            <a:pt x="3915" y="254"/>
                            <a:pt x="4052" y="307"/>
                            <a:pt x="4210" y="372"/>
                          </a:cubicBezTo>
                          <a:cubicBezTo>
                            <a:pt x="4367" y="435"/>
                            <a:pt x="4547" y="506"/>
                            <a:pt x="4695" y="598"/>
                          </a:cubicBezTo>
                          <a:cubicBezTo>
                            <a:pt x="4947" y="757"/>
                            <a:pt x="5197" y="1008"/>
                            <a:pt x="4882" y="1549"/>
                          </a:cubicBezTo>
                          <a:cubicBezTo>
                            <a:pt x="4723" y="1821"/>
                            <a:pt x="4507" y="2013"/>
                            <a:pt x="4351" y="2153"/>
                          </a:cubicBezTo>
                          <a:cubicBezTo>
                            <a:pt x="4201" y="2286"/>
                            <a:pt x="4101" y="2374"/>
                            <a:pt x="4113" y="2476"/>
                          </a:cubicBezTo>
                          <a:cubicBezTo>
                            <a:pt x="4119" y="2525"/>
                            <a:pt x="4150" y="2568"/>
                            <a:pt x="4204" y="2599"/>
                          </a:cubicBezTo>
                          <a:cubicBezTo>
                            <a:pt x="4228" y="2613"/>
                            <a:pt x="4253" y="2620"/>
                            <a:pt x="4277" y="2620"/>
                          </a:cubicBezTo>
                          <a:cubicBezTo>
                            <a:pt x="4415" y="2620"/>
                            <a:pt x="4564" y="2410"/>
                            <a:pt x="4760" y="2138"/>
                          </a:cubicBezTo>
                          <a:cubicBezTo>
                            <a:pt x="4913" y="1924"/>
                            <a:pt x="5088" y="1680"/>
                            <a:pt x="5216" y="1620"/>
                          </a:cubicBezTo>
                          <a:cubicBezTo>
                            <a:pt x="5282" y="1588"/>
                            <a:pt x="5357" y="1573"/>
                            <a:pt x="5437" y="1573"/>
                          </a:cubicBezTo>
                          <a:cubicBezTo>
                            <a:pt x="5611" y="1573"/>
                            <a:pt x="5811" y="1644"/>
                            <a:pt x="5993" y="1778"/>
                          </a:cubicBezTo>
                          <a:cubicBezTo>
                            <a:pt x="6189" y="1924"/>
                            <a:pt x="6343" y="2123"/>
                            <a:pt x="6436" y="2354"/>
                          </a:cubicBezTo>
                          <a:cubicBezTo>
                            <a:pt x="6463" y="2417"/>
                            <a:pt x="6483" y="2481"/>
                            <a:pt x="6500" y="2550"/>
                          </a:cubicBezTo>
                          <a:cubicBezTo>
                            <a:pt x="6540" y="2714"/>
                            <a:pt x="6591" y="2816"/>
                            <a:pt x="6662" y="2869"/>
                          </a:cubicBezTo>
                          <a:cubicBezTo>
                            <a:pt x="6720" y="2912"/>
                            <a:pt x="6776" y="2915"/>
                            <a:pt x="6813" y="2917"/>
                          </a:cubicBezTo>
                          <a:lnTo>
                            <a:pt x="6825" y="2917"/>
                          </a:lnTo>
                          <a:cubicBezTo>
                            <a:pt x="6810" y="2936"/>
                            <a:pt x="6782" y="2961"/>
                            <a:pt x="6761" y="2981"/>
                          </a:cubicBezTo>
                          <a:cubicBezTo>
                            <a:pt x="6641" y="3100"/>
                            <a:pt x="6633" y="3268"/>
                            <a:pt x="6624" y="3416"/>
                          </a:cubicBezTo>
                          <a:cubicBezTo>
                            <a:pt x="6621" y="3456"/>
                            <a:pt x="6619" y="3497"/>
                            <a:pt x="6613" y="3535"/>
                          </a:cubicBezTo>
                          <a:cubicBezTo>
                            <a:pt x="6612" y="3562"/>
                            <a:pt x="6609" y="3586"/>
                            <a:pt x="6603" y="3611"/>
                          </a:cubicBezTo>
                          <a:cubicBezTo>
                            <a:pt x="6547" y="3913"/>
                            <a:pt x="6377" y="4138"/>
                            <a:pt x="6138" y="4224"/>
                          </a:cubicBezTo>
                          <a:cubicBezTo>
                            <a:pt x="6059" y="4252"/>
                            <a:pt x="5975" y="4267"/>
                            <a:pt x="5886" y="4267"/>
                          </a:cubicBezTo>
                          <a:cubicBezTo>
                            <a:pt x="5612" y="4267"/>
                            <a:pt x="5297" y="4129"/>
                            <a:pt x="4974" y="3865"/>
                          </a:cubicBezTo>
                          <a:cubicBezTo>
                            <a:pt x="4811" y="3731"/>
                            <a:pt x="4689" y="3690"/>
                            <a:pt x="4600" y="3690"/>
                          </a:cubicBezTo>
                          <a:cubicBezTo>
                            <a:pt x="4556" y="3690"/>
                            <a:pt x="4520" y="3700"/>
                            <a:pt x="4491" y="3714"/>
                          </a:cubicBezTo>
                          <a:cubicBezTo>
                            <a:pt x="4402" y="3757"/>
                            <a:pt x="4364" y="3846"/>
                            <a:pt x="4364" y="3913"/>
                          </a:cubicBezTo>
                          <a:cubicBezTo>
                            <a:pt x="4364" y="4162"/>
                            <a:pt x="4705" y="4243"/>
                            <a:pt x="4980" y="4309"/>
                          </a:cubicBezTo>
                          <a:cubicBezTo>
                            <a:pt x="5071" y="4331"/>
                            <a:pt x="5154" y="4352"/>
                            <a:pt x="5201" y="4371"/>
                          </a:cubicBezTo>
                          <a:cubicBezTo>
                            <a:pt x="5393" y="4457"/>
                            <a:pt x="5538" y="4633"/>
                            <a:pt x="5597" y="4854"/>
                          </a:cubicBezTo>
                          <a:cubicBezTo>
                            <a:pt x="5680" y="5162"/>
                            <a:pt x="5593" y="5522"/>
                            <a:pt x="5361" y="5841"/>
                          </a:cubicBezTo>
                          <a:cubicBezTo>
                            <a:pt x="5339" y="5873"/>
                            <a:pt x="5317" y="5903"/>
                            <a:pt x="5293" y="5934"/>
                          </a:cubicBezTo>
                          <a:cubicBezTo>
                            <a:pt x="5136" y="6135"/>
                            <a:pt x="4964" y="6364"/>
                            <a:pt x="5026" y="6630"/>
                          </a:cubicBezTo>
                          <a:cubicBezTo>
                            <a:pt x="5046" y="6718"/>
                            <a:pt x="5045" y="6760"/>
                            <a:pt x="5043" y="6776"/>
                          </a:cubicBezTo>
                          <a:cubicBezTo>
                            <a:pt x="5023" y="6770"/>
                            <a:pt x="4965" y="6752"/>
                            <a:pt x="4840" y="6659"/>
                          </a:cubicBezTo>
                          <a:cubicBezTo>
                            <a:pt x="4730" y="6579"/>
                            <a:pt x="4606" y="6556"/>
                            <a:pt x="4478" y="6556"/>
                          </a:cubicBezTo>
                          <a:cubicBezTo>
                            <a:pt x="4373" y="6556"/>
                            <a:pt x="4266" y="6572"/>
                            <a:pt x="4165" y="6584"/>
                          </a:cubicBezTo>
                          <a:cubicBezTo>
                            <a:pt x="4131" y="6590"/>
                            <a:pt x="4098" y="6594"/>
                            <a:pt x="4064" y="6599"/>
                          </a:cubicBezTo>
                          <a:cubicBezTo>
                            <a:pt x="3988" y="6609"/>
                            <a:pt x="3915" y="6614"/>
                            <a:pt x="3844" y="6614"/>
                          </a:cubicBezTo>
                          <a:cubicBezTo>
                            <a:pt x="3506" y="6614"/>
                            <a:pt x="3231" y="6497"/>
                            <a:pt x="3072" y="6280"/>
                          </a:cubicBezTo>
                          <a:cubicBezTo>
                            <a:pt x="2903" y="6051"/>
                            <a:pt x="2893" y="5736"/>
                            <a:pt x="3042" y="5419"/>
                          </a:cubicBezTo>
                          <a:cubicBezTo>
                            <a:pt x="3082" y="5334"/>
                            <a:pt x="3132" y="5250"/>
                            <a:pt x="3182" y="5172"/>
                          </a:cubicBezTo>
                          <a:cubicBezTo>
                            <a:pt x="3306" y="4972"/>
                            <a:pt x="3433" y="4766"/>
                            <a:pt x="3405" y="4503"/>
                          </a:cubicBezTo>
                          <a:cubicBezTo>
                            <a:pt x="3391" y="4368"/>
                            <a:pt x="3318" y="4278"/>
                            <a:pt x="3227" y="4278"/>
                          </a:cubicBezTo>
                          <a:cubicBezTo>
                            <a:pt x="3075" y="4278"/>
                            <a:pt x="2976" y="4500"/>
                            <a:pt x="2931" y="4938"/>
                          </a:cubicBezTo>
                          <a:cubicBezTo>
                            <a:pt x="2893" y="5306"/>
                            <a:pt x="2668" y="5708"/>
                            <a:pt x="2373" y="5941"/>
                          </a:cubicBezTo>
                          <a:cubicBezTo>
                            <a:pt x="2256" y="6034"/>
                            <a:pt x="2081" y="6135"/>
                            <a:pt x="1878" y="6135"/>
                          </a:cubicBezTo>
                          <a:cubicBezTo>
                            <a:pt x="1850" y="6135"/>
                            <a:pt x="1821" y="6133"/>
                            <a:pt x="1792" y="6129"/>
                          </a:cubicBezTo>
                          <a:cubicBezTo>
                            <a:pt x="1750" y="6125"/>
                            <a:pt x="1707" y="6113"/>
                            <a:pt x="1663" y="6096"/>
                          </a:cubicBezTo>
                          <a:cubicBezTo>
                            <a:pt x="1589" y="6070"/>
                            <a:pt x="1515" y="6029"/>
                            <a:pt x="1439" y="5981"/>
                          </a:cubicBezTo>
                          <a:cubicBezTo>
                            <a:pt x="1379" y="5947"/>
                            <a:pt x="1317" y="5910"/>
                            <a:pt x="1253" y="5881"/>
                          </a:cubicBezTo>
                          <a:cubicBezTo>
                            <a:pt x="1193" y="5852"/>
                            <a:pt x="1112" y="5821"/>
                            <a:pt x="1018" y="5821"/>
                          </a:cubicBezTo>
                          <a:cubicBezTo>
                            <a:pt x="980" y="5821"/>
                            <a:pt x="941" y="5826"/>
                            <a:pt x="900" y="5838"/>
                          </a:cubicBezTo>
                          <a:cubicBezTo>
                            <a:pt x="853" y="5852"/>
                            <a:pt x="819" y="5856"/>
                            <a:pt x="795" y="5856"/>
                          </a:cubicBezTo>
                          <a:cubicBezTo>
                            <a:pt x="768" y="5856"/>
                            <a:pt x="754" y="5850"/>
                            <a:pt x="747" y="5845"/>
                          </a:cubicBezTo>
                          <a:cubicBezTo>
                            <a:pt x="701" y="5808"/>
                            <a:pt x="711" y="5630"/>
                            <a:pt x="717" y="5543"/>
                          </a:cubicBezTo>
                          <a:cubicBezTo>
                            <a:pt x="731" y="5330"/>
                            <a:pt x="671" y="5098"/>
                            <a:pt x="614" y="4872"/>
                          </a:cubicBezTo>
                          <a:cubicBezTo>
                            <a:pt x="515" y="4481"/>
                            <a:pt x="420" y="4110"/>
                            <a:pt x="658" y="3829"/>
                          </a:cubicBezTo>
                          <a:cubicBezTo>
                            <a:pt x="854" y="3601"/>
                            <a:pt x="1166" y="3579"/>
                            <a:pt x="1483" y="3579"/>
                          </a:cubicBezTo>
                          <a:cubicBezTo>
                            <a:pt x="1523" y="3579"/>
                            <a:pt x="1563" y="3579"/>
                            <a:pt x="1603" y="3580"/>
                          </a:cubicBezTo>
                          <a:cubicBezTo>
                            <a:pt x="1639" y="3580"/>
                            <a:pt x="1673" y="3580"/>
                            <a:pt x="1708" y="3580"/>
                          </a:cubicBezTo>
                          <a:cubicBezTo>
                            <a:pt x="1821" y="3580"/>
                            <a:pt x="1928" y="3577"/>
                            <a:pt x="2029" y="3565"/>
                          </a:cubicBezTo>
                          <a:cubicBezTo>
                            <a:pt x="2262" y="3534"/>
                            <a:pt x="2373" y="3408"/>
                            <a:pt x="2398" y="3299"/>
                          </a:cubicBezTo>
                          <a:cubicBezTo>
                            <a:pt x="2417" y="3212"/>
                            <a:pt x="2386" y="3129"/>
                            <a:pt x="2314" y="3080"/>
                          </a:cubicBezTo>
                          <a:cubicBezTo>
                            <a:pt x="2289" y="3064"/>
                            <a:pt x="2242" y="3042"/>
                            <a:pt x="2172" y="3042"/>
                          </a:cubicBezTo>
                          <a:cubicBezTo>
                            <a:pt x="2087" y="3042"/>
                            <a:pt x="1967" y="3074"/>
                            <a:pt x="1810" y="3188"/>
                          </a:cubicBezTo>
                          <a:cubicBezTo>
                            <a:pt x="1621" y="3326"/>
                            <a:pt x="1409" y="3396"/>
                            <a:pt x="1198" y="3396"/>
                          </a:cubicBezTo>
                          <a:cubicBezTo>
                            <a:pt x="1041" y="3396"/>
                            <a:pt x="885" y="3357"/>
                            <a:pt x="739" y="3278"/>
                          </a:cubicBezTo>
                          <a:cubicBezTo>
                            <a:pt x="357" y="3075"/>
                            <a:pt x="175" y="2658"/>
                            <a:pt x="295" y="2271"/>
                          </a:cubicBezTo>
                          <a:cubicBezTo>
                            <a:pt x="311" y="2215"/>
                            <a:pt x="335" y="2160"/>
                            <a:pt x="357" y="2104"/>
                          </a:cubicBezTo>
                          <a:cubicBezTo>
                            <a:pt x="379" y="2051"/>
                            <a:pt x="401" y="1996"/>
                            <a:pt x="420" y="1940"/>
                          </a:cubicBezTo>
                          <a:cubicBezTo>
                            <a:pt x="453" y="1844"/>
                            <a:pt x="488" y="1701"/>
                            <a:pt x="428" y="1553"/>
                          </a:cubicBezTo>
                          <a:cubicBezTo>
                            <a:pt x="413" y="1519"/>
                            <a:pt x="394" y="1484"/>
                            <a:pt x="375" y="1451"/>
                          </a:cubicBezTo>
                          <a:cubicBezTo>
                            <a:pt x="332" y="1377"/>
                            <a:pt x="305" y="1329"/>
                            <a:pt x="323" y="1292"/>
                          </a:cubicBezTo>
                          <a:cubicBezTo>
                            <a:pt x="339" y="1255"/>
                            <a:pt x="386" y="1247"/>
                            <a:pt x="477" y="1247"/>
                          </a:cubicBezTo>
                          <a:cubicBezTo>
                            <a:pt x="487" y="1247"/>
                            <a:pt x="498" y="1247"/>
                            <a:pt x="509" y="1248"/>
                          </a:cubicBezTo>
                          <a:cubicBezTo>
                            <a:pt x="527" y="1248"/>
                            <a:pt x="545" y="1248"/>
                            <a:pt x="563" y="1248"/>
                          </a:cubicBezTo>
                          <a:cubicBezTo>
                            <a:pt x="604" y="1248"/>
                            <a:pt x="645" y="1246"/>
                            <a:pt x="685" y="1237"/>
                          </a:cubicBezTo>
                          <a:cubicBezTo>
                            <a:pt x="828" y="1206"/>
                            <a:pt x="923" y="1092"/>
                            <a:pt x="1005" y="993"/>
                          </a:cubicBezTo>
                          <a:cubicBezTo>
                            <a:pt x="1027" y="965"/>
                            <a:pt x="1050" y="940"/>
                            <a:pt x="1073" y="914"/>
                          </a:cubicBezTo>
                          <a:cubicBezTo>
                            <a:pt x="1222" y="758"/>
                            <a:pt x="1425" y="673"/>
                            <a:pt x="1638" y="673"/>
                          </a:cubicBezTo>
                          <a:cubicBezTo>
                            <a:pt x="1721" y="673"/>
                            <a:pt x="1805" y="686"/>
                            <a:pt x="1889" y="713"/>
                          </a:cubicBezTo>
                          <a:cubicBezTo>
                            <a:pt x="2200" y="810"/>
                            <a:pt x="2425" y="1078"/>
                            <a:pt x="2473" y="1407"/>
                          </a:cubicBezTo>
                          <a:cubicBezTo>
                            <a:pt x="2482" y="1466"/>
                            <a:pt x="2484" y="1528"/>
                            <a:pt x="2488" y="1590"/>
                          </a:cubicBezTo>
                          <a:cubicBezTo>
                            <a:pt x="2491" y="1691"/>
                            <a:pt x="2497" y="1797"/>
                            <a:pt x="2527" y="1902"/>
                          </a:cubicBezTo>
                          <a:cubicBezTo>
                            <a:pt x="2549" y="1976"/>
                            <a:pt x="2683" y="2218"/>
                            <a:pt x="2841" y="2244"/>
                          </a:cubicBezTo>
                          <a:cubicBezTo>
                            <a:pt x="2852" y="2246"/>
                            <a:pt x="2862" y="2247"/>
                            <a:pt x="2873" y="2247"/>
                          </a:cubicBezTo>
                          <a:cubicBezTo>
                            <a:pt x="2926" y="2247"/>
                            <a:pt x="2973" y="2222"/>
                            <a:pt x="3008" y="2174"/>
                          </a:cubicBezTo>
                          <a:cubicBezTo>
                            <a:pt x="3204" y="1908"/>
                            <a:pt x="3004" y="1599"/>
                            <a:pt x="2807" y="1302"/>
                          </a:cubicBezTo>
                          <a:cubicBezTo>
                            <a:pt x="2555" y="918"/>
                            <a:pt x="2420" y="667"/>
                            <a:pt x="2661" y="448"/>
                          </a:cubicBezTo>
                          <a:cubicBezTo>
                            <a:pt x="2772" y="350"/>
                            <a:pt x="2940" y="347"/>
                            <a:pt x="3119" y="347"/>
                          </a:cubicBezTo>
                          <a:cubicBezTo>
                            <a:pt x="3309" y="347"/>
                            <a:pt x="3507" y="345"/>
                            <a:pt x="3664" y="225"/>
                          </a:cubicBezTo>
                          <a:lnTo>
                            <a:pt x="3693" y="203"/>
                          </a:lnTo>
                          <a:cubicBezTo>
                            <a:pt x="3742" y="164"/>
                            <a:pt x="3759" y="152"/>
                            <a:pt x="3771" y="152"/>
                          </a:cubicBezTo>
                          <a:close/>
                          <a:moveTo>
                            <a:pt x="3772" y="1"/>
                          </a:moveTo>
                          <a:cubicBezTo>
                            <a:pt x="3708" y="1"/>
                            <a:pt x="3656" y="41"/>
                            <a:pt x="3599" y="85"/>
                          </a:cubicBezTo>
                          <a:lnTo>
                            <a:pt x="3571" y="107"/>
                          </a:lnTo>
                          <a:cubicBezTo>
                            <a:pt x="3456" y="194"/>
                            <a:pt x="3293" y="196"/>
                            <a:pt x="3120" y="196"/>
                          </a:cubicBezTo>
                          <a:cubicBezTo>
                            <a:pt x="2921" y="196"/>
                            <a:pt x="2714" y="197"/>
                            <a:pt x="2558" y="338"/>
                          </a:cubicBezTo>
                          <a:cubicBezTo>
                            <a:pt x="2370" y="508"/>
                            <a:pt x="2349" y="697"/>
                            <a:pt x="2407" y="886"/>
                          </a:cubicBezTo>
                          <a:cubicBezTo>
                            <a:pt x="2284" y="741"/>
                            <a:pt x="2123" y="630"/>
                            <a:pt x="1936" y="571"/>
                          </a:cubicBezTo>
                          <a:cubicBezTo>
                            <a:pt x="1837" y="540"/>
                            <a:pt x="1737" y="525"/>
                            <a:pt x="1638" y="525"/>
                          </a:cubicBezTo>
                          <a:cubicBezTo>
                            <a:pt x="1383" y="525"/>
                            <a:pt x="1139" y="625"/>
                            <a:pt x="961" y="815"/>
                          </a:cubicBezTo>
                          <a:cubicBezTo>
                            <a:pt x="934" y="841"/>
                            <a:pt x="909" y="871"/>
                            <a:pt x="886" y="900"/>
                          </a:cubicBezTo>
                          <a:cubicBezTo>
                            <a:pt x="812" y="988"/>
                            <a:pt x="742" y="1070"/>
                            <a:pt x="651" y="1091"/>
                          </a:cubicBezTo>
                          <a:cubicBezTo>
                            <a:pt x="620" y="1098"/>
                            <a:pt x="585" y="1098"/>
                            <a:pt x="548" y="1098"/>
                          </a:cubicBezTo>
                          <a:cubicBezTo>
                            <a:pt x="535" y="1098"/>
                            <a:pt x="523" y="1098"/>
                            <a:pt x="510" y="1098"/>
                          </a:cubicBezTo>
                          <a:cubicBezTo>
                            <a:pt x="508" y="1098"/>
                            <a:pt x="505" y="1098"/>
                            <a:pt x="503" y="1098"/>
                          </a:cubicBezTo>
                          <a:cubicBezTo>
                            <a:pt x="386" y="1098"/>
                            <a:pt x="243" y="1100"/>
                            <a:pt x="180" y="1233"/>
                          </a:cubicBezTo>
                          <a:cubicBezTo>
                            <a:pt x="128" y="1346"/>
                            <a:pt x="188" y="1451"/>
                            <a:pt x="239" y="1536"/>
                          </a:cubicBezTo>
                          <a:cubicBezTo>
                            <a:pt x="255" y="1564"/>
                            <a:pt x="273" y="1592"/>
                            <a:pt x="283" y="1620"/>
                          </a:cubicBezTo>
                          <a:cubicBezTo>
                            <a:pt x="314" y="1695"/>
                            <a:pt x="311" y="1782"/>
                            <a:pt x="273" y="1897"/>
                          </a:cubicBezTo>
                          <a:cubicBezTo>
                            <a:pt x="255" y="1949"/>
                            <a:pt x="233" y="2001"/>
                            <a:pt x="214" y="2052"/>
                          </a:cubicBezTo>
                          <a:cubicBezTo>
                            <a:pt x="187" y="2112"/>
                            <a:pt x="163" y="2174"/>
                            <a:pt x="144" y="2233"/>
                          </a:cubicBezTo>
                          <a:cubicBezTo>
                            <a:pt x="1" y="2693"/>
                            <a:pt x="215" y="3182"/>
                            <a:pt x="666" y="3425"/>
                          </a:cubicBezTo>
                          <a:cubicBezTo>
                            <a:pt x="732" y="3460"/>
                            <a:pt x="798" y="3488"/>
                            <a:pt x="868" y="3510"/>
                          </a:cubicBezTo>
                          <a:cubicBezTo>
                            <a:pt x="745" y="3555"/>
                            <a:pt x="632" y="3625"/>
                            <a:pt x="540" y="3735"/>
                          </a:cubicBezTo>
                          <a:cubicBezTo>
                            <a:pt x="248" y="4076"/>
                            <a:pt x="357" y="4504"/>
                            <a:pt x="462" y="4918"/>
                          </a:cubicBezTo>
                          <a:cubicBezTo>
                            <a:pt x="519" y="5142"/>
                            <a:pt x="573" y="5352"/>
                            <a:pt x="562" y="5541"/>
                          </a:cubicBezTo>
                          <a:cubicBezTo>
                            <a:pt x="549" y="5730"/>
                            <a:pt x="549" y="5893"/>
                            <a:pt x="649" y="5974"/>
                          </a:cubicBezTo>
                          <a:cubicBezTo>
                            <a:pt x="691" y="6008"/>
                            <a:pt x="742" y="6019"/>
                            <a:pt x="792" y="6019"/>
                          </a:cubicBezTo>
                          <a:cubicBezTo>
                            <a:pt x="846" y="6019"/>
                            <a:pt x="899" y="6007"/>
                            <a:pt x="942" y="5995"/>
                          </a:cubicBezTo>
                          <a:cubicBezTo>
                            <a:pt x="966" y="5988"/>
                            <a:pt x="990" y="5984"/>
                            <a:pt x="1015" y="5984"/>
                          </a:cubicBezTo>
                          <a:cubicBezTo>
                            <a:pt x="1066" y="5984"/>
                            <a:pt x="1122" y="5999"/>
                            <a:pt x="1188" y="6029"/>
                          </a:cubicBezTo>
                          <a:cubicBezTo>
                            <a:pt x="1243" y="6054"/>
                            <a:pt x="1301" y="6088"/>
                            <a:pt x="1360" y="6122"/>
                          </a:cubicBezTo>
                          <a:cubicBezTo>
                            <a:pt x="1439" y="6170"/>
                            <a:pt x="1521" y="6218"/>
                            <a:pt x="1606" y="6250"/>
                          </a:cubicBezTo>
                          <a:cubicBezTo>
                            <a:pt x="1663" y="6269"/>
                            <a:pt x="1717" y="6283"/>
                            <a:pt x="1769" y="6290"/>
                          </a:cubicBezTo>
                          <a:cubicBezTo>
                            <a:pt x="1805" y="6295"/>
                            <a:pt x="1841" y="6298"/>
                            <a:pt x="1878" y="6298"/>
                          </a:cubicBezTo>
                          <a:cubicBezTo>
                            <a:pt x="2077" y="6298"/>
                            <a:pt x="2279" y="6220"/>
                            <a:pt x="2469" y="6070"/>
                          </a:cubicBezTo>
                          <a:cubicBezTo>
                            <a:pt x="2589" y="5977"/>
                            <a:pt x="2698" y="5860"/>
                            <a:pt x="2789" y="5729"/>
                          </a:cubicBezTo>
                          <a:lnTo>
                            <a:pt x="2789" y="5729"/>
                          </a:lnTo>
                          <a:cubicBezTo>
                            <a:pt x="2757" y="5966"/>
                            <a:pt x="2810" y="6192"/>
                            <a:pt x="2946" y="6377"/>
                          </a:cubicBezTo>
                          <a:cubicBezTo>
                            <a:pt x="3137" y="6637"/>
                            <a:pt x="3457" y="6777"/>
                            <a:pt x="3846" y="6777"/>
                          </a:cubicBezTo>
                          <a:cubicBezTo>
                            <a:pt x="3923" y="6777"/>
                            <a:pt x="4004" y="6771"/>
                            <a:pt x="4086" y="6760"/>
                          </a:cubicBezTo>
                          <a:cubicBezTo>
                            <a:pt x="4120" y="6755"/>
                            <a:pt x="4153" y="6749"/>
                            <a:pt x="4188" y="6745"/>
                          </a:cubicBezTo>
                          <a:cubicBezTo>
                            <a:pt x="4287" y="6729"/>
                            <a:pt x="4387" y="6713"/>
                            <a:pt x="4480" y="6713"/>
                          </a:cubicBezTo>
                          <a:cubicBezTo>
                            <a:pt x="4580" y="6713"/>
                            <a:pt x="4672" y="6731"/>
                            <a:pt x="4748" y="6786"/>
                          </a:cubicBezTo>
                          <a:cubicBezTo>
                            <a:pt x="4854" y="6864"/>
                            <a:pt x="4962" y="6932"/>
                            <a:pt x="5052" y="6932"/>
                          </a:cubicBezTo>
                          <a:cubicBezTo>
                            <a:pt x="5082" y="6932"/>
                            <a:pt x="5108" y="6925"/>
                            <a:pt x="5135" y="6909"/>
                          </a:cubicBezTo>
                          <a:cubicBezTo>
                            <a:pt x="5228" y="6850"/>
                            <a:pt x="5209" y="6709"/>
                            <a:pt x="5181" y="6594"/>
                          </a:cubicBezTo>
                          <a:cubicBezTo>
                            <a:pt x="5136" y="6401"/>
                            <a:pt x="5281" y="6210"/>
                            <a:pt x="5420" y="6029"/>
                          </a:cubicBezTo>
                          <a:cubicBezTo>
                            <a:pt x="5444" y="5996"/>
                            <a:pt x="5467" y="5965"/>
                            <a:pt x="5489" y="5934"/>
                          </a:cubicBezTo>
                          <a:cubicBezTo>
                            <a:pt x="5749" y="5575"/>
                            <a:pt x="5845" y="5167"/>
                            <a:pt x="5749" y="4814"/>
                          </a:cubicBezTo>
                          <a:cubicBezTo>
                            <a:pt x="5696" y="4615"/>
                            <a:pt x="5584" y="4445"/>
                            <a:pt x="5430" y="4330"/>
                          </a:cubicBezTo>
                          <a:lnTo>
                            <a:pt x="5430" y="4330"/>
                          </a:lnTo>
                          <a:cubicBezTo>
                            <a:pt x="5589" y="4395"/>
                            <a:pt x="5744" y="4428"/>
                            <a:pt x="5890" y="4428"/>
                          </a:cubicBezTo>
                          <a:cubicBezTo>
                            <a:pt x="5996" y="4428"/>
                            <a:pt x="6097" y="4411"/>
                            <a:pt x="6192" y="4376"/>
                          </a:cubicBezTo>
                          <a:cubicBezTo>
                            <a:pt x="6485" y="4271"/>
                            <a:pt x="6692" y="4002"/>
                            <a:pt x="6758" y="3646"/>
                          </a:cubicBezTo>
                          <a:cubicBezTo>
                            <a:pt x="6764" y="3618"/>
                            <a:pt x="6767" y="3589"/>
                            <a:pt x="6771" y="3559"/>
                          </a:cubicBezTo>
                          <a:cubicBezTo>
                            <a:pt x="6776" y="3518"/>
                            <a:pt x="6780" y="3475"/>
                            <a:pt x="6782" y="3430"/>
                          </a:cubicBezTo>
                          <a:cubicBezTo>
                            <a:pt x="6789" y="3298"/>
                            <a:pt x="6797" y="3173"/>
                            <a:pt x="6882" y="3091"/>
                          </a:cubicBezTo>
                          <a:cubicBezTo>
                            <a:pt x="6935" y="3041"/>
                            <a:pt x="7045" y="2937"/>
                            <a:pt x="6965" y="2831"/>
                          </a:cubicBezTo>
                          <a:cubicBezTo>
                            <a:pt x="6924" y="2773"/>
                            <a:pt x="6863" y="2769"/>
                            <a:pt x="6825" y="2767"/>
                          </a:cubicBezTo>
                          <a:cubicBezTo>
                            <a:pt x="6795" y="2766"/>
                            <a:pt x="6779" y="2764"/>
                            <a:pt x="6760" y="2751"/>
                          </a:cubicBezTo>
                          <a:cubicBezTo>
                            <a:pt x="6732" y="2730"/>
                            <a:pt x="6692" y="2673"/>
                            <a:pt x="6653" y="2518"/>
                          </a:cubicBezTo>
                          <a:cubicBezTo>
                            <a:pt x="6634" y="2444"/>
                            <a:pt x="6610" y="2370"/>
                            <a:pt x="6582" y="2302"/>
                          </a:cubicBezTo>
                          <a:cubicBezTo>
                            <a:pt x="6479" y="2045"/>
                            <a:pt x="6308" y="1822"/>
                            <a:pt x="6088" y="1660"/>
                          </a:cubicBezTo>
                          <a:cubicBezTo>
                            <a:pt x="5880" y="1505"/>
                            <a:pt x="5646" y="1424"/>
                            <a:pt x="5436" y="1424"/>
                          </a:cubicBezTo>
                          <a:cubicBezTo>
                            <a:pt x="5333" y="1424"/>
                            <a:pt x="5236" y="1443"/>
                            <a:pt x="5151" y="1484"/>
                          </a:cubicBezTo>
                          <a:cubicBezTo>
                            <a:pt x="5126" y="1497"/>
                            <a:pt x="5098" y="1516"/>
                            <a:pt x="5070" y="1536"/>
                          </a:cubicBezTo>
                          <a:cubicBezTo>
                            <a:pt x="5290" y="1089"/>
                            <a:pt x="5193" y="731"/>
                            <a:pt x="4777" y="471"/>
                          </a:cubicBezTo>
                          <a:cubicBezTo>
                            <a:pt x="4616" y="372"/>
                            <a:pt x="4432" y="298"/>
                            <a:pt x="4269" y="233"/>
                          </a:cubicBezTo>
                          <a:cubicBezTo>
                            <a:pt x="4128" y="175"/>
                            <a:pt x="3995" y="122"/>
                            <a:pt x="3928" y="70"/>
                          </a:cubicBezTo>
                          <a:cubicBezTo>
                            <a:pt x="3902" y="50"/>
                            <a:pt x="3879" y="33"/>
                            <a:pt x="3862" y="26"/>
                          </a:cubicBezTo>
                          <a:cubicBezTo>
                            <a:pt x="3829" y="8"/>
                            <a:pt x="3799" y="1"/>
                            <a:pt x="3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1320000" y="1951350"/>
                      <a:ext cx="88050" cy="86200"/>
                    </a:xfrm>
                    <a:custGeom>
                      <a:avLst/>
                      <a:gdLst/>
                      <a:ahLst/>
                      <a:cxnLst/>
                      <a:rect l="l" t="t" r="r" b="b"/>
                      <a:pathLst>
                        <a:path w="3522" h="3448" extrusionOk="0">
                          <a:moveTo>
                            <a:pt x="198" y="283"/>
                          </a:moveTo>
                          <a:lnTo>
                            <a:pt x="198" y="283"/>
                          </a:lnTo>
                          <a:cubicBezTo>
                            <a:pt x="342" y="393"/>
                            <a:pt x="503" y="477"/>
                            <a:pt x="673" y="532"/>
                          </a:cubicBezTo>
                          <a:cubicBezTo>
                            <a:pt x="964" y="1665"/>
                            <a:pt x="1935" y="2545"/>
                            <a:pt x="3349" y="2960"/>
                          </a:cubicBezTo>
                          <a:cubicBezTo>
                            <a:pt x="3347" y="2969"/>
                            <a:pt x="3347" y="2978"/>
                            <a:pt x="3346" y="2987"/>
                          </a:cubicBezTo>
                          <a:cubicBezTo>
                            <a:pt x="3331" y="3104"/>
                            <a:pt x="3315" y="3213"/>
                            <a:pt x="3256" y="3284"/>
                          </a:cubicBezTo>
                          <a:cubicBezTo>
                            <a:pt x="1712" y="2999"/>
                            <a:pt x="510" y="1810"/>
                            <a:pt x="198" y="283"/>
                          </a:cubicBezTo>
                          <a:close/>
                          <a:moveTo>
                            <a:pt x="83" y="1"/>
                          </a:moveTo>
                          <a:cubicBezTo>
                            <a:pt x="70" y="1"/>
                            <a:pt x="57" y="4"/>
                            <a:pt x="45" y="11"/>
                          </a:cubicBezTo>
                          <a:cubicBezTo>
                            <a:pt x="17" y="28"/>
                            <a:pt x="1" y="59"/>
                            <a:pt x="6" y="90"/>
                          </a:cubicBezTo>
                          <a:cubicBezTo>
                            <a:pt x="258" y="1801"/>
                            <a:pt x="1568" y="3148"/>
                            <a:pt x="3269" y="3445"/>
                          </a:cubicBezTo>
                          <a:cubicBezTo>
                            <a:pt x="3272" y="3448"/>
                            <a:pt x="3278" y="3448"/>
                            <a:pt x="3281" y="3448"/>
                          </a:cubicBezTo>
                          <a:cubicBezTo>
                            <a:pt x="3300" y="3448"/>
                            <a:pt x="3318" y="3440"/>
                            <a:pt x="3333" y="3426"/>
                          </a:cubicBezTo>
                          <a:cubicBezTo>
                            <a:pt x="3458" y="3318"/>
                            <a:pt x="3480" y="3152"/>
                            <a:pt x="3501" y="3006"/>
                          </a:cubicBezTo>
                          <a:cubicBezTo>
                            <a:pt x="3504" y="2975"/>
                            <a:pt x="3508" y="2943"/>
                            <a:pt x="3514" y="2913"/>
                          </a:cubicBezTo>
                          <a:cubicBezTo>
                            <a:pt x="3522" y="2873"/>
                            <a:pt x="3497" y="2836"/>
                            <a:pt x="3458" y="2824"/>
                          </a:cubicBezTo>
                          <a:cubicBezTo>
                            <a:pt x="2046" y="2430"/>
                            <a:pt x="1083" y="1565"/>
                            <a:pt x="814" y="449"/>
                          </a:cubicBezTo>
                          <a:cubicBezTo>
                            <a:pt x="810" y="421"/>
                            <a:pt x="785" y="399"/>
                            <a:pt x="758" y="392"/>
                          </a:cubicBezTo>
                          <a:cubicBezTo>
                            <a:pt x="551" y="333"/>
                            <a:pt x="355" y="222"/>
                            <a:pt x="193" y="70"/>
                          </a:cubicBezTo>
                          <a:cubicBezTo>
                            <a:pt x="172" y="52"/>
                            <a:pt x="153" y="33"/>
                            <a:pt x="133" y="18"/>
                          </a:cubicBezTo>
                          <a:cubicBezTo>
                            <a:pt x="119" y="7"/>
                            <a:pt x="101" y="1"/>
                            <a:pt x="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1286375" y="2022825"/>
                      <a:ext cx="147675" cy="110375"/>
                    </a:xfrm>
                    <a:custGeom>
                      <a:avLst/>
                      <a:gdLst/>
                      <a:ahLst/>
                      <a:cxnLst/>
                      <a:rect l="l" t="t" r="r" b="b"/>
                      <a:pathLst>
                        <a:path w="5907" h="4415" extrusionOk="0">
                          <a:moveTo>
                            <a:pt x="2051" y="155"/>
                          </a:moveTo>
                          <a:cubicBezTo>
                            <a:pt x="2182" y="155"/>
                            <a:pt x="2306" y="174"/>
                            <a:pt x="2418" y="209"/>
                          </a:cubicBezTo>
                          <a:cubicBezTo>
                            <a:pt x="2876" y="349"/>
                            <a:pt x="3174" y="708"/>
                            <a:pt x="3183" y="1109"/>
                          </a:cubicBezTo>
                          <a:cubicBezTo>
                            <a:pt x="2936" y="942"/>
                            <a:pt x="2633" y="844"/>
                            <a:pt x="2350" y="844"/>
                          </a:cubicBezTo>
                          <a:cubicBezTo>
                            <a:pt x="2315" y="844"/>
                            <a:pt x="2280" y="846"/>
                            <a:pt x="2245" y="849"/>
                          </a:cubicBezTo>
                          <a:cubicBezTo>
                            <a:pt x="1985" y="872"/>
                            <a:pt x="1766" y="979"/>
                            <a:pt x="1616" y="1162"/>
                          </a:cubicBezTo>
                          <a:cubicBezTo>
                            <a:pt x="1443" y="1369"/>
                            <a:pt x="1388" y="1645"/>
                            <a:pt x="1458" y="1937"/>
                          </a:cubicBezTo>
                          <a:cubicBezTo>
                            <a:pt x="1543" y="2290"/>
                            <a:pt x="1802" y="2609"/>
                            <a:pt x="2117" y="2748"/>
                          </a:cubicBezTo>
                          <a:cubicBezTo>
                            <a:pt x="2320" y="2837"/>
                            <a:pt x="2523" y="2876"/>
                            <a:pt x="2724" y="2876"/>
                          </a:cubicBezTo>
                          <a:cubicBezTo>
                            <a:pt x="3498" y="2876"/>
                            <a:pt x="4238" y="2305"/>
                            <a:pt x="4811" y="1863"/>
                          </a:cubicBezTo>
                          <a:cubicBezTo>
                            <a:pt x="4886" y="1807"/>
                            <a:pt x="4960" y="1750"/>
                            <a:pt x="5031" y="1696"/>
                          </a:cubicBezTo>
                          <a:cubicBezTo>
                            <a:pt x="5202" y="1930"/>
                            <a:pt x="5443" y="2107"/>
                            <a:pt x="5686" y="2185"/>
                          </a:cubicBezTo>
                          <a:cubicBezTo>
                            <a:pt x="4955" y="3086"/>
                            <a:pt x="4387" y="3677"/>
                            <a:pt x="4037" y="3893"/>
                          </a:cubicBezTo>
                          <a:cubicBezTo>
                            <a:pt x="3625" y="4149"/>
                            <a:pt x="3107" y="4255"/>
                            <a:pt x="2603" y="4255"/>
                          </a:cubicBezTo>
                          <a:cubicBezTo>
                            <a:pt x="1879" y="4255"/>
                            <a:pt x="1182" y="4037"/>
                            <a:pt x="867" y="3738"/>
                          </a:cubicBezTo>
                          <a:cubicBezTo>
                            <a:pt x="383" y="3274"/>
                            <a:pt x="167" y="2144"/>
                            <a:pt x="626" y="1200"/>
                          </a:cubicBezTo>
                          <a:cubicBezTo>
                            <a:pt x="1005" y="423"/>
                            <a:pt x="1571" y="155"/>
                            <a:pt x="2051" y="155"/>
                          </a:cubicBezTo>
                          <a:close/>
                          <a:moveTo>
                            <a:pt x="2048" y="0"/>
                          </a:moveTo>
                          <a:cubicBezTo>
                            <a:pt x="1516" y="0"/>
                            <a:pt x="894" y="290"/>
                            <a:pt x="486" y="1135"/>
                          </a:cubicBezTo>
                          <a:cubicBezTo>
                            <a:pt x="0" y="2140"/>
                            <a:pt x="236" y="3348"/>
                            <a:pt x="761" y="3850"/>
                          </a:cubicBezTo>
                          <a:cubicBezTo>
                            <a:pt x="1096" y="4172"/>
                            <a:pt x="1833" y="4414"/>
                            <a:pt x="2607" y="4414"/>
                          </a:cubicBezTo>
                          <a:cubicBezTo>
                            <a:pt x="3133" y="4414"/>
                            <a:pt x="3675" y="4300"/>
                            <a:pt x="4119" y="4027"/>
                          </a:cubicBezTo>
                          <a:cubicBezTo>
                            <a:pt x="4500" y="3791"/>
                            <a:pt x="5094" y="3172"/>
                            <a:pt x="5884" y="2190"/>
                          </a:cubicBezTo>
                          <a:cubicBezTo>
                            <a:pt x="5902" y="2168"/>
                            <a:pt x="5906" y="2138"/>
                            <a:pt x="5896" y="2113"/>
                          </a:cubicBezTo>
                          <a:cubicBezTo>
                            <a:pt x="5887" y="2088"/>
                            <a:pt x="5865" y="2067"/>
                            <a:pt x="5837" y="2063"/>
                          </a:cubicBezTo>
                          <a:cubicBezTo>
                            <a:pt x="5570" y="2017"/>
                            <a:pt x="5294" y="1818"/>
                            <a:pt x="5113" y="1543"/>
                          </a:cubicBezTo>
                          <a:cubicBezTo>
                            <a:pt x="5103" y="1524"/>
                            <a:pt x="5082" y="1510"/>
                            <a:pt x="5062" y="1507"/>
                          </a:cubicBezTo>
                          <a:cubicBezTo>
                            <a:pt x="5058" y="1507"/>
                            <a:pt x="5055" y="1507"/>
                            <a:pt x="5052" y="1507"/>
                          </a:cubicBezTo>
                          <a:cubicBezTo>
                            <a:pt x="5033" y="1507"/>
                            <a:pt x="5015" y="1511"/>
                            <a:pt x="5001" y="1522"/>
                          </a:cubicBezTo>
                          <a:cubicBezTo>
                            <a:pt x="4911" y="1589"/>
                            <a:pt x="4815" y="1662"/>
                            <a:pt x="4715" y="1741"/>
                          </a:cubicBezTo>
                          <a:cubicBezTo>
                            <a:pt x="4135" y="2189"/>
                            <a:pt x="3441" y="2722"/>
                            <a:pt x="2729" y="2722"/>
                          </a:cubicBezTo>
                          <a:cubicBezTo>
                            <a:pt x="2546" y="2722"/>
                            <a:pt x="2362" y="2687"/>
                            <a:pt x="2179" y="2606"/>
                          </a:cubicBezTo>
                          <a:cubicBezTo>
                            <a:pt x="1907" y="2487"/>
                            <a:pt x="1684" y="2210"/>
                            <a:pt x="1610" y="1903"/>
                          </a:cubicBezTo>
                          <a:cubicBezTo>
                            <a:pt x="1551" y="1659"/>
                            <a:pt x="1595" y="1432"/>
                            <a:pt x="1734" y="1264"/>
                          </a:cubicBezTo>
                          <a:cubicBezTo>
                            <a:pt x="1857" y="1114"/>
                            <a:pt x="2038" y="1024"/>
                            <a:pt x="2255" y="1005"/>
                          </a:cubicBezTo>
                          <a:cubicBezTo>
                            <a:pt x="2285" y="1003"/>
                            <a:pt x="2315" y="1001"/>
                            <a:pt x="2345" y="1001"/>
                          </a:cubicBezTo>
                          <a:cubicBezTo>
                            <a:pt x="2639" y="1001"/>
                            <a:pt x="2965" y="1122"/>
                            <a:pt x="3199" y="1321"/>
                          </a:cubicBezTo>
                          <a:cubicBezTo>
                            <a:pt x="3213" y="1333"/>
                            <a:pt x="3231" y="1339"/>
                            <a:pt x="3249" y="1339"/>
                          </a:cubicBezTo>
                          <a:cubicBezTo>
                            <a:pt x="3259" y="1339"/>
                            <a:pt x="3268" y="1338"/>
                            <a:pt x="3277" y="1335"/>
                          </a:cubicBezTo>
                          <a:cubicBezTo>
                            <a:pt x="3303" y="1323"/>
                            <a:pt x="3323" y="1299"/>
                            <a:pt x="3326" y="1271"/>
                          </a:cubicBezTo>
                          <a:cubicBezTo>
                            <a:pt x="3404" y="739"/>
                            <a:pt x="3047" y="240"/>
                            <a:pt x="2462" y="61"/>
                          </a:cubicBezTo>
                          <a:cubicBezTo>
                            <a:pt x="2335" y="23"/>
                            <a:pt x="2195" y="0"/>
                            <a:pt x="2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1283700" y="2148625"/>
                      <a:ext cx="151375" cy="105350"/>
                    </a:xfrm>
                    <a:custGeom>
                      <a:avLst/>
                      <a:gdLst/>
                      <a:ahLst/>
                      <a:cxnLst/>
                      <a:rect l="l" t="t" r="r" b="b"/>
                      <a:pathLst>
                        <a:path w="6055" h="4214" extrusionOk="0">
                          <a:moveTo>
                            <a:pt x="2089" y="157"/>
                          </a:moveTo>
                          <a:cubicBezTo>
                            <a:pt x="2268" y="157"/>
                            <a:pt x="2439" y="184"/>
                            <a:pt x="2584" y="236"/>
                          </a:cubicBezTo>
                          <a:cubicBezTo>
                            <a:pt x="2879" y="338"/>
                            <a:pt x="3083" y="519"/>
                            <a:pt x="3164" y="750"/>
                          </a:cubicBezTo>
                          <a:cubicBezTo>
                            <a:pt x="3010" y="663"/>
                            <a:pt x="2829" y="618"/>
                            <a:pt x="2641" y="618"/>
                          </a:cubicBezTo>
                          <a:cubicBezTo>
                            <a:pt x="2578" y="618"/>
                            <a:pt x="2516" y="623"/>
                            <a:pt x="2452" y="633"/>
                          </a:cubicBezTo>
                          <a:cubicBezTo>
                            <a:pt x="2119" y="686"/>
                            <a:pt x="1842" y="869"/>
                            <a:pt x="1692" y="1134"/>
                          </a:cubicBezTo>
                          <a:cubicBezTo>
                            <a:pt x="1544" y="1394"/>
                            <a:pt x="1529" y="1735"/>
                            <a:pt x="1652" y="2044"/>
                          </a:cubicBezTo>
                          <a:cubicBezTo>
                            <a:pt x="1777" y="2355"/>
                            <a:pt x="2015" y="2589"/>
                            <a:pt x="2305" y="2677"/>
                          </a:cubicBezTo>
                          <a:cubicBezTo>
                            <a:pt x="2436" y="2718"/>
                            <a:pt x="2565" y="2736"/>
                            <a:pt x="2691" y="2736"/>
                          </a:cubicBezTo>
                          <a:cubicBezTo>
                            <a:pt x="3352" y="2736"/>
                            <a:pt x="3941" y="2228"/>
                            <a:pt x="4513" y="1733"/>
                          </a:cubicBezTo>
                          <a:cubicBezTo>
                            <a:pt x="4824" y="1468"/>
                            <a:pt x="5144" y="1193"/>
                            <a:pt x="5471" y="996"/>
                          </a:cubicBezTo>
                          <a:lnTo>
                            <a:pt x="5471" y="996"/>
                          </a:lnTo>
                          <a:cubicBezTo>
                            <a:pt x="5454" y="1045"/>
                            <a:pt x="5434" y="1091"/>
                            <a:pt x="5420" y="1137"/>
                          </a:cubicBezTo>
                          <a:cubicBezTo>
                            <a:pt x="5288" y="1562"/>
                            <a:pt x="5461" y="2013"/>
                            <a:pt x="5841" y="2270"/>
                          </a:cubicBezTo>
                          <a:cubicBezTo>
                            <a:pt x="4466" y="3351"/>
                            <a:pt x="4138" y="3608"/>
                            <a:pt x="3668" y="3814"/>
                          </a:cubicBezTo>
                          <a:cubicBezTo>
                            <a:pt x="3278" y="3985"/>
                            <a:pt x="2911" y="4058"/>
                            <a:pt x="2575" y="4058"/>
                          </a:cubicBezTo>
                          <a:cubicBezTo>
                            <a:pt x="1735" y="4058"/>
                            <a:pt x="1085" y="3607"/>
                            <a:pt x="726" y="3107"/>
                          </a:cubicBezTo>
                          <a:cubicBezTo>
                            <a:pt x="265" y="2470"/>
                            <a:pt x="106" y="1491"/>
                            <a:pt x="782" y="736"/>
                          </a:cubicBezTo>
                          <a:cubicBezTo>
                            <a:pt x="1156" y="321"/>
                            <a:pt x="1653" y="157"/>
                            <a:pt x="2089" y="157"/>
                          </a:cubicBezTo>
                          <a:close/>
                          <a:moveTo>
                            <a:pt x="2092" y="1"/>
                          </a:moveTo>
                          <a:cubicBezTo>
                            <a:pt x="1616" y="1"/>
                            <a:pt x="1073" y="178"/>
                            <a:pt x="665" y="632"/>
                          </a:cubicBezTo>
                          <a:cubicBezTo>
                            <a:pt x="29" y="1342"/>
                            <a:pt x="1" y="2373"/>
                            <a:pt x="597" y="3197"/>
                          </a:cubicBezTo>
                          <a:cubicBezTo>
                            <a:pt x="984" y="3732"/>
                            <a:pt x="1677" y="4213"/>
                            <a:pt x="2572" y="4213"/>
                          </a:cubicBezTo>
                          <a:cubicBezTo>
                            <a:pt x="2928" y="4213"/>
                            <a:pt x="3315" y="4138"/>
                            <a:pt x="3727" y="3955"/>
                          </a:cubicBezTo>
                          <a:cubicBezTo>
                            <a:pt x="4216" y="3741"/>
                            <a:pt x="4547" y="3481"/>
                            <a:pt x="5943" y="2383"/>
                          </a:cubicBezTo>
                          <a:lnTo>
                            <a:pt x="6024" y="2318"/>
                          </a:lnTo>
                          <a:cubicBezTo>
                            <a:pt x="6044" y="2302"/>
                            <a:pt x="6055" y="2277"/>
                            <a:pt x="6053" y="2250"/>
                          </a:cubicBezTo>
                          <a:cubicBezTo>
                            <a:pt x="6052" y="2222"/>
                            <a:pt x="6037" y="2200"/>
                            <a:pt x="6012" y="2188"/>
                          </a:cubicBezTo>
                          <a:cubicBezTo>
                            <a:pt x="5631" y="1983"/>
                            <a:pt x="5448" y="1568"/>
                            <a:pt x="5567" y="1180"/>
                          </a:cubicBezTo>
                          <a:cubicBezTo>
                            <a:pt x="5584" y="1125"/>
                            <a:pt x="5609" y="1069"/>
                            <a:pt x="5631" y="1014"/>
                          </a:cubicBezTo>
                          <a:cubicBezTo>
                            <a:pt x="5653" y="958"/>
                            <a:pt x="5675" y="903"/>
                            <a:pt x="5693" y="847"/>
                          </a:cubicBezTo>
                          <a:cubicBezTo>
                            <a:pt x="5705" y="818"/>
                            <a:pt x="5694" y="785"/>
                            <a:pt x="5671" y="765"/>
                          </a:cubicBezTo>
                          <a:cubicBezTo>
                            <a:pt x="5657" y="752"/>
                            <a:pt x="5639" y="746"/>
                            <a:pt x="5620" y="746"/>
                          </a:cubicBezTo>
                          <a:cubicBezTo>
                            <a:pt x="5608" y="746"/>
                            <a:pt x="5597" y="748"/>
                            <a:pt x="5587" y="753"/>
                          </a:cubicBezTo>
                          <a:cubicBezTo>
                            <a:pt x="5175" y="955"/>
                            <a:pt x="4788" y="1289"/>
                            <a:pt x="4412" y="1612"/>
                          </a:cubicBezTo>
                          <a:cubicBezTo>
                            <a:pt x="3840" y="2106"/>
                            <a:pt x="3295" y="2576"/>
                            <a:pt x="2695" y="2576"/>
                          </a:cubicBezTo>
                          <a:cubicBezTo>
                            <a:pt x="2583" y="2576"/>
                            <a:pt x="2469" y="2559"/>
                            <a:pt x="2352" y="2524"/>
                          </a:cubicBezTo>
                          <a:cubicBezTo>
                            <a:pt x="2110" y="2448"/>
                            <a:pt x="1903" y="2247"/>
                            <a:pt x="1798" y="1982"/>
                          </a:cubicBezTo>
                          <a:cubicBezTo>
                            <a:pt x="1692" y="1716"/>
                            <a:pt x="1704" y="1425"/>
                            <a:pt x="1829" y="1206"/>
                          </a:cubicBezTo>
                          <a:cubicBezTo>
                            <a:pt x="1953" y="985"/>
                            <a:pt x="2197" y="827"/>
                            <a:pt x="2478" y="781"/>
                          </a:cubicBezTo>
                          <a:cubicBezTo>
                            <a:pt x="2531" y="772"/>
                            <a:pt x="2585" y="768"/>
                            <a:pt x="2638" y="768"/>
                          </a:cubicBezTo>
                          <a:cubicBezTo>
                            <a:pt x="2862" y="768"/>
                            <a:pt x="3075" y="843"/>
                            <a:pt x="3226" y="980"/>
                          </a:cubicBezTo>
                          <a:cubicBezTo>
                            <a:pt x="3241" y="994"/>
                            <a:pt x="3261" y="1002"/>
                            <a:pt x="3280" y="1002"/>
                          </a:cubicBezTo>
                          <a:cubicBezTo>
                            <a:pt x="3292" y="1002"/>
                            <a:pt x="3303" y="999"/>
                            <a:pt x="3314" y="993"/>
                          </a:cubicBezTo>
                          <a:cubicBezTo>
                            <a:pt x="3343" y="980"/>
                            <a:pt x="3359" y="949"/>
                            <a:pt x="3358" y="918"/>
                          </a:cubicBezTo>
                          <a:cubicBezTo>
                            <a:pt x="3330" y="536"/>
                            <a:pt x="3065" y="233"/>
                            <a:pt x="2634" y="85"/>
                          </a:cubicBezTo>
                          <a:cubicBezTo>
                            <a:pt x="2474" y="31"/>
                            <a:pt x="2289" y="1"/>
                            <a:pt x="2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1290050" y="2268200"/>
                      <a:ext cx="172175" cy="111675"/>
                    </a:xfrm>
                    <a:custGeom>
                      <a:avLst/>
                      <a:gdLst/>
                      <a:ahLst/>
                      <a:cxnLst/>
                      <a:rect l="l" t="t" r="r" b="b"/>
                      <a:pathLst>
                        <a:path w="6887" h="4467" extrusionOk="0">
                          <a:moveTo>
                            <a:pt x="6262" y="176"/>
                          </a:moveTo>
                          <a:cubicBezTo>
                            <a:pt x="6300" y="197"/>
                            <a:pt x="6340" y="220"/>
                            <a:pt x="6381" y="244"/>
                          </a:cubicBezTo>
                          <a:cubicBezTo>
                            <a:pt x="6461" y="293"/>
                            <a:pt x="6542" y="340"/>
                            <a:pt x="6628" y="371"/>
                          </a:cubicBezTo>
                          <a:cubicBezTo>
                            <a:pt x="6640" y="376"/>
                            <a:pt x="6649" y="378"/>
                            <a:pt x="6660" y="383"/>
                          </a:cubicBezTo>
                          <a:cubicBezTo>
                            <a:pt x="5237" y="2083"/>
                            <a:pt x="3250" y="4090"/>
                            <a:pt x="2215" y="4284"/>
                          </a:cubicBezTo>
                          <a:cubicBezTo>
                            <a:pt x="2118" y="4301"/>
                            <a:pt x="2021" y="4310"/>
                            <a:pt x="1924" y="4310"/>
                          </a:cubicBezTo>
                          <a:cubicBezTo>
                            <a:pt x="1539" y="4310"/>
                            <a:pt x="1158" y="4173"/>
                            <a:pt x="846" y="3914"/>
                          </a:cubicBezTo>
                          <a:cubicBezTo>
                            <a:pt x="410" y="3553"/>
                            <a:pt x="159" y="3005"/>
                            <a:pt x="157" y="2409"/>
                          </a:cubicBezTo>
                          <a:cubicBezTo>
                            <a:pt x="157" y="1371"/>
                            <a:pt x="812" y="854"/>
                            <a:pt x="1370" y="729"/>
                          </a:cubicBezTo>
                          <a:cubicBezTo>
                            <a:pt x="1470" y="706"/>
                            <a:pt x="1575" y="694"/>
                            <a:pt x="1681" y="694"/>
                          </a:cubicBezTo>
                          <a:cubicBezTo>
                            <a:pt x="2002" y="694"/>
                            <a:pt x="2333" y="804"/>
                            <a:pt x="2568" y="1065"/>
                          </a:cubicBezTo>
                          <a:cubicBezTo>
                            <a:pt x="2472" y="1032"/>
                            <a:pt x="2369" y="1015"/>
                            <a:pt x="2264" y="1015"/>
                          </a:cubicBezTo>
                          <a:cubicBezTo>
                            <a:pt x="2247" y="1015"/>
                            <a:pt x="2231" y="1016"/>
                            <a:pt x="2215" y="1017"/>
                          </a:cubicBezTo>
                          <a:cubicBezTo>
                            <a:pt x="1961" y="1027"/>
                            <a:pt x="1732" y="1136"/>
                            <a:pt x="1583" y="1313"/>
                          </a:cubicBezTo>
                          <a:cubicBezTo>
                            <a:pt x="1433" y="1491"/>
                            <a:pt x="1365" y="1736"/>
                            <a:pt x="1396" y="1987"/>
                          </a:cubicBezTo>
                          <a:cubicBezTo>
                            <a:pt x="1427" y="2238"/>
                            <a:pt x="1553" y="2461"/>
                            <a:pt x="1742" y="2597"/>
                          </a:cubicBezTo>
                          <a:cubicBezTo>
                            <a:pt x="1892" y="2705"/>
                            <a:pt x="2077" y="2754"/>
                            <a:pt x="2288" y="2754"/>
                          </a:cubicBezTo>
                          <a:cubicBezTo>
                            <a:pt x="3390" y="2754"/>
                            <a:pt x="5189" y="1416"/>
                            <a:pt x="6262" y="176"/>
                          </a:cubicBezTo>
                          <a:close/>
                          <a:moveTo>
                            <a:pt x="6242" y="1"/>
                          </a:moveTo>
                          <a:cubicBezTo>
                            <a:pt x="6219" y="1"/>
                            <a:pt x="6197" y="11"/>
                            <a:pt x="6182" y="28"/>
                          </a:cubicBezTo>
                          <a:cubicBezTo>
                            <a:pt x="5160" y="1229"/>
                            <a:pt x="3347" y="2604"/>
                            <a:pt x="2302" y="2604"/>
                          </a:cubicBezTo>
                          <a:cubicBezTo>
                            <a:pt x="2120" y="2604"/>
                            <a:pt x="1961" y="2562"/>
                            <a:pt x="1834" y="2470"/>
                          </a:cubicBezTo>
                          <a:cubicBezTo>
                            <a:pt x="1680" y="2359"/>
                            <a:pt x="1580" y="2177"/>
                            <a:pt x="1553" y="1968"/>
                          </a:cubicBezTo>
                          <a:cubicBezTo>
                            <a:pt x="1528" y="1759"/>
                            <a:pt x="1583" y="1557"/>
                            <a:pt x="1705" y="1412"/>
                          </a:cubicBezTo>
                          <a:cubicBezTo>
                            <a:pt x="1826" y="1269"/>
                            <a:pt x="2017" y="1182"/>
                            <a:pt x="2225" y="1170"/>
                          </a:cubicBezTo>
                          <a:cubicBezTo>
                            <a:pt x="2239" y="1169"/>
                            <a:pt x="2252" y="1169"/>
                            <a:pt x="2266" y="1169"/>
                          </a:cubicBezTo>
                          <a:cubicBezTo>
                            <a:pt x="2459" y="1169"/>
                            <a:pt x="2642" y="1238"/>
                            <a:pt x="2770" y="1362"/>
                          </a:cubicBezTo>
                          <a:cubicBezTo>
                            <a:pt x="2786" y="1377"/>
                            <a:pt x="2805" y="1384"/>
                            <a:pt x="2824" y="1384"/>
                          </a:cubicBezTo>
                          <a:cubicBezTo>
                            <a:pt x="2840" y="1384"/>
                            <a:pt x="2855" y="1379"/>
                            <a:pt x="2869" y="1370"/>
                          </a:cubicBezTo>
                          <a:cubicBezTo>
                            <a:pt x="2901" y="1350"/>
                            <a:pt x="2912" y="1307"/>
                            <a:pt x="2896" y="1275"/>
                          </a:cubicBezTo>
                          <a:cubicBezTo>
                            <a:pt x="2677" y="809"/>
                            <a:pt x="2215" y="536"/>
                            <a:pt x="1688" y="536"/>
                          </a:cubicBezTo>
                          <a:cubicBezTo>
                            <a:pt x="1574" y="536"/>
                            <a:pt x="1457" y="549"/>
                            <a:pt x="1339" y="575"/>
                          </a:cubicBezTo>
                          <a:cubicBezTo>
                            <a:pt x="720" y="712"/>
                            <a:pt x="1" y="1276"/>
                            <a:pt x="2" y="2409"/>
                          </a:cubicBezTo>
                          <a:cubicBezTo>
                            <a:pt x="4" y="3050"/>
                            <a:pt x="275" y="3643"/>
                            <a:pt x="748" y="4034"/>
                          </a:cubicBezTo>
                          <a:cubicBezTo>
                            <a:pt x="1088" y="4318"/>
                            <a:pt x="1503" y="4467"/>
                            <a:pt x="1922" y="4467"/>
                          </a:cubicBezTo>
                          <a:cubicBezTo>
                            <a:pt x="2030" y="4467"/>
                            <a:pt x="2138" y="4458"/>
                            <a:pt x="2244" y="4434"/>
                          </a:cubicBezTo>
                          <a:cubicBezTo>
                            <a:pt x="3658" y="4171"/>
                            <a:pt x="6340" y="1012"/>
                            <a:pt x="6863" y="383"/>
                          </a:cubicBezTo>
                          <a:cubicBezTo>
                            <a:pt x="6882" y="362"/>
                            <a:pt x="6886" y="331"/>
                            <a:pt x="6876" y="305"/>
                          </a:cubicBezTo>
                          <a:cubicBezTo>
                            <a:pt x="6864" y="280"/>
                            <a:pt x="6841" y="260"/>
                            <a:pt x="6813" y="257"/>
                          </a:cubicBezTo>
                          <a:cubicBezTo>
                            <a:pt x="6771" y="251"/>
                            <a:pt x="6728" y="240"/>
                            <a:pt x="6684" y="223"/>
                          </a:cubicBezTo>
                          <a:cubicBezTo>
                            <a:pt x="6610" y="198"/>
                            <a:pt x="6536" y="155"/>
                            <a:pt x="6461" y="110"/>
                          </a:cubicBezTo>
                          <a:cubicBezTo>
                            <a:pt x="6399" y="74"/>
                            <a:pt x="6338" y="37"/>
                            <a:pt x="6273" y="8"/>
                          </a:cubicBezTo>
                          <a:cubicBezTo>
                            <a:pt x="6263" y="3"/>
                            <a:pt x="6252" y="1"/>
                            <a:pt x="6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2" name="Google Shape;182;p2"/>
                <p:cNvGrpSpPr/>
                <p:nvPr/>
              </p:nvGrpSpPr>
              <p:grpSpPr>
                <a:xfrm>
                  <a:off x="1292975" y="1726175"/>
                  <a:ext cx="517000" cy="688675"/>
                  <a:chOff x="1292975" y="1726175"/>
                  <a:chExt cx="517000" cy="688675"/>
                </a:xfrm>
              </p:grpSpPr>
              <p:sp>
                <p:nvSpPr>
                  <p:cNvPr id="183" name="Google Shape;183;p2"/>
                  <p:cNvSpPr/>
                  <p:nvPr/>
                </p:nvSpPr>
                <p:spPr>
                  <a:xfrm>
                    <a:off x="1381250" y="1926050"/>
                    <a:ext cx="13000" cy="28250"/>
                  </a:xfrm>
                  <a:custGeom>
                    <a:avLst/>
                    <a:gdLst/>
                    <a:ahLst/>
                    <a:cxnLst/>
                    <a:rect l="l" t="t" r="r" b="b"/>
                    <a:pathLst>
                      <a:path w="520" h="1130" extrusionOk="0">
                        <a:moveTo>
                          <a:pt x="85" y="0"/>
                        </a:moveTo>
                        <a:cubicBezTo>
                          <a:pt x="82" y="0"/>
                          <a:pt x="79" y="0"/>
                          <a:pt x="76" y="1"/>
                        </a:cubicBezTo>
                        <a:cubicBezTo>
                          <a:pt x="33" y="2"/>
                          <a:pt x="1" y="39"/>
                          <a:pt x="2" y="82"/>
                        </a:cubicBezTo>
                        <a:cubicBezTo>
                          <a:pt x="24" y="525"/>
                          <a:pt x="61" y="714"/>
                          <a:pt x="370" y="1100"/>
                        </a:cubicBezTo>
                        <a:cubicBezTo>
                          <a:pt x="385" y="1119"/>
                          <a:pt x="408" y="1129"/>
                          <a:pt x="431" y="1129"/>
                        </a:cubicBezTo>
                        <a:cubicBezTo>
                          <a:pt x="447" y="1129"/>
                          <a:pt x="465" y="1123"/>
                          <a:pt x="481" y="1110"/>
                        </a:cubicBezTo>
                        <a:cubicBezTo>
                          <a:pt x="513" y="1083"/>
                          <a:pt x="519" y="1035"/>
                          <a:pt x="491" y="1001"/>
                        </a:cubicBezTo>
                        <a:cubicBezTo>
                          <a:pt x="216" y="661"/>
                          <a:pt x="180" y="512"/>
                          <a:pt x="157" y="75"/>
                        </a:cubicBezTo>
                        <a:cubicBezTo>
                          <a:pt x="156" y="35"/>
                          <a:pt x="124" y="0"/>
                          <a:pt x="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1401925" y="1886975"/>
                    <a:ext cx="61525" cy="11700"/>
                  </a:xfrm>
                  <a:custGeom>
                    <a:avLst/>
                    <a:gdLst/>
                    <a:ahLst/>
                    <a:cxnLst/>
                    <a:rect l="l" t="t" r="r" b="b"/>
                    <a:pathLst>
                      <a:path w="2461" h="468" extrusionOk="0">
                        <a:moveTo>
                          <a:pt x="1080" y="1"/>
                        </a:moveTo>
                        <a:cubicBezTo>
                          <a:pt x="732" y="1"/>
                          <a:pt x="385" y="62"/>
                          <a:pt x="60" y="187"/>
                        </a:cubicBezTo>
                        <a:cubicBezTo>
                          <a:pt x="19" y="205"/>
                          <a:pt x="1" y="249"/>
                          <a:pt x="16" y="289"/>
                        </a:cubicBezTo>
                        <a:cubicBezTo>
                          <a:pt x="28" y="321"/>
                          <a:pt x="57" y="338"/>
                          <a:pt x="88" y="338"/>
                        </a:cubicBezTo>
                        <a:cubicBezTo>
                          <a:pt x="98" y="338"/>
                          <a:pt x="108" y="337"/>
                          <a:pt x="118" y="333"/>
                        </a:cubicBezTo>
                        <a:cubicBezTo>
                          <a:pt x="424" y="215"/>
                          <a:pt x="752" y="157"/>
                          <a:pt x="1081" y="157"/>
                        </a:cubicBezTo>
                        <a:cubicBezTo>
                          <a:pt x="1515" y="157"/>
                          <a:pt x="1949" y="259"/>
                          <a:pt x="2335" y="459"/>
                        </a:cubicBezTo>
                        <a:cubicBezTo>
                          <a:pt x="2348" y="465"/>
                          <a:pt x="2358" y="468"/>
                          <a:pt x="2372" y="468"/>
                        </a:cubicBezTo>
                        <a:cubicBezTo>
                          <a:pt x="2400" y="468"/>
                          <a:pt x="2426" y="454"/>
                          <a:pt x="2439" y="426"/>
                        </a:cubicBezTo>
                        <a:cubicBezTo>
                          <a:pt x="2460" y="387"/>
                          <a:pt x="2445" y="341"/>
                          <a:pt x="2407" y="320"/>
                        </a:cubicBezTo>
                        <a:cubicBezTo>
                          <a:pt x="1999" y="108"/>
                          <a:pt x="1540" y="1"/>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1405450" y="1902150"/>
                    <a:ext cx="30550" cy="11050"/>
                  </a:xfrm>
                  <a:custGeom>
                    <a:avLst/>
                    <a:gdLst/>
                    <a:ahLst/>
                    <a:cxnLst/>
                    <a:rect l="l" t="t" r="r" b="b"/>
                    <a:pathLst>
                      <a:path w="1222" h="442" extrusionOk="0">
                        <a:moveTo>
                          <a:pt x="430" y="1"/>
                        </a:moveTo>
                        <a:cubicBezTo>
                          <a:pt x="319" y="1"/>
                          <a:pt x="200" y="12"/>
                          <a:pt x="71" y="34"/>
                        </a:cubicBezTo>
                        <a:cubicBezTo>
                          <a:pt x="27" y="41"/>
                          <a:pt x="0" y="81"/>
                          <a:pt x="8" y="124"/>
                        </a:cubicBezTo>
                        <a:cubicBezTo>
                          <a:pt x="14" y="162"/>
                          <a:pt x="47" y="190"/>
                          <a:pt x="85" y="190"/>
                        </a:cubicBezTo>
                        <a:cubicBezTo>
                          <a:pt x="89" y="190"/>
                          <a:pt x="93" y="189"/>
                          <a:pt x="98" y="189"/>
                        </a:cubicBezTo>
                        <a:cubicBezTo>
                          <a:pt x="221" y="167"/>
                          <a:pt x="334" y="157"/>
                          <a:pt x="436" y="157"/>
                        </a:cubicBezTo>
                        <a:cubicBezTo>
                          <a:pt x="726" y="157"/>
                          <a:pt x="935" y="242"/>
                          <a:pt x="1073" y="412"/>
                        </a:cubicBezTo>
                        <a:cubicBezTo>
                          <a:pt x="1087" y="432"/>
                          <a:pt x="1111" y="441"/>
                          <a:pt x="1133" y="441"/>
                        </a:cubicBezTo>
                        <a:cubicBezTo>
                          <a:pt x="1151" y="441"/>
                          <a:pt x="1167" y="435"/>
                          <a:pt x="1183" y="421"/>
                        </a:cubicBezTo>
                        <a:cubicBezTo>
                          <a:pt x="1216" y="395"/>
                          <a:pt x="1222" y="345"/>
                          <a:pt x="1194" y="313"/>
                        </a:cubicBezTo>
                        <a:cubicBezTo>
                          <a:pt x="1026" y="104"/>
                          <a:pt x="771"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1409325" y="1875325"/>
                    <a:ext cx="32175" cy="12125"/>
                  </a:xfrm>
                  <a:custGeom>
                    <a:avLst/>
                    <a:gdLst/>
                    <a:ahLst/>
                    <a:cxnLst/>
                    <a:rect l="l" t="t" r="r" b="b"/>
                    <a:pathLst>
                      <a:path w="1287" h="485" extrusionOk="0">
                        <a:moveTo>
                          <a:pt x="1001" y="1"/>
                        </a:moveTo>
                        <a:cubicBezTo>
                          <a:pt x="708" y="1"/>
                          <a:pt x="351" y="174"/>
                          <a:pt x="52" y="339"/>
                        </a:cubicBezTo>
                        <a:cubicBezTo>
                          <a:pt x="14" y="359"/>
                          <a:pt x="0" y="406"/>
                          <a:pt x="21" y="443"/>
                        </a:cubicBezTo>
                        <a:cubicBezTo>
                          <a:pt x="36" y="470"/>
                          <a:pt x="61" y="485"/>
                          <a:pt x="89" y="485"/>
                        </a:cubicBezTo>
                        <a:cubicBezTo>
                          <a:pt x="102" y="485"/>
                          <a:pt x="114" y="480"/>
                          <a:pt x="127" y="474"/>
                        </a:cubicBezTo>
                        <a:cubicBezTo>
                          <a:pt x="299" y="381"/>
                          <a:pt x="704" y="158"/>
                          <a:pt x="1000" y="158"/>
                        </a:cubicBezTo>
                        <a:cubicBezTo>
                          <a:pt x="1061" y="158"/>
                          <a:pt x="1117" y="167"/>
                          <a:pt x="1166" y="189"/>
                        </a:cubicBezTo>
                        <a:cubicBezTo>
                          <a:pt x="1176" y="194"/>
                          <a:pt x="1186" y="196"/>
                          <a:pt x="1197" y="196"/>
                        </a:cubicBezTo>
                        <a:cubicBezTo>
                          <a:pt x="1226" y="196"/>
                          <a:pt x="1255" y="179"/>
                          <a:pt x="1269" y="149"/>
                        </a:cubicBezTo>
                        <a:cubicBezTo>
                          <a:pt x="1287" y="111"/>
                          <a:pt x="1269" y="65"/>
                          <a:pt x="1229" y="46"/>
                        </a:cubicBezTo>
                        <a:cubicBezTo>
                          <a:pt x="1160" y="15"/>
                          <a:pt x="1083" y="1"/>
                          <a:pt x="1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 name="Google Shape;187;p2"/>
                  <p:cNvGrpSpPr/>
                  <p:nvPr/>
                </p:nvGrpSpPr>
                <p:grpSpPr>
                  <a:xfrm>
                    <a:off x="1292975" y="1726175"/>
                    <a:ext cx="517000" cy="688675"/>
                    <a:chOff x="1292975" y="1726175"/>
                    <a:chExt cx="517000" cy="688675"/>
                  </a:xfrm>
                </p:grpSpPr>
                <p:sp>
                  <p:nvSpPr>
                    <p:cNvPr id="188" name="Google Shape;188;p2"/>
                    <p:cNvSpPr/>
                    <p:nvPr/>
                  </p:nvSpPr>
                  <p:spPr>
                    <a:xfrm>
                      <a:off x="1469650" y="2059000"/>
                      <a:ext cx="14325" cy="47350"/>
                    </a:xfrm>
                    <a:custGeom>
                      <a:avLst/>
                      <a:gdLst/>
                      <a:ahLst/>
                      <a:cxnLst/>
                      <a:rect l="l" t="t" r="r" b="b"/>
                      <a:pathLst>
                        <a:path w="573" h="1894" extrusionOk="0">
                          <a:moveTo>
                            <a:pt x="398" y="0"/>
                          </a:moveTo>
                          <a:cubicBezTo>
                            <a:pt x="394" y="0"/>
                            <a:pt x="390" y="1"/>
                            <a:pt x="386" y="1"/>
                          </a:cubicBezTo>
                          <a:cubicBezTo>
                            <a:pt x="343" y="7"/>
                            <a:pt x="314" y="47"/>
                            <a:pt x="321" y="90"/>
                          </a:cubicBezTo>
                          <a:cubicBezTo>
                            <a:pt x="414" y="667"/>
                            <a:pt x="306" y="1266"/>
                            <a:pt x="23" y="1778"/>
                          </a:cubicBezTo>
                          <a:cubicBezTo>
                            <a:pt x="1" y="1816"/>
                            <a:pt x="16" y="1864"/>
                            <a:pt x="52" y="1884"/>
                          </a:cubicBezTo>
                          <a:cubicBezTo>
                            <a:pt x="64" y="1890"/>
                            <a:pt x="78" y="1893"/>
                            <a:pt x="91" y="1893"/>
                          </a:cubicBezTo>
                          <a:cubicBezTo>
                            <a:pt x="119" y="1893"/>
                            <a:pt x="144" y="1881"/>
                            <a:pt x="159" y="1855"/>
                          </a:cubicBezTo>
                          <a:cubicBezTo>
                            <a:pt x="462" y="1314"/>
                            <a:pt x="572" y="679"/>
                            <a:pt x="475" y="66"/>
                          </a:cubicBezTo>
                          <a:cubicBezTo>
                            <a:pt x="469" y="27"/>
                            <a:pt x="436" y="0"/>
                            <a:pt x="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1484675" y="2068400"/>
                      <a:ext cx="6600" cy="22775"/>
                    </a:xfrm>
                    <a:custGeom>
                      <a:avLst/>
                      <a:gdLst/>
                      <a:ahLst/>
                      <a:cxnLst/>
                      <a:rect l="l" t="t" r="r" b="b"/>
                      <a:pathLst>
                        <a:path w="264" h="911" extrusionOk="0">
                          <a:moveTo>
                            <a:pt x="92" y="0"/>
                          </a:moveTo>
                          <a:cubicBezTo>
                            <a:pt x="83" y="0"/>
                            <a:pt x="75" y="2"/>
                            <a:pt x="66" y="5"/>
                          </a:cubicBezTo>
                          <a:cubicBezTo>
                            <a:pt x="25" y="20"/>
                            <a:pt x="4" y="64"/>
                            <a:pt x="20" y="105"/>
                          </a:cubicBezTo>
                          <a:cubicBezTo>
                            <a:pt x="104" y="328"/>
                            <a:pt x="103" y="581"/>
                            <a:pt x="17" y="802"/>
                          </a:cubicBezTo>
                          <a:cubicBezTo>
                            <a:pt x="1" y="844"/>
                            <a:pt x="22" y="890"/>
                            <a:pt x="61" y="904"/>
                          </a:cubicBezTo>
                          <a:cubicBezTo>
                            <a:pt x="72" y="909"/>
                            <a:pt x="81" y="910"/>
                            <a:pt x="89" y="910"/>
                          </a:cubicBezTo>
                          <a:cubicBezTo>
                            <a:pt x="121" y="910"/>
                            <a:pt x="150" y="890"/>
                            <a:pt x="162" y="860"/>
                          </a:cubicBezTo>
                          <a:cubicBezTo>
                            <a:pt x="261" y="603"/>
                            <a:pt x="264" y="308"/>
                            <a:pt x="165" y="52"/>
                          </a:cubicBezTo>
                          <a:cubicBezTo>
                            <a:pt x="153" y="20"/>
                            <a:pt x="124"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1506250" y="2046775"/>
                      <a:ext cx="47925" cy="40875"/>
                    </a:xfrm>
                    <a:custGeom>
                      <a:avLst/>
                      <a:gdLst/>
                      <a:ahLst/>
                      <a:cxnLst/>
                      <a:rect l="l" t="t" r="r" b="b"/>
                      <a:pathLst>
                        <a:path w="1917" h="1635" extrusionOk="0">
                          <a:moveTo>
                            <a:pt x="88" y="0"/>
                          </a:moveTo>
                          <a:cubicBezTo>
                            <a:pt x="54" y="0"/>
                            <a:pt x="21" y="22"/>
                            <a:pt x="11" y="56"/>
                          </a:cubicBezTo>
                          <a:cubicBezTo>
                            <a:pt x="0" y="97"/>
                            <a:pt x="24" y="142"/>
                            <a:pt x="65" y="152"/>
                          </a:cubicBezTo>
                          <a:cubicBezTo>
                            <a:pt x="798" y="363"/>
                            <a:pt x="1429" y="901"/>
                            <a:pt x="1757" y="1591"/>
                          </a:cubicBezTo>
                          <a:cubicBezTo>
                            <a:pt x="1768" y="1619"/>
                            <a:pt x="1796" y="1635"/>
                            <a:pt x="1826" y="1635"/>
                          </a:cubicBezTo>
                          <a:cubicBezTo>
                            <a:pt x="1838" y="1635"/>
                            <a:pt x="1848" y="1633"/>
                            <a:pt x="1861" y="1628"/>
                          </a:cubicBezTo>
                          <a:cubicBezTo>
                            <a:pt x="1900" y="1610"/>
                            <a:pt x="1916" y="1563"/>
                            <a:pt x="1898" y="1524"/>
                          </a:cubicBezTo>
                          <a:cubicBezTo>
                            <a:pt x="1553" y="795"/>
                            <a:pt x="882" y="226"/>
                            <a:pt x="107" y="3"/>
                          </a:cubicBezTo>
                          <a:cubicBezTo>
                            <a:pt x="100" y="1"/>
                            <a:pt x="94"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1501975" y="2057875"/>
                      <a:ext cx="21350" cy="24800"/>
                    </a:xfrm>
                    <a:custGeom>
                      <a:avLst/>
                      <a:gdLst/>
                      <a:ahLst/>
                      <a:cxnLst/>
                      <a:rect l="l" t="t" r="r" b="b"/>
                      <a:pathLst>
                        <a:path w="854" h="992" extrusionOk="0">
                          <a:moveTo>
                            <a:pt x="88" y="0"/>
                          </a:moveTo>
                          <a:cubicBezTo>
                            <a:pt x="60" y="0"/>
                            <a:pt x="34" y="16"/>
                            <a:pt x="19" y="43"/>
                          </a:cubicBezTo>
                          <a:cubicBezTo>
                            <a:pt x="0" y="82"/>
                            <a:pt x="15" y="128"/>
                            <a:pt x="53" y="148"/>
                          </a:cubicBezTo>
                          <a:cubicBezTo>
                            <a:pt x="476" y="368"/>
                            <a:pt x="687" y="619"/>
                            <a:pt x="696" y="915"/>
                          </a:cubicBezTo>
                          <a:cubicBezTo>
                            <a:pt x="696" y="956"/>
                            <a:pt x="731" y="990"/>
                            <a:pt x="773" y="990"/>
                          </a:cubicBezTo>
                          <a:cubicBezTo>
                            <a:pt x="776" y="990"/>
                            <a:pt x="776" y="990"/>
                            <a:pt x="777" y="992"/>
                          </a:cubicBezTo>
                          <a:cubicBezTo>
                            <a:pt x="818" y="990"/>
                            <a:pt x="854" y="953"/>
                            <a:pt x="852" y="910"/>
                          </a:cubicBezTo>
                          <a:cubicBezTo>
                            <a:pt x="842" y="556"/>
                            <a:pt x="595" y="253"/>
                            <a:pt x="124" y="9"/>
                          </a:cubicBezTo>
                          <a:cubicBezTo>
                            <a:pt x="112" y="3"/>
                            <a:pt x="100"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1517025" y="2044775"/>
                      <a:ext cx="30800" cy="14850"/>
                    </a:xfrm>
                    <a:custGeom>
                      <a:avLst/>
                      <a:gdLst/>
                      <a:ahLst/>
                      <a:cxnLst/>
                      <a:rect l="l" t="t" r="r" b="b"/>
                      <a:pathLst>
                        <a:path w="1232" h="594" extrusionOk="0">
                          <a:moveTo>
                            <a:pt x="84" y="1"/>
                          </a:moveTo>
                          <a:cubicBezTo>
                            <a:pt x="46" y="1"/>
                            <a:pt x="12" y="29"/>
                            <a:pt x="7" y="68"/>
                          </a:cubicBezTo>
                          <a:cubicBezTo>
                            <a:pt x="1" y="111"/>
                            <a:pt x="30" y="151"/>
                            <a:pt x="73" y="157"/>
                          </a:cubicBezTo>
                          <a:cubicBezTo>
                            <a:pt x="306" y="191"/>
                            <a:pt x="924" y="281"/>
                            <a:pt x="1074" y="554"/>
                          </a:cubicBezTo>
                          <a:cubicBezTo>
                            <a:pt x="1086" y="579"/>
                            <a:pt x="1114" y="594"/>
                            <a:pt x="1142" y="594"/>
                          </a:cubicBezTo>
                          <a:cubicBezTo>
                            <a:pt x="1156" y="594"/>
                            <a:pt x="1168" y="592"/>
                            <a:pt x="1179" y="585"/>
                          </a:cubicBezTo>
                          <a:cubicBezTo>
                            <a:pt x="1218" y="564"/>
                            <a:pt x="1231" y="517"/>
                            <a:pt x="1210" y="480"/>
                          </a:cubicBezTo>
                          <a:cubicBezTo>
                            <a:pt x="1046" y="176"/>
                            <a:pt x="528" y="65"/>
                            <a:pt x="95" y="2"/>
                          </a:cubicBezTo>
                          <a:cubicBezTo>
                            <a:pt x="92" y="1"/>
                            <a:pt x="88"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1509600" y="2010875"/>
                      <a:ext cx="35525" cy="14800"/>
                    </a:xfrm>
                    <a:custGeom>
                      <a:avLst/>
                      <a:gdLst/>
                      <a:ahLst/>
                      <a:cxnLst/>
                      <a:rect l="l" t="t" r="r" b="b"/>
                      <a:pathLst>
                        <a:path w="1421" h="592" extrusionOk="0">
                          <a:moveTo>
                            <a:pt x="1331" y="1"/>
                          </a:moveTo>
                          <a:cubicBezTo>
                            <a:pt x="1304" y="1"/>
                            <a:pt x="1278" y="15"/>
                            <a:pt x="1264" y="42"/>
                          </a:cubicBezTo>
                          <a:cubicBezTo>
                            <a:pt x="1187" y="181"/>
                            <a:pt x="812" y="436"/>
                            <a:pt x="351" y="436"/>
                          </a:cubicBezTo>
                          <a:cubicBezTo>
                            <a:pt x="271" y="436"/>
                            <a:pt x="187" y="428"/>
                            <a:pt x="103" y="411"/>
                          </a:cubicBezTo>
                          <a:cubicBezTo>
                            <a:pt x="97" y="410"/>
                            <a:pt x="92" y="409"/>
                            <a:pt x="86" y="409"/>
                          </a:cubicBezTo>
                          <a:cubicBezTo>
                            <a:pt x="50" y="409"/>
                            <a:pt x="19" y="434"/>
                            <a:pt x="10" y="471"/>
                          </a:cubicBezTo>
                          <a:cubicBezTo>
                            <a:pt x="1" y="514"/>
                            <a:pt x="29" y="554"/>
                            <a:pt x="72" y="565"/>
                          </a:cubicBezTo>
                          <a:cubicBezTo>
                            <a:pt x="168" y="582"/>
                            <a:pt x="261" y="591"/>
                            <a:pt x="354" y="591"/>
                          </a:cubicBezTo>
                          <a:cubicBezTo>
                            <a:pt x="871" y="591"/>
                            <a:pt x="1295" y="308"/>
                            <a:pt x="1400" y="115"/>
                          </a:cubicBezTo>
                          <a:cubicBezTo>
                            <a:pt x="1420" y="79"/>
                            <a:pt x="1405" y="30"/>
                            <a:pt x="1369" y="11"/>
                          </a:cubicBezTo>
                          <a:cubicBezTo>
                            <a:pt x="1357" y="4"/>
                            <a:pt x="1344" y="1"/>
                            <a:pt x="1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1460875" y="2061600"/>
                      <a:ext cx="12250" cy="28650"/>
                    </a:xfrm>
                    <a:custGeom>
                      <a:avLst/>
                      <a:gdLst/>
                      <a:ahLst/>
                      <a:cxnLst/>
                      <a:rect l="l" t="t" r="r" b="b"/>
                      <a:pathLst>
                        <a:path w="490" h="1146" extrusionOk="0">
                          <a:moveTo>
                            <a:pt x="400" y="1"/>
                          </a:moveTo>
                          <a:cubicBezTo>
                            <a:pt x="376" y="1"/>
                            <a:pt x="352" y="13"/>
                            <a:pt x="337" y="35"/>
                          </a:cubicBezTo>
                          <a:cubicBezTo>
                            <a:pt x="87" y="404"/>
                            <a:pt x="0" y="575"/>
                            <a:pt x="15" y="1069"/>
                          </a:cubicBezTo>
                          <a:cubicBezTo>
                            <a:pt x="15" y="1110"/>
                            <a:pt x="50" y="1144"/>
                            <a:pt x="93" y="1144"/>
                          </a:cubicBezTo>
                          <a:cubicBezTo>
                            <a:pt x="93" y="1144"/>
                            <a:pt x="95" y="1144"/>
                            <a:pt x="96" y="1145"/>
                          </a:cubicBezTo>
                          <a:cubicBezTo>
                            <a:pt x="139" y="1144"/>
                            <a:pt x="175" y="1107"/>
                            <a:pt x="172" y="1064"/>
                          </a:cubicBezTo>
                          <a:cubicBezTo>
                            <a:pt x="160" y="625"/>
                            <a:pt x="220" y="485"/>
                            <a:pt x="465" y="123"/>
                          </a:cubicBezTo>
                          <a:cubicBezTo>
                            <a:pt x="489" y="86"/>
                            <a:pt x="480" y="38"/>
                            <a:pt x="445" y="14"/>
                          </a:cubicBezTo>
                          <a:cubicBezTo>
                            <a:pt x="431" y="5"/>
                            <a:pt x="416"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 name="Google Shape;195;p2"/>
                    <p:cNvGrpSpPr/>
                    <p:nvPr/>
                  </p:nvGrpSpPr>
                  <p:grpSpPr>
                    <a:xfrm>
                      <a:off x="1292975" y="1726175"/>
                      <a:ext cx="409225" cy="390700"/>
                      <a:chOff x="1292975" y="1726175"/>
                      <a:chExt cx="409225" cy="390700"/>
                    </a:xfrm>
                  </p:grpSpPr>
                  <p:sp>
                    <p:nvSpPr>
                      <p:cNvPr id="196" name="Google Shape;196;p2"/>
                      <p:cNvSpPr/>
                      <p:nvPr/>
                    </p:nvSpPr>
                    <p:spPr>
                      <a:xfrm>
                        <a:off x="1469350" y="2017225"/>
                        <a:ext cx="36625" cy="35875"/>
                      </a:xfrm>
                      <a:custGeom>
                        <a:avLst/>
                        <a:gdLst/>
                        <a:ahLst/>
                        <a:cxnLst/>
                        <a:rect l="l" t="t" r="r" b="b"/>
                        <a:pathLst>
                          <a:path w="1465" h="1435" extrusionOk="0">
                            <a:moveTo>
                              <a:pt x="805" y="152"/>
                            </a:moveTo>
                            <a:cubicBezTo>
                              <a:pt x="805" y="152"/>
                              <a:pt x="805" y="152"/>
                              <a:pt x="806" y="152"/>
                            </a:cubicBezTo>
                            <a:cubicBezTo>
                              <a:pt x="825" y="154"/>
                              <a:pt x="852" y="175"/>
                              <a:pt x="862" y="212"/>
                            </a:cubicBezTo>
                            <a:cubicBezTo>
                              <a:pt x="865" y="226"/>
                              <a:pt x="856" y="278"/>
                              <a:pt x="850" y="308"/>
                            </a:cubicBezTo>
                            <a:cubicBezTo>
                              <a:pt x="834" y="402"/>
                              <a:pt x="818" y="498"/>
                              <a:pt x="887" y="548"/>
                            </a:cubicBezTo>
                            <a:cubicBezTo>
                              <a:pt x="909" y="564"/>
                              <a:pt x="932" y="570"/>
                              <a:pt x="956" y="570"/>
                            </a:cubicBezTo>
                            <a:cubicBezTo>
                              <a:pt x="1004" y="570"/>
                              <a:pt x="1050" y="545"/>
                              <a:pt x="1069" y="535"/>
                            </a:cubicBezTo>
                            <a:cubicBezTo>
                              <a:pt x="1107" y="513"/>
                              <a:pt x="1143" y="503"/>
                              <a:pt x="1175" y="503"/>
                            </a:cubicBezTo>
                            <a:cubicBezTo>
                              <a:pt x="1204" y="503"/>
                              <a:pt x="1229" y="512"/>
                              <a:pt x="1250" y="529"/>
                            </a:cubicBezTo>
                            <a:cubicBezTo>
                              <a:pt x="1284" y="559"/>
                              <a:pt x="1298" y="603"/>
                              <a:pt x="1287" y="630"/>
                            </a:cubicBezTo>
                            <a:cubicBezTo>
                              <a:pt x="1286" y="637"/>
                              <a:pt x="1280" y="652"/>
                              <a:pt x="1247" y="653"/>
                            </a:cubicBezTo>
                            <a:cubicBezTo>
                              <a:pt x="1243" y="653"/>
                              <a:pt x="1224" y="649"/>
                              <a:pt x="1212" y="647"/>
                            </a:cubicBezTo>
                            <a:cubicBezTo>
                              <a:pt x="1192" y="644"/>
                              <a:pt x="1165" y="639"/>
                              <a:pt x="1136" y="639"/>
                            </a:cubicBezTo>
                            <a:cubicBezTo>
                              <a:pt x="1083" y="639"/>
                              <a:pt x="1025" y="654"/>
                              <a:pt x="995" y="720"/>
                            </a:cubicBezTo>
                            <a:cubicBezTo>
                              <a:pt x="926" y="861"/>
                              <a:pt x="1103" y="947"/>
                              <a:pt x="1160" y="974"/>
                            </a:cubicBezTo>
                            <a:cubicBezTo>
                              <a:pt x="1206" y="996"/>
                              <a:pt x="1218" y="1016"/>
                              <a:pt x="1216" y="1021"/>
                            </a:cubicBezTo>
                            <a:cubicBezTo>
                              <a:pt x="1213" y="1028"/>
                              <a:pt x="1197" y="1041"/>
                              <a:pt x="1170" y="1041"/>
                            </a:cubicBezTo>
                            <a:cubicBezTo>
                              <a:pt x="1165" y="1041"/>
                              <a:pt x="1158" y="1040"/>
                              <a:pt x="1151" y="1039"/>
                            </a:cubicBezTo>
                            <a:cubicBezTo>
                              <a:pt x="1122" y="1031"/>
                              <a:pt x="1085" y="1011"/>
                              <a:pt x="1048" y="991"/>
                            </a:cubicBezTo>
                            <a:cubicBezTo>
                              <a:pt x="994" y="961"/>
                              <a:pt x="937" y="928"/>
                              <a:pt x="878" y="928"/>
                            </a:cubicBezTo>
                            <a:cubicBezTo>
                              <a:pt x="858" y="928"/>
                              <a:pt x="839" y="932"/>
                              <a:pt x="819" y="940"/>
                            </a:cubicBezTo>
                            <a:cubicBezTo>
                              <a:pt x="700" y="985"/>
                              <a:pt x="708" y="1105"/>
                              <a:pt x="714" y="1177"/>
                            </a:cubicBezTo>
                            <a:cubicBezTo>
                              <a:pt x="716" y="1211"/>
                              <a:pt x="719" y="1254"/>
                              <a:pt x="708" y="1269"/>
                            </a:cubicBezTo>
                            <a:cubicBezTo>
                              <a:pt x="705" y="1275"/>
                              <a:pt x="699" y="1277"/>
                              <a:pt x="691" y="1277"/>
                            </a:cubicBezTo>
                            <a:cubicBezTo>
                              <a:pt x="685" y="1277"/>
                              <a:pt x="677" y="1275"/>
                              <a:pt x="670" y="1272"/>
                            </a:cubicBezTo>
                            <a:cubicBezTo>
                              <a:pt x="638" y="1257"/>
                              <a:pt x="612" y="1209"/>
                              <a:pt x="633" y="1124"/>
                            </a:cubicBezTo>
                            <a:cubicBezTo>
                              <a:pt x="657" y="1031"/>
                              <a:pt x="667" y="940"/>
                              <a:pt x="606" y="891"/>
                            </a:cubicBezTo>
                            <a:cubicBezTo>
                              <a:pt x="586" y="875"/>
                              <a:pt x="564" y="869"/>
                              <a:pt x="540" y="869"/>
                            </a:cubicBezTo>
                            <a:cubicBezTo>
                              <a:pt x="493" y="869"/>
                              <a:pt x="443" y="895"/>
                              <a:pt x="398" y="919"/>
                            </a:cubicBezTo>
                            <a:cubicBezTo>
                              <a:pt x="358" y="939"/>
                              <a:pt x="295" y="972"/>
                              <a:pt x="261" y="972"/>
                            </a:cubicBezTo>
                            <a:cubicBezTo>
                              <a:pt x="257" y="972"/>
                              <a:pt x="254" y="972"/>
                              <a:pt x="251" y="971"/>
                            </a:cubicBezTo>
                            <a:cubicBezTo>
                              <a:pt x="243" y="968"/>
                              <a:pt x="233" y="954"/>
                              <a:pt x="225" y="934"/>
                            </a:cubicBezTo>
                            <a:cubicBezTo>
                              <a:pt x="206" y="882"/>
                              <a:pt x="211" y="867"/>
                              <a:pt x="307" y="822"/>
                            </a:cubicBezTo>
                            <a:cubicBezTo>
                              <a:pt x="363" y="795"/>
                              <a:pt x="432" y="760"/>
                              <a:pt x="440" y="684"/>
                            </a:cubicBezTo>
                            <a:cubicBezTo>
                              <a:pt x="451" y="593"/>
                              <a:pt x="366" y="520"/>
                              <a:pt x="298" y="463"/>
                            </a:cubicBezTo>
                            <a:cubicBezTo>
                              <a:pt x="283" y="449"/>
                              <a:pt x="268" y="439"/>
                              <a:pt x="258" y="427"/>
                            </a:cubicBezTo>
                            <a:cubicBezTo>
                              <a:pt x="215" y="387"/>
                              <a:pt x="211" y="352"/>
                              <a:pt x="221" y="336"/>
                            </a:cubicBezTo>
                            <a:cubicBezTo>
                              <a:pt x="228" y="323"/>
                              <a:pt x="243" y="317"/>
                              <a:pt x="263" y="317"/>
                            </a:cubicBezTo>
                            <a:cubicBezTo>
                              <a:pt x="270" y="317"/>
                              <a:pt x="277" y="318"/>
                              <a:pt x="285" y="319"/>
                            </a:cubicBezTo>
                            <a:cubicBezTo>
                              <a:pt x="327" y="328"/>
                              <a:pt x="366" y="364"/>
                              <a:pt x="403" y="396"/>
                            </a:cubicBezTo>
                            <a:cubicBezTo>
                              <a:pt x="445" y="435"/>
                              <a:pt x="494" y="479"/>
                              <a:pt x="554" y="479"/>
                            </a:cubicBezTo>
                            <a:cubicBezTo>
                              <a:pt x="564" y="479"/>
                              <a:pt x="575" y="477"/>
                              <a:pt x="586" y="474"/>
                            </a:cubicBezTo>
                            <a:cubicBezTo>
                              <a:pt x="658" y="454"/>
                              <a:pt x="707" y="381"/>
                              <a:pt x="759" y="212"/>
                            </a:cubicBezTo>
                            <a:cubicBezTo>
                              <a:pt x="762" y="197"/>
                              <a:pt x="777" y="152"/>
                              <a:pt x="805" y="152"/>
                            </a:cubicBezTo>
                            <a:close/>
                            <a:moveTo>
                              <a:pt x="799" y="0"/>
                            </a:moveTo>
                            <a:cubicBezTo>
                              <a:pt x="722" y="0"/>
                              <a:pt x="642" y="46"/>
                              <a:pt x="605" y="170"/>
                            </a:cubicBezTo>
                            <a:cubicBezTo>
                              <a:pt x="577" y="263"/>
                              <a:pt x="555" y="303"/>
                              <a:pt x="543" y="319"/>
                            </a:cubicBezTo>
                            <a:cubicBezTo>
                              <a:pt x="533" y="311"/>
                              <a:pt x="516" y="296"/>
                              <a:pt x="505" y="284"/>
                            </a:cubicBezTo>
                            <a:cubicBezTo>
                              <a:pt x="457" y="241"/>
                              <a:pt x="398" y="188"/>
                              <a:pt x="314" y="170"/>
                            </a:cubicBezTo>
                            <a:cubicBezTo>
                              <a:pt x="295" y="166"/>
                              <a:pt x="276" y="164"/>
                              <a:pt x="258" y="164"/>
                            </a:cubicBezTo>
                            <a:cubicBezTo>
                              <a:pt x="182" y="164"/>
                              <a:pt x="115" y="200"/>
                              <a:pt x="81" y="263"/>
                            </a:cubicBezTo>
                            <a:cubicBezTo>
                              <a:pt x="44" y="333"/>
                              <a:pt x="42" y="439"/>
                              <a:pt x="143" y="542"/>
                            </a:cubicBezTo>
                            <a:cubicBezTo>
                              <a:pt x="156" y="556"/>
                              <a:pt x="172" y="570"/>
                              <a:pt x="193" y="587"/>
                            </a:cubicBezTo>
                            <a:cubicBezTo>
                              <a:pt x="215" y="606"/>
                              <a:pt x="261" y="644"/>
                              <a:pt x="276" y="665"/>
                            </a:cubicBezTo>
                            <a:cubicBezTo>
                              <a:pt x="262" y="672"/>
                              <a:pt x="246" y="681"/>
                              <a:pt x="233" y="687"/>
                            </a:cubicBezTo>
                            <a:cubicBezTo>
                              <a:pt x="159" y="724"/>
                              <a:pt x="1" y="801"/>
                              <a:pt x="75" y="994"/>
                            </a:cubicBezTo>
                            <a:cubicBezTo>
                              <a:pt x="98" y="1059"/>
                              <a:pt x="140" y="1102"/>
                              <a:pt x="191" y="1123"/>
                            </a:cubicBezTo>
                            <a:cubicBezTo>
                              <a:pt x="212" y="1130"/>
                              <a:pt x="233" y="1134"/>
                              <a:pt x="255" y="1134"/>
                            </a:cubicBezTo>
                            <a:cubicBezTo>
                              <a:pt x="329" y="1134"/>
                              <a:pt x="405" y="1094"/>
                              <a:pt x="468" y="1061"/>
                            </a:cubicBezTo>
                            <a:cubicBezTo>
                              <a:pt x="475" y="1058"/>
                              <a:pt x="482" y="1052"/>
                              <a:pt x="493" y="1049"/>
                            </a:cubicBezTo>
                            <a:lnTo>
                              <a:pt x="493" y="1049"/>
                            </a:lnTo>
                            <a:cubicBezTo>
                              <a:pt x="490" y="1059"/>
                              <a:pt x="487" y="1073"/>
                              <a:pt x="482" y="1089"/>
                            </a:cubicBezTo>
                            <a:cubicBezTo>
                              <a:pt x="438" y="1265"/>
                              <a:pt x="519" y="1374"/>
                              <a:pt x="604" y="1414"/>
                            </a:cubicBezTo>
                            <a:cubicBezTo>
                              <a:pt x="630" y="1427"/>
                              <a:pt x="663" y="1434"/>
                              <a:pt x="692" y="1434"/>
                            </a:cubicBezTo>
                            <a:cubicBezTo>
                              <a:pt x="747" y="1434"/>
                              <a:pt x="798" y="1411"/>
                              <a:pt x="834" y="1364"/>
                            </a:cubicBezTo>
                            <a:cubicBezTo>
                              <a:pt x="881" y="1303"/>
                              <a:pt x="877" y="1226"/>
                              <a:pt x="871" y="1164"/>
                            </a:cubicBezTo>
                            <a:cubicBezTo>
                              <a:pt x="869" y="1141"/>
                              <a:pt x="865" y="1095"/>
                              <a:pt x="877" y="1083"/>
                            </a:cubicBezTo>
                            <a:cubicBezTo>
                              <a:pt x="878" y="1083"/>
                              <a:pt x="879" y="1083"/>
                              <a:pt x="880" y="1083"/>
                            </a:cubicBezTo>
                            <a:cubicBezTo>
                              <a:pt x="898" y="1083"/>
                              <a:pt x="947" y="1111"/>
                              <a:pt x="973" y="1126"/>
                            </a:cubicBezTo>
                            <a:cubicBezTo>
                              <a:pt x="1017" y="1152"/>
                              <a:pt x="1069" y="1179"/>
                              <a:pt x="1122" y="1191"/>
                            </a:cubicBezTo>
                            <a:cubicBezTo>
                              <a:pt x="1139" y="1194"/>
                              <a:pt x="1155" y="1196"/>
                              <a:pt x="1171" y="1196"/>
                            </a:cubicBezTo>
                            <a:cubicBezTo>
                              <a:pt x="1260" y="1196"/>
                              <a:pt x="1339" y="1147"/>
                              <a:pt x="1366" y="1071"/>
                            </a:cubicBezTo>
                            <a:cubicBezTo>
                              <a:pt x="1389" y="1000"/>
                              <a:pt x="1367" y="898"/>
                              <a:pt x="1231" y="835"/>
                            </a:cubicBezTo>
                            <a:cubicBezTo>
                              <a:pt x="1202" y="822"/>
                              <a:pt x="1181" y="808"/>
                              <a:pt x="1165" y="799"/>
                            </a:cubicBezTo>
                            <a:lnTo>
                              <a:pt x="1165" y="799"/>
                            </a:lnTo>
                            <a:cubicBezTo>
                              <a:pt x="1172" y="801"/>
                              <a:pt x="1178" y="801"/>
                              <a:pt x="1184" y="802"/>
                            </a:cubicBezTo>
                            <a:cubicBezTo>
                              <a:pt x="1204" y="806"/>
                              <a:pt x="1224" y="811"/>
                              <a:pt x="1243" y="811"/>
                            </a:cubicBezTo>
                            <a:cubicBezTo>
                              <a:pt x="1248" y="811"/>
                              <a:pt x="1252" y="810"/>
                              <a:pt x="1256" y="810"/>
                            </a:cubicBezTo>
                            <a:cubicBezTo>
                              <a:pt x="1344" y="805"/>
                              <a:pt x="1410" y="755"/>
                              <a:pt x="1435" y="680"/>
                            </a:cubicBezTo>
                            <a:cubicBezTo>
                              <a:pt x="1465" y="588"/>
                              <a:pt x="1431" y="477"/>
                              <a:pt x="1351" y="411"/>
                            </a:cubicBezTo>
                            <a:cubicBezTo>
                              <a:pt x="1323" y="388"/>
                              <a:pt x="1263" y="348"/>
                              <a:pt x="1175" y="348"/>
                            </a:cubicBezTo>
                            <a:cubicBezTo>
                              <a:pt x="1124" y="348"/>
                              <a:pt x="1063" y="362"/>
                              <a:pt x="993" y="399"/>
                            </a:cubicBezTo>
                            <a:lnTo>
                              <a:pt x="992" y="399"/>
                            </a:lnTo>
                            <a:cubicBezTo>
                              <a:pt x="993" y="378"/>
                              <a:pt x="998" y="355"/>
                              <a:pt x="1002" y="336"/>
                            </a:cubicBezTo>
                            <a:cubicBezTo>
                              <a:pt x="1011" y="277"/>
                              <a:pt x="1020" y="222"/>
                              <a:pt x="1010" y="175"/>
                            </a:cubicBezTo>
                            <a:cubicBezTo>
                              <a:pt x="983" y="74"/>
                              <a:pt x="900" y="2"/>
                              <a:pt x="806" y="0"/>
                            </a:cubicBezTo>
                            <a:cubicBezTo>
                              <a:pt x="803" y="0"/>
                              <a:pt x="801" y="0"/>
                              <a:pt x="7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1444500" y="1983100"/>
                        <a:ext cx="23175" cy="23650"/>
                      </a:xfrm>
                      <a:custGeom>
                        <a:avLst/>
                        <a:gdLst/>
                        <a:ahLst/>
                        <a:cxnLst/>
                        <a:rect l="l" t="t" r="r" b="b"/>
                        <a:pathLst>
                          <a:path w="927" h="946" extrusionOk="0">
                            <a:moveTo>
                              <a:pt x="91" y="0"/>
                            </a:moveTo>
                            <a:cubicBezTo>
                              <a:pt x="81" y="0"/>
                              <a:pt x="71" y="2"/>
                              <a:pt x="61" y="7"/>
                            </a:cubicBezTo>
                            <a:cubicBezTo>
                              <a:pt x="22" y="23"/>
                              <a:pt x="1" y="67"/>
                              <a:pt x="19" y="107"/>
                            </a:cubicBezTo>
                            <a:cubicBezTo>
                              <a:pt x="165" y="472"/>
                              <a:pt x="450" y="775"/>
                              <a:pt x="804" y="938"/>
                            </a:cubicBezTo>
                            <a:cubicBezTo>
                              <a:pt x="816" y="944"/>
                              <a:pt x="827" y="946"/>
                              <a:pt x="838" y="946"/>
                            </a:cubicBezTo>
                            <a:cubicBezTo>
                              <a:pt x="868" y="946"/>
                              <a:pt x="896" y="930"/>
                              <a:pt x="911" y="900"/>
                            </a:cubicBezTo>
                            <a:cubicBezTo>
                              <a:pt x="927" y="860"/>
                              <a:pt x="911" y="814"/>
                              <a:pt x="871" y="797"/>
                            </a:cubicBezTo>
                            <a:cubicBezTo>
                              <a:pt x="552" y="646"/>
                              <a:pt x="293" y="376"/>
                              <a:pt x="162" y="48"/>
                            </a:cubicBezTo>
                            <a:cubicBezTo>
                              <a:pt x="150" y="19"/>
                              <a:pt x="122"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1477150" y="1968800"/>
                        <a:ext cx="10625" cy="33275"/>
                      </a:xfrm>
                      <a:custGeom>
                        <a:avLst/>
                        <a:gdLst/>
                        <a:ahLst/>
                        <a:cxnLst/>
                        <a:rect l="l" t="t" r="r" b="b"/>
                        <a:pathLst>
                          <a:path w="425" h="1331" extrusionOk="0">
                            <a:moveTo>
                              <a:pt x="300" y="0"/>
                            </a:moveTo>
                            <a:cubicBezTo>
                              <a:pt x="276" y="0"/>
                              <a:pt x="253" y="10"/>
                              <a:pt x="237" y="31"/>
                            </a:cubicBezTo>
                            <a:cubicBezTo>
                              <a:pt x="1" y="348"/>
                              <a:pt x="110" y="957"/>
                              <a:pt x="263" y="1286"/>
                            </a:cubicBezTo>
                            <a:cubicBezTo>
                              <a:pt x="277" y="1314"/>
                              <a:pt x="303" y="1330"/>
                              <a:pt x="333" y="1330"/>
                            </a:cubicBezTo>
                            <a:cubicBezTo>
                              <a:pt x="345" y="1330"/>
                              <a:pt x="355" y="1329"/>
                              <a:pt x="367" y="1323"/>
                            </a:cubicBezTo>
                            <a:cubicBezTo>
                              <a:pt x="407" y="1305"/>
                              <a:pt x="424" y="1259"/>
                              <a:pt x="405" y="1220"/>
                            </a:cubicBezTo>
                            <a:cubicBezTo>
                              <a:pt x="244" y="877"/>
                              <a:pt x="191" y="354"/>
                              <a:pt x="362" y="124"/>
                            </a:cubicBezTo>
                            <a:cubicBezTo>
                              <a:pt x="389" y="88"/>
                              <a:pt x="382" y="41"/>
                              <a:pt x="346" y="14"/>
                            </a:cubicBezTo>
                            <a:cubicBezTo>
                              <a:pt x="332" y="5"/>
                              <a:pt x="316" y="0"/>
                              <a:pt x="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1407250" y="2034425"/>
                        <a:ext cx="49200" cy="10175"/>
                      </a:xfrm>
                      <a:custGeom>
                        <a:avLst/>
                        <a:gdLst/>
                        <a:ahLst/>
                        <a:cxnLst/>
                        <a:rect l="l" t="t" r="r" b="b"/>
                        <a:pathLst>
                          <a:path w="1968" h="407" extrusionOk="0">
                            <a:moveTo>
                              <a:pt x="1880" y="0"/>
                            </a:moveTo>
                            <a:cubicBezTo>
                              <a:pt x="1869" y="0"/>
                              <a:pt x="1858" y="3"/>
                              <a:pt x="1847" y="8"/>
                            </a:cubicBezTo>
                            <a:cubicBezTo>
                              <a:pt x="1496" y="174"/>
                              <a:pt x="1076" y="251"/>
                              <a:pt x="733" y="251"/>
                            </a:cubicBezTo>
                            <a:cubicBezTo>
                              <a:pt x="464" y="251"/>
                              <a:pt x="242" y="203"/>
                              <a:pt x="141" y="114"/>
                            </a:cubicBezTo>
                            <a:cubicBezTo>
                              <a:pt x="125" y="102"/>
                              <a:pt x="106" y="96"/>
                              <a:pt x="87" y="96"/>
                            </a:cubicBezTo>
                            <a:cubicBezTo>
                              <a:pt x="66" y="96"/>
                              <a:pt x="44" y="104"/>
                              <a:pt x="30" y="122"/>
                            </a:cubicBezTo>
                            <a:cubicBezTo>
                              <a:pt x="1" y="156"/>
                              <a:pt x="4" y="206"/>
                              <a:pt x="38" y="232"/>
                            </a:cubicBezTo>
                            <a:cubicBezTo>
                              <a:pt x="172" y="349"/>
                              <a:pt x="430" y="407"/>
                              <a:pt x="733" y="407"/>
                            </a:cubicBezTo>
                            <a:cubicBezTo>
                              <a:pt x="1111" y="407"/>
                              <a:pt x="1556" y="318"/>
                              <a:pt x="1913" y="148"/>
                            </a:cubicBezTo>
                            <a:cubicBezTo>
                              <a:pt x="1952" y="129"/>
                              <a:pt x="1968" y="83"/>
                              <a:pt x="1950" y="45"/>
                            </a:cubicBezTo>
                            <a:cubicBezTo>
                              <a:pt x="1936" y="17"/>
                              <a:pt x="1909" y="0"/>
                              <a:pt x="18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1421925" y="2020275"/>
                        <a:ext cx="32075" cy="9750"/>
                      </a:xfrm>
                      <a:custGeom>
                        <a:avLst/>
                        <a:gdLst/>
                        <a:ahLst/>
                        <a:cxnLst/>
                        <a:rect l="l" t="t" r="r" b="b"/>
                        <a:pathLst>
                          <a:path w="1283" h="390" extrusionOk="0">
                            <a:moveTo>
                              <a:pt x="217" y="1"/>
                            </a:moveTo>
                            <a:cubicBezTo>
                              <a:pt x="170" y="1"/>
                              <a:pt x="122" y="2"/>
                              <a:pt x="75" y="5"/>
                            </a:cubicBezTo>
                            <a:cubicBezTo>
                              <a:pt x="31" y="8"/>
                              <a:pt x="0" y="45"/>
                              <a:pt x="1" y="88"/>
                            </a:cubicBezTo>
                            <a:cubicBezTo>
                              <a:pt x="6" y="131"/>
                              <a:pt x="40" y="162"/>
                              <a:pt x="80" y="162"/>
                            </a:cubicBezTo>
                            <a:cubicBezTo>
                              <a:pt x="82" y="162"/>
                              <a:pt x="84" y="162"/>
                              <a:pt x="86" y="162"/>
                            </a:cubicBezTo>
                            <a:cubicBezTo>
                              <a:pt x="128" y="159"/>
                              <a:pt x="170" y="158"/>
                              <a:pt x="212" y="158"/>
                            </a:cubicBezTo>
                            <a:cubicBezTo>
                              <a:pt x="540" y="158"/>
                              <a:pt x="865" y="234"/>
                              <a:pt x="1158" y="382"/>
                            </a:cubicBezTo>
                            <a:cubicBezTo>
                              <a:pt x="1168" y="388"/>
                              <a:pt x="1182" y="389"/>
                              <a:pt x="1193" y="389"/>
                            </a:cubicBezTo>
                            <a:cubicBezTo>
                              <a:pt x="1223" y="389"/>
                              <a:pt x="1250" y="375"/>
                              <a:pt x="1263" y="347"/>
                            </a:cubicBezTo>
                            <a:cubicBezTo>
                              <a:pt x="1282" y="308"/>
                              <a:pt x="1267" y="259"/>
                              <a:pt x="1227" y="242"/>
                            </a:cubicBezTo>
                            <a:cubicBezTo>
                              <a:pt x="914" y="83"/>
                              <a:pt x="567" y="1"/>
                              <a:pt x="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1429300" y="2045600"/>
                        <a:ext cx="26900" cy="16400"/>
                      </a:xfrm>
                      <a:custGeom>
                        <a:avLst/>
                        <a:gdLst/>
                        <a:ahLst/>
                        <a:cxnLst/>
                        <a:rect l="l" t="t" r="r" b="b"/>
                        <a:pathLst>
                          <a:path w="1076" h="656" extrusionOk="0">
                            <a:moveTo>
                              <a:pt x="988" y="0"/>
                            </a:moveTo>
                            <a:cubicBezTo>
                              <a:pt x="967" y="0"/>
                              <a:pt x="945" y="9"/>
                              <a:pt x="929" y="26"/>
                            </a:cubicBezTo>
                            <a:cubicBezTo>
                              <a:pt x="676" y="308"/>
                              <a:pt x="441" y="499"/>
                              <a:pt x="131" y="499"/>
                            </a:cubicBezTo>
                            <a:cubicBezTo>
                              <a:pt x="116" y="499"/>
                              <a:pt x="101" y="498"/>
                              <a:pt x="86" y="497"/>
                            </a:cubicBezTo>
                            <a:cubicBezTo>
                              <a:pt x="84" y="497"/>
                              <a:pt x="81" y="497"/>
                              <a:pt x="79" y="497"/>
                            </a:cubicBezTo>
                            <a:cubicBezTo>
                              <a:pt x="38" y="497"/>
                              <a:pt x="5" y="531"/>
                              <a:pt x="2" y="571"/>
                            </a:cubicBezTo>
                            <a:cubicBezTo>
                              <a:pt x="0" y="616"/>
                              <a:pt x="34" y="652"/>
                              <a:pt x="76" y="654"/>
                            </a:cubicBezTo>
                            <a:cubicBezTo>
                              <a:pt x="95" y="655"/>
                              <a:pt x="113" y="655"/>
                              <a:pt x="130" y="655"/>
                            </a:cubicBezTo>
                            <a:cubicBezTo>
                              <a:pt x="519" y="655"/>
                              <a:pt x="799" y="404"/>
                              <a:pt x="1046" y="131"/>
                            </a:cubicBezTo>
                            <a:cubicBezTo>
                              <a:pt x="1076" y="97"/>
                              <a:pt x="1071" y="50"/>
                              <a:pt x="1040" y="20"/>
                            </a:cubicBezTo>
                            <a:cubicBezTo>
                              <a:pt x="1025" y="7"/>
                              <a:pt x="1006" y="0"/>
                              <a:pt x="9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1504650" y="1981875"/>
                        <a:ext cx="49225" cy="34850"/>
                      </a:xfrm>
                      <a:custGeom>
                        <a:avLst/>
                        <a:gdLst/>
                        <a:ahLst/>
                        <a:cxnLst/>
                        <a:rect l="l" t="t" r="r" b="b"/>
                        <a:pathLst>
                          <a:path w="1969" h="1394" extrusionOk="0">
                            <a:moveTo>
                              <a:pt x="1879" y="1"/>
                            </a:moveTo>
                            <a:cubicBezTo>
                              <a:pt x="1851" y="1"/>
                              <a:pt x="1824" y="16"/>
                              <a:pt x="1810" y="42"/>
                            </a:cubicBezTo>
                            <a:cubicBezTo>
                              <a:pt x="1466" y="688"/>
                              <a:pt x="801" y="1146"/>
                              <a:pt x="75" y="1239"/>
                            </a:cubicBezTo>
                            <a:cubicBezTo>
                              <a:pt x="30" y="1244"/>
                              <a:pt x="1" y="1283"/>
                              <a:pt x="7" y="1326"/>
                            </a:cubicBezTo>
                            <a:cubicBezTo>
                              <a:pt x="13" y="1364"/>
                              <a:pt x="45" y="1394"/>
                              <a:pt x="85" y="1394"/>
                            </a:cubicBezTo>
                            <a:lnTo>
                              <a:pt x="94" y="1394"/>
                            </a:lnTo>
                            <a:cubicBezTo>
                              <a:pt x="866" y="1293"/>
                              <a:pt x="1578" y="804"/>
                              <a:pt x="1948" y="116"/>
                            </a:cubicBezTo>
                            <a:cubicBezTo>
                              <a:pt x="1968" y="79"/>
                              <a:pt x="1955" y="30"/>
                              <a:pt x="1917" y="11"/>
                            </a:cubicBezTo>
                            <a:cubicBezTo>
                              <a:pt x="1905" y="4"/>
                              <a:pt x="1892" y="1"/>
                              <a:pt x="1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1501525" y="1985200"/>
                        <a:ext cx="19700" cy="22850"/>
                      </a:xfrm>
                      <a:custGeom>
                        <a:avLst/>
                        <a:gdLst/>
                        <a:ahLst/>
                        <a:cxnLst/>
                        <a:rect l="l" t="t" r="r" b="b"/>
                        <a:pathLst>
                          <a:path w="788" h="914" extrusionOk="0">
                            <a:moveTo>
                              <a:pt x="700" y="1"/>
                            </a:moveTo>
                            <a:cubicBezTo>
                              <a:pt x="670" y="1"/>
                              <a:pt x="641" y="18"/>
                              <a:pt x="628" y="47"/>
                            </a:cubicBezTo>
                            <a:cubicBezTo>
                              <a:pt x="507" y="335"/>
                              <a:pt x="299" y="592"/>
                              <a:pt x="43" y="770"/>
                            </a:cubicBezTo>
                            <a:cubicBezTo>
                              <a:pt x="8" y="797"/>
                              <a:pt x="0" y="844"/>
                              <a:pt x="25" y="880"/>
                            </a:cubicBezTo>
                            <a:cubicBezTo>
                              <a:pt x="42" y="902"/>
                              <a:pt x="65" y="914"/>
                              <a:pt x="89" y="914"/>
                            </a:cubicBezTo>
                            <a:cubicBezTo>
                              <a:pt x="104" y="914"/>
                              <a:pt x="121" y="908"/>
                              <a:pt x="130" y="899"/>
                            </a:cubicBezTo>
                            <a:cubicBezTo>
                              <a:pt x="411" y="702"/>
                              <a:pt x="638" y="422"/>
                              <a:pt x="770" y="109"/>
                            </a:cubicBezTo>
                            <a:cubicBezTo>
                              <a:pt x="788" y="70"/>
                              <a:pt x="768" y="23"/>
                              <a:pt x="730" y="7"/>
                            </a:cubicBezTo>
                            <a:cubicBezTo>
                              <a:pt x="720" y="3"/>
                              <a:pt x="710"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 name="Google Shape;204;p2"/>
                      <p:cNvGrpSpPr/>
                      <p:nvPr/>
                    </p:nvGrpSpPr>
                    <p:grpSpPr>
                      <a:xfrm>
                        <a:off x="1292975" y="1726175"/>
                        <a:ext cx="409225" cy="390700"/>
                        <a:chOff x="1292975" y="1726175"/>
                        <a:chExt cx="409225" cy="390700"/>
                      </a:xfrm>
                    </p:grpSpPr>
                    <p:sp>
                      <p:nvSpPr>
                        <p:cNvPr id="205" name="Google Shape;205;p2"/>
                        <p:cNvSpPr/>
                        <p:nvPr/>
                      </p:nvSpPr>
                      <p:spPr>
                        <a:xfrm>
                          <a:off x="1396400" y="1941675"/>
                          <a:ext cx="173050" cy="175200"/>
                        </a:xfrm>
                        <a:custGeom>
                          <a:avLst/>
                          <a:gdLst/>
                          <a:ahLst/>
                          <a:cxnLst/>
                          <a:rect l="l" t="t" r="r" b="b"/>
                          <a:pathLst>
                            <a:path w="6922" h="7008" extrusionOk="0">
                              <a:moveTo>
                                <a:pt x="4106" y="2014"/>
                              </a:moveTo>
                              <a:lnTo>
                                <a:pt x="4106" y="2014"/>
                              </a:lnTo>
                              <a:cubicBezTo>
                                <a:pt x="4098" y="2046"/>
                                <a:pt x="4092" y="2079"/>
                                <a:pt x="4084" y="2110"/>
                              </a:cubicBezTo>
                              <a:cubicBezTo>
                                <a:pt x="4010" y="2544"/>
                                <a:pt x="3916" y="2612"/>
                                <a:pt x="3916" y="2619"/>
                              </a:cubicBezTo>
                              <a:cubicBezTo>
                                <a:pt x="3910" y="2613"/>
                                <a:pt x="3894" y="2582"/>
                                <a:pt x="3892" y="2531"/>
                              </a:cubicBezTo>
                              <a:cubicBezTo>
                                <a:pt x="3886" y="2336"/>
                                <a:pt x="3984" y="2183"/>
                                <a:pt x="4106" y="2014"/>
                              </a:cubicBezTo>
                              <a:close/>
                              <a:moveTo>
                                <a:pt x="1950" y="2717"/>
                              </a:moveTo>
                              <a:lnTo>
                                <a:pt x="1950" y="2717"/>
                              </a:lnTo>
                              <a:cubicBezTo>
                                <a:pt x="1994" y="2734"/>
                                <a:pt x="2046" y="2751"/>
                                <a:pt x="2101" y="2768"/>
                              </a:cubicBezTo>
                              <a:cubicBezTo>
                                <a:pt x="2297" y="2830"/>
                                <a:pt x="2588" y="2923"/>
                                <a:pt x="2581" y="3047"/>
                              </a:cubicBezTo>
                              <a:cubicBezTo>
                                <a:pt x="2581" y="3064"/>
                                <a:pt x="2569" y="3092"/>
                                <a:pt x="2539" y="3104"/>
                              </a:cubicBezTo>
                              <a:cubicBezTo>
                                <a:pt x="2533" y="3106"/>
                                <a:pt x="2523" y="3108"/>
                                <a:pt x="2508" y="3108"/>
                              </a:cubicBezTo>
                              <a:cubicBezTo>
                                <a:pt x="2462" y="3108"/>
                                <a:pt x="2374" y="3084"/>
                                <a:pt x="2232" y="2950"/>
                              </a:cubicBezTo>
                              <a:cubicBezTo>
                                <a:pt x="2138" y="2861"/>
                                <a:pt x="2043" y="2783"/>
                                <a:pt x="1950" y="2717"/>
                              </a:cubicBezTo>
                              <a:close/>
                              <a:moveTo>
                                <a:pt x="5134" y="3724"/>
                              </a:moveTo>
                              <a:cubicBezTo>
                                <a:pt x="5199" y="3724"/>
                                <a:pt x="5266" y="3727"/>
                                <a:pt x="5334" y="3733"/>
                              </a:cubicBezTo>
                              <a:cubicBezTo>
                                <a:pt x="5270" y="3758"/>
                                <a:pt x="5210" y="3792"/>
                                <a:pt x="5149" y="3829"/>
                              </a:cubicBezTo>
                              <a:cubicBezTo>
                                <a:pt x="5028" y="3904"/>
                                <a:pt x="4940" y="3927"/>
                                <a:pt x="4883" y="3927"/>
                              </a:cubicBezTo>
                              <a:cubicBezTo>
                                <a:pt x="4850" y="3927"/>
                                <a:pt x="4827" y="3919"/>
                                <a:pt x="4815" y="3910"/>
                              </a:cubicBezTo>
                              <a:cubicBezTo>
                                <a:pt x="4795" y="3892"/>
                                <a:pt x="4796" y="3872"/>
                                <a:pt x="4802" y="3854"/>
                              </a:cubicBezTo>
                              <a:cubicBezTo>
                                <a:pt x="4821" y="3795"/>
                                <a:pt x="4904" y="3734"/>
                                <a:pt x="5052" y="3725"/>
                              </a:cubicBezTo>
                              <a:cubicBezTo>
                                <a:pt x="5080" y="3724"/>
                                <a:pt x="5106" y="3724"/>
                                <a:pt x="5134" y="3724"/>
                              </a:cubicBezTo>
                              <a:close/>
                              <a:moveTo>
                                <a:pt x="2717" y="4510"/>
                              </a:moveTo>
                              <a:cubicBezTo>
                                <a:pt x="2721" y="4514"/>
                                <a:pt x="2725" y="4516"/>
                                <a:pt x="2727" y="4517"/>
                              </a:cubicBezTo>
                              <a:cubicBezTo>
                                <a:pt x="2711" y="4554"/>
                                <a:pt x="2610" y="4629"/>
                                <a:pt x="2532" y="4690"/>
                              </a:cubicBezTo>
                              <a:cubicBezTo>
                                <a:pt x="2513" y="4703"/>
                                <a:pt x="2495" y="4718"/>
                                <a:pt x="2476" y="4733"/>
                              </a:cubicBezTo>
                              <a:cubicBezTo>
                                <a:pt x="2576" y="4619"/>
                                <a:pt x="2677" y="4511"/>
                                <a:pt x="2717" y="4510"/>
                              </a:cubicBezTo>
                              <a:close/>
                              <a:moveTo>
                                <a:pt x="4099" y="4978"/>
                              </a:moveTo>
                              <a:cubicBezTo>
                                <a:pt x="4161" y="4996"/>
                                <a:pt x="4260" y="5161"/>
                                <a:pt x="4272" y="5226"/>
                              </a:cubicBezTo>
                              <a:cubicBezTo>
                                <a:pt x="4291" y="5315"/>
                                <a:pt x="4287" y="5405"/>
                                <a:pt x="4285" y="5502"/>
                              </a:cubicBezTo>
                              <a:cubicBezTo>
                                <a:pt x="4284" y="5570"/>
                                <a:pt x="4282" y="5637"/>
                                <a:pt x="4287" y="5703"/>
                              </a:cubicBezTo>
                              <a:cubicBezTo>
                                <a:pt x="4290" y="5740"/>
                                <a:pt x="4294" y="5774"/>
                                <a:pt x="4300" y="5809"/>
                              </a:cubicBezTo>
                              <a:lnTo>
                                <a:pt x="4239" y="5699"/>
                              </a:lnTo>
                              <a:cubicBezTo>
                                <a:pt x="4086" y="5422"/>
                                <a:pt x="3940" y="5160"/>
                                <a:pt x="4084" y="4991"/>
                              </a:cubicBezTo>
                              <a:cubicBezTo>
                                <a:pt x="4092" y="4982"/>
                                <a:pt x="4095" y="4981"/>
                                <a:pt x="4098" y="4981"/>
                              </a:cubicBezTo>
                              <a:cubicBezTo>
                                <a:pt x="4099" y="4981"/>
                                <a:pt x="4099" y="4981"/>
                                <a:pt x="4099" y="4978"/>
                              </a:cubicBezTo>
                              <a:close/>
                              <a:moveTo>
                                <a:pt x="2262" y="151"/>
                              </a:moveTo>
                              <a:cubicBezTo>
                                <a:pt x="2282" y="157"/>
                                <a:pt x="2337" y="179"/>
                                <a:pt x="2455" y="280"/>
                              </a:cubicBezTo>
                              <a:cubicBezTo>
                                <a:pt x="2580" y="387"/>
                                <a:pt x="2736" y="413"/>
                                <a:pt x="2893" y="413"/>
                              </a:cubicBezTo>
                              <a:cubicBezTo>
                                <a:pt x="2971" y="413"/>
                                <a:pt x="3049" y="407"/>
                                <a:pt x="3124" y="401"/>
                              </a:cubicBezTo>
                              <a:cubicBezTo>
                                <a:pt x="3157" y="398"/>
                                <a:pt x="3192" y="395"/>
                                <a:pt x="3226" y="393"/>
                              </a:cubicBezTo>
                              <a:cubicBezTo>
                                <a:pt x="3263" y="391"/>
                                <a:pt x="3299" y="390"/>
                                <a:pt x="3334" y="390"/>
                              </a:cubicBezTo>
                              <a:cubicBezTo>
                                <a:pt x="3724" y="390"/>
                                <a:pt x="4035" y="530"/>
                                <a:pt x="4195" y="785"/>
                              </a:cubicBezTo>
                              <a:cubicBezTo>
                                <a:pt x="4349" y="1025"/>
                                <a:pt x="4335" y="1340"/>
                                <a:pt x="4164" y="1644"/>
                              </a:cubicBezTo>
                              <a:cubicBezTo>
                                <a:pt x="4115" y="1727"/>
                                <a:pt x="4061" y="1807"/>
                                <a:pt x="4005" y="1882"/>
                              </a:cubicBezTo>
                              <a:cubicBezTo>
                                <a:pt x="3869" y="2074"/>
                                <a:pt x="3725" y="2271"/>
                                <a:pt x="3736" y="2532"/>
                              </a:cubicBezTo>
                              <a:cubicBezTo>
                                <a:pt x="3739" y="2669"/>
                                <a:pt x="3805" y="2764"/>
                                <a:pt x="3898" y="2771"/>
                              </a:cubicBezTo>
                              <a:cubicBezTo>
                                <a:pt x="3901" y="2771"/>
                                <a:pt x="3903" y="2771"/>
                                <a:pt x="3906" y="2771"/>
                              </a:cubicBezTo>
                              <a:cubicBezTo>
                                <a:pt x="4050" y="2771"/>
                                <a:pt x="4162" y="2560"/>
                                <a:pt x="4238" y="2133"/>
                              </a:cubicBezTo>
                              <a:cubicBezTo>
                                <a:pt x="4307" y="1727"/>
                                <a:pt x="4615" y="1297"/>
                                <a:pt x="4966" y="1111"/>
                              </a:cubicBezTo>
                              <a:cubicBezTo>
                                <a:pt x="5062" y="1060"/>
                                <a:pt x="5190" y="1012"/>
                                <a:pt x="5332" y="1012"/>
                              </a:cubicBezTo>
                              <a:cubicBezTo>
                                <a:pt x="5412" y="1012"/>
                                <a:pt x="5497" y="1028"/>
                                <a:pt x="5583" y="1067"/>
                              </a:cubicBezTo>
                              <a:cubicBezTo>
                                <a:pt x="5656" y="1099"/>
                                <a:pt x="5724" y="1148"/>
                                <a:pt x="5798" y="1198"/>
                              </a:cubicBezTo>
                              <a:cubicBezTo>
                                <a:pt x="5934" y="1292"/>
                                <a:pt x="6074" y="1390"/>
                                <a:pt x="6238" y="1390"/>
                              </a:cubicBezTo>
                              <a:cubicBezTo>
                                <a:pt x="6267" y="1390"/>
                                <a:pt x="6297" y="1387"/>
                                <a:pt x="6328" y="1380"/>
                              </a:cubicBezTo>
                              <a:cubicBezTo>
                                <a:pt x="6363" y="1372"/>
                                <a:pt x="6394" y="1369"/>
                                <a:pt x="6419" y="1369"/>
                              </a:cubicBezTo>
                              <a:cubicBezTo>
                                <a:pt x="6448" y="1369"/>
                                <a:pt x="6470" y="1374"/>
                                <a:pt x="6480" y="1384"/>
                              </a:cubicBezTo>
                              <a:cubicBezTo>
                                <a:pt x="6523" y="1423"/>
                                <a:pt x="6499" y="1601"/>
                                <a:pt x="6487" y="1687"/>
                              </a:cubicBezTo>
                              <a:cubicBezTo>
                                <a:pt x="6461" y="1897"/>
                                <a:pt x="6502" y="2133"/>
                                <a:pt x="6543" y="2362"/>
                              </a:cubicBezTo>
                              <a:cubicBezTo>
                                <a:pt x="6603" y="2694"/>
                                <a:pt x="6665" y="3039"/>
                                <a:pt x="6509" y="3291"/>
                              </a:cubicBezTo>
                              <a:cubicBezTo>
                                <a:pt x="6486" y="3334"/>
                                <a:pt x="6458" y="3369"/>
                                <a:pt x="6425" y="3402"/>
                              </a:cubicBezTo>
                              <a:cubicBezTo>
                                <a:pt x="6290" y="3539"/>
                                <a:pt x="6102" y="3602"/>
                                <a:pt x="5820" y="3602"/>
                              </a:cubicBezTo>
                              <a:cubicBezTo>
                                <a:pt x="5810" y="3602"/>
                                <a:pt x="5800" y="3601"/>
                                <a:pt x="5790" y="3601"/>
                              </a:cubicBezTo>
                              <a:cubicBezTo>
                                <a:pt x="5681" y="3601"/>
                                <a:pt x="5569" y="3592"/>
                                <a:pt x="5459" y="3584"/>
                              </a:cubicBezTo>
                              <a:cubicBezTo>
                                <a:pt x="5346" y="3575"/>
                                <a:pt x="5237" y="3566"/>
                                <a:pt x="5135" y="3566"/>
                              </a:cubicBezTo>
                              <a:cubicBezTo>
                                <a:pt x="5103" y="3566"/>
                                <a:pt x="5073" y="3567"/>
                                <a:pt x="5043" y="3569"/>
                              </a:cubicBezTo>
                              <a:cubicBezTo>
                                <a:pt x="4807" y="3584"/>
                                <a:pt x="4688" y="3702"/>
                                <a:pt x="4654" y="3807"/>
                              </a:cubicBezTo>
                              <a:cubicBezTo>
                                <a:pt x="4629" y="3891"/>
                                <a:pt x="4654" y="3978"/>
                                <a:pt x="4722" y="4030"/>
                              </a:cubicBezTo>
                              <a:cubicBezTo>
                                <a:pt x="4750" y="4050"/>
                                <a:pt x="4803" y="4080"/>
                                <a:pt x="4888" y="4080"/>
                              </a:cubicBezTo>
                              <a:cubicBezTo>
                                <a:pt x="4971" y="4080"/>
                                <a:pt x="5085" y="4051"/>
                                <a:pt x="5235" y="3957"/>
                              </a:cubicBezTo>
                              <a:cubicBezTo>
                                <a:pt x="5412" y="3846"/>
                                <a:pt x="5598" y="3792"/>
                                <a:pt x="5790" y="3792"/>
                              </a:cubicBezTo>
                              <a:cubicBezTo>
                                <a:pt x="6207" y="3792"/>
                                <a:pt x="6591" y="4072"/>
                                <a:pt x="6706" y="4456"/>
                              </a:cubicBezTo>
                              <a:cubicBezTo>
                                <a:pt x="6756" y="4629"/>
                                <a:pt x="6746" y="4811"/>
                                <a:pt x="6679" y="4982"/>
                              </a:cubicBezTo>
                              <a:cubicBezTo>
                                <a:pt x="6657" y="5035"/>
                                <a:pt x="6632" y="5092"/>
                                <a:pt x="6604" y="5145"/>
                              </a:cubicBezTo>
                              <a:cubicBezTo>
                                <a:pt x="6523" y="5309"/>
                                <a:pt x="6431" y="5496"/>
                                <a:pt x="6495" y="5688"/>
                              </a:cubicBezTo>
                              <a:cubicBezTo>
                                <a:pt x="6507" y="5722"/>
                                <a:pt x="6524" y="5759"/>
                                <a:pt x="6542" y="5795"/>
                              </a:cubicBezTo>
                              <a:cubicBezTo>
                                <a:pt x="6580" y="5873"/>
                                <a:pt x="6603" y="5922"/>
                                <a:pt x="6582" y="5957"/>
                              </a:cubicBezTo>
                              <a:cubicBezTo>
                                <a:pt x="6567" y="5985"/>
                                <a:pt x="6538" y="5994"/>
                                <a:pt x="6486" y="5994"/>
                              </a:cubicBezTo>
                              <a:cubicBezTo>
                                <a:pt x="6461" y="5994"/>
                                <a:pt x="6429" y="5992"/>
                                <a:pt x="6391" y="5988"/>
                              </a:cubicBezTo>
                              <a:cubicBezTo>
                                <a:pt x="6357" y="5985"/>
                                <a:pt x="6321" y="5983"/>
                                <a:pt x="6286" y="5983"/>
                              </a:cubicBezTo>
                              <a:cubicBezTo>
                                <a:pt x="6263" y="5983"/>
                                <a:pt x="6241" y="5984"/>
                                <a:pt x="6219" y="5987"/>
                              </a:cubicBezTo>
                              <a:cubicBezTo>
                                <a:pt x="6074" y="6007"/>
                                <a:pt x="5973" y="6111"/>
                                <a:pt x="5882" y="6202"/>
                              </a:cubicBezTo>
                              <a:cubicBezTo>
                                <a:pt x="5857" y="6230"/>
                                <a:pt x="5830" y="6257"/>
                                <a:pt x="5805" y="6281"/>
                              </a:cubicBezTo>
                              <a:cubicBezTo>
                                <a:pt x="5759" y="6323"/>
                                <a:pt x="5710" y="6357"/>
                                <a:pt x="5659" y="6385"/>
                              </a:cubicBezTo>
                              <a:cubicBezTo>
                                <a:pt x="5614" y="6409"/>
                                <a:pt x="5570" y="6430"/>
                                <a:pt x="5520" y="6444"/>
                              </a:cubicBezTo>
                              <a:cubicBezTo>
                                <a:pt x="5443" y="6469"/>
                                <a:pt x="5363" y="6481"/>
                                <a:pt x="5283" y="6481"/>
                              </a:cubicBezTo>
                              <a:cubicBezTo>
                                <a:pt x="5120" y="6481"/>
                                <a:pt x="4954" y="6431"/>
                                <a:pt x="4814" y="6335"/>
                              </a:cubicBezTo>
                              <a:cubicBezTo>
                                <a:pt x="4595" y="6188"/>
                                <a:pt x="4464" y="5957"/>
                                <a:pt x="4445" y="5688"/>
                              </a:cubicBezTo>
                              <a:cubicBezTo>
                                <a:pt x="4439" y="5626"/>
                                <a:pt x="4440" y="5566"/>
                                <a:pt x="4442" y="5505"/>
                              </a:cubicBezTo>
                              <a:cubicBezTo>
                                <a:pt x="4446" y="5403"/>
                                <a:pt x="4448" y="5298"/>
                                <a:pt x="4425" y="5193"/>
                              </a:cubicBezTo>
                              <a:cubicBezTo>
                                <a:pt x="4409" y="5121"/>
                                <a:pt x="4291" y="4866"/>
                                <a:pt x="4137" y="4827"/>
                              </a:cubicBezTo>
                              <a:cubicBezTo>
                                <a:pt x="4123" y="4824"/>
                                <a:pt x="4110" y="4822"/>
                                <a:pt x="4096" y="4822"/>
                              </a:cubicBezTo>
                              <a:cubicBezTo>
                                <a:pt x="4047" y="4822"/>
                                <a:pt x="4001" y="4845"/>
                                <a:pt x="3965" y="4888"/>
                              </a:cubicBezTo>
                              <a:cubicBezTo>
                                <a:pt x="3750" y="5139"/>
                                <a:pt x="3929" y="5461"/>
                                <a:pt x="4102" y="5772"/>
                              </a:cubicBezTo>
                              <a:cubicBezTo>
                                <a:pt x="4326" y="6176"/>
                                <a:pt x="4445" y="6434"/>
                                <a:pt x="4188" y="6635"/>
                              </a:cubicBezTo>
                              <a:cubicBezTo>
                                <a:pt x="4108" y="6696"/>
                                <a:pt x="4008" y="6712"/>
                                <a:pt x="3897" y="6712"/>
                              </a:cubicBezTo>
                              <a:cubicBezTo>
                                <a:pt x="3841" y="6712"/>
                                <a:pt x="3782" y="6707"/>
                                <a:pt x="3722" y="6703"/>
                              </a:cubicBezTo>
                              <a:cubicBezTo>
                                <a:pt x="3661" y="6699"/>
                                <a:pt x="3598" y="6695"/>
                                <a:pt x="3537" y="6695"/>
                              </a:cubicBezTo>
                              <a:cubicBezTo>
                                <a:pt x="3408" y="6695"/>
                                <a:pt x="3281" y="6713"/>
                                <a:pt x="3170" y="6786"/>
                              </a:cubicBezTo>
                              <a:lnTo>
                                <a:pt x="3139" y="6806"/>
                              </a:lnTo>
                              <a:cubicBezTo>
                                <a:pt x="3096" y="6835"/>
                                <a:pt x="3076" y="6849"/>
                                <a:pt x="3058" y="6849"/>
                              </a:cubicBezTo>
                              <a:cubicBezTo>
                                <a:pt x="3042" y="6849"/>
                                <a:pt x="3028" y="6837"/>
                                <a:pt x="3002" y="6812"/>
                              </a:cubicBezTo>
                              <a:cubicBezTo>
                                <a:pt x="2923" y="6740"/>
                                <a:pt x="2790" y="6675"/>
                                <a:pt x="2637" y="6600"/>
                              </a:cubicBezTo>
                              <a:cubicBezTo>
                                <a:pt x="2337" y="6453"/>
                                <a:pt x="1965" y="6273"/>
                                <a:pt x="1885" y="5976"/>
                              </a:cubicBezTo>
                              <a:cubicBezTo>
                                <a:pt x="1841" y="5806"/>
                                <a:pt x="1897" y="5604"/>
                                <a:pt x="2052" y="5378"/>
                              </a:cubicBezTo>
                              <a:cubicBezTo>
                                <a:pt x="2229" y="5117"/>
                                <a:pt x="2458" y="4942"/>
                                <a:pt x="2625" y="4812"/>
                              </a:cubicBezTo>
                              <a:cubicBezTo>
                                <a:pt x="2783" y="4691"/>
                                <a:pt x="2888" y="4610"/>
                                <a:pt x="2883" y="4508"/>
                              </a:cubicBezTo>
                              <a:cubicBezTo>
                                <a:pt x="2883" y="4458"/>
                                <a:pt x="2857" y="4414"/>
                                <a:pt x="2802" y="4378"/>
                              </a:cubicBezTo>
                              <a:cubicBezTo>
                                <a:pt x="2777" y="4362"/>
                                <a:pt x="2749" y="4353"/>
                                <a:pt x="2721" y="4353"/>
                              </a:cubicBezTo>
                              <a:cubicBezTo>
                                <a:pt x="2585" y="4353"/>
                                <a:pt x="2423" y="4548"/>
                                <a:pt x="2210" y="4798"/>
                              </a:cubicBezTo>
                              <a:cubicBezTo>
                                <a:pt x="2042" y="5001"/>
                                <a:pt x="1853" y="5230"/>
                                <a:pt x="1720" y="5282"/>
                              </a:cubicBezTo>
                              <a:cubicBezTo>
                                <a:pt x="1665" y="5303"/>
                                <a:pt x="1605" y="5314"/>
                                <a:pt x="1541" y="5314"/>
                              </a:cubicBezTo>
                              <a:cubicBezTo>
                                <a:pt x="1506" y="5314"/>
                                <a:pt x="1469" y="5311"/>
                                <a:pt x="1432" y="5304"/>
                              </a:cubicBezTo>
                              <a:cubicBezTo>
                                <a:pt x="1163" y="5257"/>
                                <a:pt x="887" y="5058"/>
                                <a:pt x="708" y="4783"/>
                              </a:cubicBezTo>
                              <a:cubicBezTo>
                                <a:pt x="604" y="4626"/>
                                <a:pt x="538" y="4451"/>
                                <a:pt x="504" y="4260"/>
                              </a:cubicBezTo>
                              <a:cubicBezTo>
                                <a:pt x="446" y="3928"/>
                                <a:pt x="331" y="3886"/>
                                <a:pt x="216" y="3872"/>
                              </a:cubicBezTo>
                              <a:cubicBezTo>
                                <a:pt x="215" y="3869"/>
                                <a:pt x="210" y="3869"/>
                                <a:pt x="207" y="3869"/>
                              </a:cubicBezTo>
                              <a:cubicBezTo>
                                <a:pt x="223" y="3852"/>
                                <a:pt x="251" y="3829"/>
                                <a:pt x="274" y="3810"/>
                              </a:cubicBezTo>
                              <a:cubicBezTo>
                                <a:pt x="399" y="3703"/>
                                <a:pt x="421" y="3536"/>
                                <a:pt x="442" y="3392"/>
                              </a:cubicBezTo>
                              <a:cubicBezTo>
                                <a:pt x="446" y="3359"/>
                                <a:pt x="451" y="3328"/>
                                <a:pt x="457" y="3293"/>
                              </a:cubicBezTo>
                              <a:cubicBezTo>
                                <a:pt x="457" y="3285"/>
                                <a:pt x="458" y="3278"/>
                                <a:pt x="460" y="3269"/>
                              </a:cubicBezTo>
                              <a:cubicBezTo>
                                <a:pt x="525" y="2941"/>
                                <a:pt x="709" y="2705"/>
                                <a:pt x="966" y="2621"/>
                              </a:cubicBezTo>
                              <a:cubicBezTo>
                                <a:pt x="1035" y="2599"/>
                                <a:pt x="1108" y="2588"/>
                                <a:pt x="1182" y="2588"/>
                              </a:cubicBezTo>
                              <a:cubicBezTo>
                                <a:pt x="1471" y="2588"/>
                                <a:pt x="1796" y="2749"/>
                                <a:pt x="2121" y="3056"/>
                              </a:cubicBezTo>
                              <a:cubicBezTo>
                                <a:pt x="2285" y="3212"/>
                                <a:pt x="2411" y="3258"/>
                                <a:pt x="2502" y="3258"/>
                              </a:cubicBezTo>
                              <a:cubicBezTo>
                                <a:pt x="2537" y="3258"/>
                                <a:pt x="2568" y="3251"/>
                                <a:pt x="2593" y="3241"/>
                              </a:cubicBezTo>
                              <a:cubicBezTo>
                                <a:pt x="2684" y="3204"/>
                                <a:pt x="2731" y="3120"/>
                                <a:pt x="2734" y="3052"/>
                              </a:cubicBezTo>
                              <a:cubicBezTo>
                                <a:pt x="2751" y="2805"/>
                                <a:pt x="2417" y="2699"/>
                                <a:pt x="2148" y="2613"/>
                              </a:cubicBezTo>
                              <a:cubicBezTo>
                                <a:pt x="2061" y="2584"/>
                                <a:pt x="1978" y="2559"/>
                                <a:pt x="1931" y="2535"/>
                              </a:cubicBezTo>
                              <a:cubicBezTo>
                                <a:pt x="1746" y="2436"/>
                                <a:pt x="1616" y="2251"/>
                                <a:pt x="1572" y="2027"/>
                              </a:cubicBezTo>
                              <a:cubicBezTo>
                                <a:pt x="1510" y="1715"/>
                                <a:pt x="1624" y="1362"/>
                                <a:pt x="1878" y="1059"/>
                              </a:cubicBezTo>
                              <a:lnTo>
                                <a:pt x="1956" y="971"/>
                              </a:lnTo>
                              <a:cubicBezTo>
                                <a:pt x="2121" y="780"/>
                                <a:pt x="2312" y="566"/>
                                <a:pt x="2268" y="299"/>
                              </a:cubicBezTo>
                              <a:cubicBezTo>
                                <a:pt x="2253" y="209"/>
                                <a:pt x="2259" y="167"/>
                                <a:pt x="2262" y="151"/>
                              </a:cubicBezTo>
                              <a:close/>
                              <a:moveTo>
                                <a:pt x="2256" y="0"/>
                              </a:moveTo>
                              <a:cubicBezTo>
                                <a:pt x="2231" y="0"/>
                                <a:pt x="2208" y="6"/>
                                <a:pt x="2186" y="18"/>
                              </a:cubicBezTo>
                              <a:cubicBezTo>
                                <a:pt x="2090" y="71"/>
                                <a:pt x="2099" y="213"/>
                                <a:pt x="2118" y="330"/>
                              </a:cubicBezTo>
                              <a:cubicBezTo>
                                <a:pt x="2149" y="525"/>
                                <a:pt x="1994" y="702"/>
                                <a:pt x="1842" y="875"/>
                              </a:cubicBezTo>
                              <a:cubicBezTo>
                                <a:pt x="1816" y="906"/>
                                <a:pt x="1789" y="937"/>
                                <a:pt x="1764" y="966"/>
                              </a:cubicBezTo>
                              <a:cubicBezTo>
                                <a:pt x="1477" y="1306"/>
                                <a:pt x="1353" y="1706"/>
                                <a:pt x="1424" y="2065"/>
                              </a:cubicBezTo>
                              <a:cubicBezTo>
                                <a:pt x="1463" y="2268"/>
                                <a:pt x="1565" y="2445"/>
                                <a:pt x="1706" y="2570"/>
                              </a:cubicBezTo>
                              <a:cubicBezTo>
                                <a:pt x="1529" y="2484"/>
                                <a:pt x="1355" y="2440"/>
                                <a:pt x="1190" y="2440"/>
                              </a:cubicBezTo>
                              <a:cubicBezTo>
                                <a:pt x="1098" y="2440"/>
                                <a:pt x="1010" y="2453"/>
                                <a:pt x="925" y="2480"/>
                              </a:cubicBezTo>
                              <a:cubicBezTo>
                                <a:pt x="612" y="2582"/>
                                <a:pt x="390" y="2861"/>
                                <a:pt x="314" y="3247"/>
                              </a:cubicBezTo>
                              <a:cubicBezTo>
                                <a:pt x="312" y="3260"/>
                                <a:pt x="309" y="3272"/>
                                <a:pt x="309" y="3279"/>
                              </a:cubicBezTo>
                              <a:cubicBezTo>
                                <a:pt x="303" y="3313"/>
                                <a:pt x="297" y="3344"/>
                                <a:pt x="294" y="3378"/>
                              </a:cubicBezTo>
                              <a:cubicBezTo>
                                <a:pt x="277" y="3507"/>
                                <a:pt x="260" y="3629"/>
                                <a:pt x="170" y="3706"/>
                              </a:cubicBezTo>
                              <a:cubicBezTo>
                                <a:pt x="114" y="3753"/>
                                <a:pt x="0" y="3848"/>
                                <a:pt x="68" y="3959"/>
                              </a:cubicBezTo>
                              <a:cubicBezTo>
                                <a:pt x="105" y="4019"/>
                                <a:pt x="164" y="4025"/>
                                <a:pt x="203" y="4031"/>
                              </a:cubicBezTo>
                              <a:cubicBezTo>
                                <a:pt x="254" y="4037"/>
                                <a:pt x="314" y="4044"/>
                                <a:pt x="356" y="4291"/>
                              </a:cubicBezTo>
                              <a:cubicBezTo>
                                <a:pt x="392" y="4502"/>
                                <a:pt x="467" y="4696"/>
                                <a:pt x="582" y="4872"/>
                              </a:cubicBezTo>
                              <a:cubicBezTo>
                                <a:pt x="785" y="5183"/>
                                <a:pt x="1102" y="5409"/>
                                <a:pt x="1411" y="5461"/>
                              </a:cubicBezTo>
                              <a:cubicBezTo>
                                <a:pt x="1458" y="5469"/>
                                <a:pt x="1504" y="5473"/>
                                <a:pt x="1549" y="5473"/>
                              </a:cubicBezTo>
                              <a:cubicBezTo>
                                <a:pt x="1632" y="5473"/>
                                <a:pt x="1709" y="5459"/>
                                <a:pt x="1782" y="5430"/>
                              </a:cubicBezTo>
                              <a:cubicBezTo>
                                <a:pt x="1808" y="5418"/>
                                <a:pt x="1838" y="5403"/>
                                <a:pt x="1864" y="5386"/>
                              </a:cubicBezTo>
                              <a:lnTo>
                                <a:pt x="1864" y="5386"/>
                              </a:lnTo>
                              <a:cubicBezTo>
                                <a:pt x="1730" y="5616"/>
                                <a:pt x="1687" y="5829"/>
                                <a:pt x="1737" y="6016"/>
                              </a:cubicBezTo>
                              <a:cubicBezTo>
                                <a:pt x="1835" y="6382"/>
                                <a:pt x="2244" y="6582"/>
                                <a:pt x="2572" y="6741"/>
                              </a:cubicBezTo>
                              <a:cubicBezTo>
                                <a:pt x="2709" y="6808"/>
                                <a:pt x="2838" y="6871"/>
                                <a:pt x="2901" y="6929"/>
                              </a:cubicBezTo>
                              <a:cubicBezTo>
                                <a:pt x="2963" y="6985"/>
                                <a:pt x="3013" y="7007"/>
                                <a:pt x="3061" y="7007"/>
                              </a:cubicBezTo>
                              <a:cubicBezTo>
                                <a:pt x="3115" y="7007"/>
                                <a:pt x="3167" y="6978"/>
                                <a:pt x="3234" y="6939"/>
                              </a:cubicBezTo>
                              <a:lnTo>
                                <a:pt x="3265" y="6919"/>
                              </a:lnTo>
                              <a:cubicBezTo>
                                <a:pt x="3343" y="6867"/>
                                <a:pt x="3440" y="6854"/>
                                <a:pt x="3545" y="6854"/>
                              </a:cubicBezTo>
                              <a:cubicBezTo>
                                <a:pt x="3601" y="6854"/>
                                <a:pt x="3661" y="6857"/>
                                <a:pt x="3721" y="6861"/>
                              </a:cubicBezTo>
                              <a:cubicBezTo>
                                <a:pt x="3783" y="6865"/>
                                <a:pt x="3846" y="6869"/>
                                <a:pt x="3908" y="6869"/>
                              </a:cubicBezTo>
                              <a:cubicBezTo>
                                <a:pt x="4044" y="6869"/>
                                <a:pt x="4176" y="6849"/>
                                <a:pt x="4291" y="6761"/>
                              </a:cubicBezTo>
                              <a:cubicBezTo>
                                <a:pt x="4490" y="6605"/>
                                <a:pt x="4521" y="6418"/>
                                <a:pt x="4479" y="6224"/>
                              </a:cubicBezTo>
                              <a:lnTo>
                                <a:pt x="4479" y="6224"/>
                              </a:lnTo>
                              <a:cubicBezTo>
                                <a:pt x="4548" y="6320"/>
                                <a:pt x="4632" y="6403"/>
                                <a:pt x="4733" y="6470"/>
                              </a:cubicBezTo>
                              <a:cubicBezTo>
                                <a:pt x="4901" y="6584"/>
                                <a:pt x="5098" y="6643"/>
                                <a:pt x="5292" y="6643"/>
                              </a:cubicBezTo>
                              <a:cubicBezTo>
                                <a:pt x="5387" y="6643"/>
                                <a:pt x="5481" y="6629"/>
                                <a:pt x="5572" y="6600"/>
                              </a:cubicBezTo>
                              <a:cubicBezTo>
                                <a:pt x="5631" y="6580"/>
                                <a:pt x="5688" y="6557"/>
                                <a:pt x="5740" y="6527"/>
                              </a:cubicBezTo>
                              <a:cubicBezTo>
                                <a:pt x="5801" y="6495"/>
                                <a:pt x="5860" y="6452"/>
                                <a:pt x="5916" y="6400"/>
                              </a:cubicBezTo>
                              <a:cubicBezTo>
                                <a:pt x="5945" y="6374"/>
                                <a:pt x="5973" y="6347"/>
                                <a:pt x="6000" y="6317"/>
                              </a:cubicBezTo>
                              <a:cubicBezTo>
                                <a:pt x="6080" y="6236"/>
                                <a:pt x="6154" y="6159"/>
                                <a:pt x="6247" y="6148"/>
                              </a:cubicBezTo>
                              <a:cubicBezTo>
                                <a:pt x="6262" y="6145"/>
                                <a:pt x="6279" y="6144"/>
                                <a:pt x="6297" y="6144"/>
                              </a:cubicBezTo>
                              <a:cubicBezTo>
                                <a:pt x="6323" y="6144"/>
                                <a:pt x="6353" y="6146"/>
                                <a:pt x="6384" y="6149"/>
                              </a:cubicBezTo>
                              <a:cubicBezTo>
                                <a:pt x="6417" y="6152"/>
                                <a:pt x="6452" y="6154"/>
                                <a:pt x="6487" y="6154"/>
                              </a:cubicBezTo>
                              <a:cubicBezTo>
                                <a:pt x="6579" y="6154"/>
                                <a:pt x="6670" y="6135"/>
                                <a:pt x="6724" y="6040"/>
                              </a:cubicBezTo>
                              <a:cubicBezTo>
                                <a:pt x="6786" y="5931"/>
                                <a:pt x="6730" y="5823"/>
                                <a:pt x="6687" y="5734"/>
                              </a:cubicBezTo>
                              <a:cubicBezTo>
                                <a:pt x="6672" y="5705"/>
                                <a:pt x="6657" y="5675"/>
                                <a:pt x="6648" y="5645"/>
                              </a:cubicBezTo>
                              <a:cubicBezTo>
                                <a:pt x="6604" y="5513"/>
                                <a:pt x="6675" y="5369"/>
                                <a:pt x="6750" y="5220"/>
                              </a:cubicBezTo>
                              <a:cubicBezTo>
                                <a:pt x="6780" y="5161"/>
                                <a:pt x="6809" y="5103"/>
                                <a:pt x="6831" y="5044"/>
                              </a:cubicBezTo>
                              <a:cubicBezTo>
                                <a:pt x="6911" y="4840"/>
                                <a:pt x="6922" y="4623"/>
                                <a:pt x="6861" y="4417"/>
                              </a:cubicBezTo>
                              <a:cubicBezTo>
                                <a:pt x="6766" y="4098"/>
                                <a:pt x="6512" y="3839"/>
                                <a:pt x="6199" y="3718"/>
                              </a:cubicBezTo>
                              <a:cubicBezTo>
                                <a:pt x="6322" y="3683"/>
                                <a:pt x="6440" y="3622"/>
                                <a:pt x="6543" y="3516"/>
                              </a:cubicBezTo>
                              <a:cubicBezTo>
                                <a:pt x="6586" y="3476"/>
                                <a:pt x="6620" y="3430"/>
                                <a:pt x="6653" y="3378"/>
                              </a:cubicBezTo>
                              <a:cubicBezTo>
                                <a:pt x="6837" y="3076"/>
                                <a:pt x="6771" y="2700"/>
                                <a:pt x="6706" y="2340"/>
                              </a:cubicBezTo>
                              <a:cubicBezTo>
                                <a:pt x="6665" y="2113"/>
                                <a:pt x="6626" y="1898"/>
                                <a:pt x="6650" y="1712"/>
                              </a:cubicBezTo>
                              <a:cubicBezTo>
                                <a:pt x="6675" y="1519"/>
                                <a:pt x="6687" y="1362"/>
                                <a:pt x="6594" y="1275"/>
                              </a:cubicBezTo>
                              <a:cubicBezTo>
                                <a:pt x="6546" y="1231"/>
                                <a:pt x="6485" y="1218"/>
                                <a:pt x="6424" y="1218"/>
                              </a:cubicBezTo>
                              <a:cubicBezTo>
                                <a:pt x="6381" y="1218"/>
                                <a:pt x="6338" y="1225"/>
                                <a:pt x="6301" y="1232"/>
                              </a:cubicBezTo>
                              <a:cubicBezTo>
                                <a:pt x="6283" y="1236"/>
                                <a:pt x="6265" y="1238"/>
                                <a:pt x="6248" y="1238"/>
                              </a:cubicBezTo>
                              <a:cubicBezTo>
                                <a:pt x="6130" y="1238"/>
                                <a:pt x="6014" y="1159"/>
                                <a:pt x="5894" y="1076"/>
                              </a:cubicBezTo>
                              <a:cubicBezTo>
                                <a:pt x="5818" y="1024"/>
                                <a:pt x="5740" y="971"/>
                                <a:pt x="5656" y="931"/>
                              </a:cubicBezTo>
                              <a:cubicBezTo>
                                <a:pt x="5554" y="886"/>
                                <a:pt x="5448" y="863"/>
                                <a:pt x="5339" y="863"/>
                              </a:cubicBezTo>
                              <a:cubicBezTo>
                                <a:pt x="5196" y="863"/>
                                <a:pt x="5048" y="902"/>
                                <a:pt x="4900" y="980"/>
                              </a:cubicBezTo>
                              <a:cubicBezTo>
                                <a:pt x="4730" y="1068"/>
                                <a:pt x="4572" y="1204"/>
                                <a:pt x="4440" y="1367"/>
                              </a:cubicBezTo>
                              <a:cubicBezTo>
                                <a:pt x="4490" y="1130"/>
                                <a:pt x="4454" y="901"/>
                                <a:pt x="4331" y="708"/>
                              </a:cubicBezTo>
                              <a:cubicBezTo>
                                <a:pt x="4144" y="408"/>
                                <a:pt x="3785" y="240"/>
                                <a:pt x="3340" y="240"/>
                              </a:cubicBezTo>
                              <a:cubicBezTo>
                                <a:pt x="3301" y="240"/>
                                <a:pt x="3261" y="242"/>
                                <a:pt x="3220" y="244"/>
                              </a:cubicBezTo>
                              <a:cubicBezTo>
                                <a:pt x="3185" y="247"/>
                                <a:pt x="3149" y="249"/>
                                <a:pt x="3115" y="252"/>
                              </a:cubicBezTo>
                              <a:cubicBezTo>
                                <a:pt x="3041" y="258"/>
                                <a:pt x="2966" y="264"/>
                                <a:pt x="2894" y="264"/>
                              </a:cubicBezTo>
                              <a:cubicBezTo>
                                <a:pt x="2766" y="264"/>
                                <a:pt x="2648" y="244"/>
                                <a:pt x="2561" y="169"/>
                              </a:cubicBezTo>
                              <a:cubicBezTo>
                                <a:pt x="2456" y="79"/>
                                <a:pt x="2348" y="0"/>
                                <a:pt x="2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1456175" y="1953275"/>
                          <a:ext cx="22675" cy="53300"/>
                        </a:xfrm>
                        <a:custGeom>
                          <a:avLst/>
                          <a:gdLst/>
                          <a:ahLst/>
                          <a:cxnLst/>
                          <a:rect l="l" t="t" r="r" b="b"/>
                          <a:pathLst>
                            <a:path w="907" h="2132" extrusionOk="0">
                              <a:moveTo>
                                <a:pt x="76" y="0"/>
                              </a:moveTo>
                              <a:cubicBezTo>
                                <a:pt x="33" y="3"/>
                                <a:pt x="1" y="40"/>
                                <a:pt x="2" y="81"/>
                              </a:cubicBezTo>
                              <a:cubicBezTo>
                                <a:pt x="33" y="813"/>
                                <a:pt x="300" y="1529"/>
                                <a:pt x="757" y="2102"/>
                              </a:cubicBezTo>
                              <a:cubicBezTo>
                                <a:pt x="772" y="2123"/>
                                <a:pt x="795" y="2131"/>
                                <a:pt x="817" y="2131"/>
                              </a:cubicBezTo>
                              <a:cubicBezTo>
                                <a:pt x="837" y="2131"/>
                                <a:pt x="853" y="2126"/>
                                <a:pt x="866" y="2112"/>
                              </a:cubicBezTo>
                              <a:cubicBezTo>
                                <a:pt x="902" y="2087"/>
                                <a:pt x="906" y="2037"/>
                                <a:pt x="879" y="2004"/>
                              </a:cubicBezTo>
                              <a:cubicBezTo>
                                <a:pt x="444" y="1458"/>
                                <a:pt x="187" y="773"/>
                                <a:pt x="157" y="74"/>
                              </a:cubicBezTo>
                              <a:cubicBezTo>
                                <a:pt x="156" y="31"/>
                                <a:pt x="120" y="0"/>
                                <a:pt x="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1531550" y="1925250"/>
                          <a:ext cx="56925" cy="10575"/>
                        </a:xfrm>
                        <a:custGeom>
                          <a:avLst/>
                          <a:gdLst/>
                          <a:ahLst/>
                          <a:cxnLst/>
                          <a:rect l="l" t="t" r="r" b="b"/>
                          <a:pathLst>
                            <a:path w="2277" h="423" extrusionOk="0">
                              <a:moveTo>
                                <a:pt x="2188" y="0"/>
                              </a:moveTo>
                              <a:cubicBezTo>
                                <a:pt x="2178" y="0"/>
                                <a:pt x="2168" y="2"/>
                                <a:pt x="2158" y="6"/>
                              </a:cubicBezTo>
                              <a:cubicBezTo>
                                <a:pt x="1749" y="179"/>
                                <a:pt x="1306" y="266"/>
                                <a:pt x="863" y="266"/>
                              </a:cubicBezTo>
                              <a:cubicBezTo>
                                <a:pt x="608" y="266"/>
                                <a:pt x="353" y="237"/>
                                <a:pt x="105" y="179"/>
                              </a:cubicBezTo>
                              <a:cubicBezTo>
                                <a:pt x="98" y="177"/>
                                <a:pt x="91" y="176"/>
                                <a:pt x="84" y="176"/>
                              </a:cubicBezTo>
                              <a:cubicBezTo>
                                <a:pt x="49" y="176"/>
                                <a:pt x="19" y="199"/>
                                <a:pt x="11" y="235"/>
                              </a:cubicBezTo>
                              <a:cubicBezTo>
                                <a:pt x="0" y="278"/>
                                <a:pt x="25" y="321"/>
                                <a:pt x="68" y="330"/>
                              </a:cubicBezTo>
                              <a:cubicBezTo>
                                <a:pt x="328" y="393"/>
                                <a:pt x="597" y="423"/>
                                <a:pt x="864" y="423"/>
                              </a:cubicBezTo>
                              <a:cubicBezTo>
                                <a:pt x="1328" y="423"/>
                                <a:pt x="1790" y="330"/>
                                <a:pt x="2217" y="151"/>
                              </a:cubicBezTo>
                              <a:cubicBezTo>
                                <a:pt x="2258" y="135"/>
                                <a:pt x="2276" y="87"/>
                                <a:pt x="2260" y="49"/>
                              </a:cubicBezTo>
                              <a:cubicBezTo>
                                <a:pt x="2248" y="18"/>
                                <a:pt x="2219" y="0"/>
                                <a:pt x="2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1557275" y="1936100"/>
                          <a:ext cx="28350" cy="16600"/>
                        </a:xfrm>
                        <a:custGeom>
                          <a:avLst/>
                          <a:gdLst/>
                          <a:ahLst/>
                          <a:cxnLst/>
                          <a:rect l="l" t="t" r="r" b="b"/>
                          <a:pathLst>
                            <a:path w="1134" h="664" extrusionOk="0">
                              <a:moveTo>
                                <a:pt x="1043" y="1"/>
                              </a:moveTo>
                              <a:cubicBezTo>
                                <a:pt x="1021" y="1"/>
                                <a:pt x="1000" y="10"/>
                                <a:pt x="986" y="28"/>
                              </a:cubicBezTo>
                              <a:cubicBezTo>
                                <a:pt x="757" y="294"/>
                                <a:pt x="425" y="470"/>
                                <a:pt x="74" y="507"/>
                              </a:cubicBezTo>
                              <a:cubicBezTo>
                                <a:pt x="30" y="510"/>
                                <a:pt x="1" y="548"/>
                                <a:pt x="5" y="591"/>
                              </a:cubicBezTo>
                              <a:cubicBezTo>
                                <a:pt x="8" y="633"/>
                                <a:pt x="43" y="662"/>
                                <a:pt x="82" y="662"/>
                              </a:cubicBezTo>
                              <a:cubicBezTo>
                                <a:pt x="84" y="662"/>
                                <a:pt x="86" y="662"/>
                                <a:pt x="87" y="662"/>
                              </a:cubicBezTo>
                              <a:cubicBezTo>
                                <a:pt x="88" y="662"/>
                                <a:pt x="90" y="662"/>
                                <a:pt x="92" y="664"/>
                              </a:cubicBezTo>
                              <a:cubicBezTo>
                                <a:pt x="481" y="622"/>
                                <a:pt x="850" y="429"/>
                                <a:pt x="1105" y="132"/>
                              </a:cubicBezTo>
                              <a:cubicBezTo>
                                <a:pt x="1133" y="98"/>
                                <a:pt x="1129" y="49"/>
                                <a:pt x="1097" y="21"/>
                              </a:cubicBezTo>
                              <a:cubicBezTo>
                                <a:pt x="1081" y="8"/>
                                <a:pt x="1062" y="1"/>
                                <a:pt x="10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1553575" y="1908375"/>
                          <a:ext cx="32850" cy="11550"/>
                        </a:xfrm>
                        <a:custGeom>
                          <a:avLst/>
                          <a:gdLst/>
                          <a:ahLst/>
                          <a:cxnLst/>
                          <a:rect l="l" t="t" r="r" b="b"/>
                          <a:pathLst>
                            <a:path w="1314" h="462" extrusionOk="0">
                              <a:moveTo>
                                <a:pt x="89" y="1"/>
                              </a:moveTo>
                              <a:cubicBezTo>
                                <a:pt x="72" y="1"/>
                                <a:pt x="56" y="6"/>
                                <a:pt x="42" y="16"/>
                              </a:cubicBezTo>
                              <a:cubicBezTo>
                                <a:pt x="7" y="43"/>
                                <a:pt x="1" y="92"/>
                                <a:pt x="28" y="126"/>
                              </a:cubicBezTo>
                              <a:cubicBezTo>
                                <a:pt x="218" y="371"/>
                                <a:pt x="633" y="461"/>
                                <a:pt x="979" y="461"/>
                              </a:cubicBezTo>
                              <a:cubicBezTo>
                                <a:pt x="1075" y="461"/>
                                <a:pt x="1165" y="455"/>
                                <a:pt x="1242" y="443"/>
                              </a:cubicBezTo>
                              <a:cubicBezTo>
                                <a:pt x="1284" y="437"/>
                                <a:pt x="1314" y="398"/>
                                <a:pt x="1307" y="355"/>
                              </a:cubicBezTo>
                              <a:cubicBezTo>
                                <a:pt x="1301" y="316"/>
                                <a:pt x="1269" y="289"/>
                                <a:pt x="1231" y="289"/>
                              </a:cubicBezTo>
                              <a:cubicBezTo>
                                <a:pt x="1227" y="289"/>
                                <a:pt x="1222" y="289"/>
                                <a:pt x="1218" y="290"/>
                              </a:cubicBezTo>
                              <a:cubicBezTo>
                                <a:pt x="1143" y="302"/>
                                <a:pt x="1062" y="307"/>
                                <a:pt x="980" y="307"/>
                              </a:cubicBezTo>
                              <a:cubicBezTo>
                                <a:pt x="651" y="307"/>
                                <a:pt x="291" y="214"/>
                                <a:pt x="152" y="31"/>
                              </a:cubicBezTo>
                              <a:cubicBezTo>
                                <a:pt x="136" y="11"/>
                                <a:pt x="112"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1598625" y="1955425"/>
                          <a:ext cx="17100" cy="47675"/>
                        </a:xfrm>
                        <a:custGeom>
                          <a:avLst/>
                          <a:gdLst/>
                          <a:ahLst/>
                          <a:cxnLst/>
                          <a:rect l="l" t="t" r="r" b="b"/>
                          <a:pathLst>
                            <a:path w="684" h="1907" extrusionOk="0">
                              <a:moveTo>
                                <a:pt x="485" y="0"/>
                              </a:moveTo>
                              <a:cubicBezTo>
                                <a:pt x="481" y="0"/>
                                <a:pt x="476" y="1"/>
                                <a:pt x="472" y="1"/>
                              </a:cubicBezTo>
                              <a:cubicBezTo>
                                <a:pt x="429" y="9"/>
                                <a:pt x="400" y="49"/>
                                <a:pt x="407" y="91"/>
                              </a:cubicBezTo>
                              <a:cubicBezTo>
                                <a:pt x="524" y="775"/>
                                <a:pt x="304" y="1595"/>
                                <a:pt x="48" y="1763"/>
                              </a:cubicBezTo>
                              <a:cubicBezTo>
                                <a:pt x="13" y="1787"/>
                                <a:pt x="1" y="1834"/>
                                <a:pt x="26" y="1871"/>
                              </a:cubicBezTo>
                              <a:cubicBezTo>
                                <a:pt x="41" y="1893"/>
                                <a:pt x="64" y="1907"/>
                                <a:pt x="89" y="1907"/>
                              </a:cubicBezTo>
                              <a:cubicBezTo>
                                <a:pt x="104" y="1907"/>
                                <a:pt x="119" y="1902"/>
                                <a:pt x="134" y="1893"/>
                              </a:cubicBezTo>
                              <a:cubicBezTo>
                                <a:pt x="471" y="1673"/>
                                <a:pt x="683" y="768"/>
                                <a:pt x="562" y="66"/>
                              </a:cubicBezTo>
                              <a:cubicBezTo>
                                <a:pt x="555" y="28"/>
                                <a:pt x="523" y="0"/>
                                <a:pt x="4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1586925" y="1955600"/>
                          <a:ext cx="17350" cy="29150"/>
                        </a:xfrm>
                        <a:custGeom>
                          <a:avLst/>
                          <a:gdLst/>
                          <a:ahLst/>
                          <a:cxnLst/>
                          <a:rect l="l" t="t" r="r" b="b"/>
                          <a:pathLst>
                            <a:path w="694" h="1166" extrusionOk="0">
                              <a:moveTo>
                                <a:pt x="607" y="0"/>
                              </a:moveTo>
                              <a:cubicBezTo>
                                <a:pt x="585" y="0"/>
                                <a:pt x="564" y="9"/>
                                <a:pt x="549" y="25"/>
                              </a:cubicBezTo>
                              <a:cubicBezTo>
                                <a:pt x="281" y="321"/>
                                <a:pt x="95" y="681"/>
                                <a:pt x="9" y="1071"/>
                              </a:cubicBezTo>
                              <a:cubicBezTo>
                                <a:pt x="1" y="1114"/>
                                <a:pt x="26" y="1154"/>
                                <a:pt x="69" y="1163"/>
                              </a:cubicBezTo>
                              <a:cubicBezTo>
                                <a:pt x="74" y="1166"/>
                                <a:pt x="80" y="1166"/>
                                <a:pt x="85" y="1166"/>
                              </a:cubicBezTo>
                              <a:cubicBezTo>
                                <a:pt x="120" y="1166"/>
                                <a:pt x="154" y="1139"/>
                                <a:pt x="163" y="1104"/>
                              </a:cubicBezTo>
                              <a:cubicBezTo>
                                <a:pt x="243" y="742"/>
                                <a:pt x="416" y="405"/>
                                <a:pt x="665" y="132"/>
                              </a:cubicBezTo>
                              <a:cubicBezTo>
                                <a:pt x="693" y="98"/>
                                <a:pt x="690" y="49"/>
                                <a:pt x="659" y="21"/>
                              </a:cubicBezTo>
                              <a:cubicBezTo>
                                <a:pt x="644" y="7"/>
                                <a:pt x="625" y="0"/>
                                <a:pt x="6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1619225" y="1958775"/>
                          <a:ext cx="13325" cy="29050"/>
                        </a:xfrm>
                        <a:custGeom>
                          <a:avLst/>
                          <a:gdLst/>
                          <a:ahLst/>
                          <a:cxnLst/>
                          <a:rect l="l" t="t" r="r" b="b"/>
                          <a:pathLst>
                            <a:path w="533" h="1162" extrusionOk="0">
                              <a:moveTo>
                                <a:pt x="91" y="0"/>
                              </a:moveTo>
                              <a:cubicBezTo>
                                <a:pt x="77" y="0"/>
                                <a:pt x="62" y="4"/>
                                <a:pt x="48" y="12"/>
                              </a:cubicBezTo>
                              <a:cubicBezTo>
                                <a:pt x="11" y="34"/>
                                <a:pt x="1" y="82"/>
                                <a:pt x="25" y="118"/>
                              </a:cubicBezTo>
                              <a:cubicBezTo>
                                <a:pt x="237" y="455"/>
                                <a:pt x="357" y="745"/>
                                <a:pt x="248" y="1058"/>
                              </a:cubicBezTo>
                              <a:cubicBezTo>
                                <a:pt x="233" y="1099"/>
                                <a:pt x="255" y="1143"/>
                                <a:pt x="296" y="1158"/>
                              </a:cubicBezTo>
                              <a:cubicBezTo>
                                <a:pt x="305" y="1160"/>
                                <a:pt x="313" y="1161"/>
                                <a:pt x="321" y="1161"/>
                              </a:cubicBezTo>
                              <a:cubicBezTo>
                                <a:pt x="354" y="1161"/>
                                <a:pt x="384" y="1141"/>
                                <a:pt x="395" y="1109"/>
                              </a:cubicBezTo>
                              <a:cubicBezTo>
                                <a:pt x="533" y="714"/>
                                <a:pt x="361" y="361"/>
                                <a:pt x="156" y="36"/>
                              </a:cubicBezTo>
                              <a:cubicBezTo>
                                <a:pt x="142" y="12"/>
                                <a:pt x="117"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1639225" y="1937725"/>
                          <a:ext cx="44000" cy="23100"/>
                        </a:xfrm>
                        <a:custGeom>
                          <a:avLst/>
                          <a:gdLst/>
                          <a:ahLst/>
                          <a:cxnLst/>
                          <a:rect l="l" t="t" r="r" b="b"/>
                          <a:pathLst>
                            <a:path w="1760" h="924" extrusionOk="0">
                              <a:moveTo>
                                <a:pt x="87" y="0"/>
                              </a:moveTo>
                              <a:cubicBezTo>
                                <a:pt x="47" y="0"/>
                                <a:pt x="12" y="29"/>
                                <a:pt x="6" y="68"/>
                              </a:cubicBezTo>
                              <a:cubicBezTo>
                                <a:pt x="0" y="111"/>
                                <a:pt x="31" y="150"/>
                                <a:pt x="74" y="155"/>
                              </a:cubicBezTo>
                              <a:cubicBezTo>
                                <a:pt x="656" y="223"/>
                                <a:pt x="1204" y="488"/>
                                <a:pt x="1617" y="901"/>
                              </a:cubicBezTo>
                              <a:cubicBezTo>
                                <a:pt x="1632" y="916"/>
                                <a:pt x="1653" y="924"/>
                                <a:pt x="1673" y="924"/>
                              </a:cubicBezTo>
                              <a:cubicBezTo>
                                <a:pt x="1691" y="924"/>
                                <a:pt x="1712" y="916"/>
                                <a:pt x="1728" y="901"/>
                              </a:cubicBezTo>
                              <a:cubicBezTo>
                                <a:pt x="1759" y="870"/>
                                <a:pt x="1759" y="820"/>
                                <a:pt x="1728" y="791"/>
                              </a:cubicBezTo>
                              <a:cubicBezTo>
                                <a:pt x="1289" y="353"/>
                                <a:pt x="709" y="73"/>
                                <a:pt x="93" y="0"/>
                              </a:cubicBezTo>
                              <a:cubicBezTo>
                                <a:pt x="91" y="0"/>
                                <a:pt x="89" y="0"/>
                                <a:pt x="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1639250" y="1946800"/>
                          <a:ext cx="26025" cy="18050"/>
                        </a:xfrm>
                        <a:custGeom>
                          <a:avLst/>
                          <a:gdLst/>
                          <a:ahLst/>
                          <a:cxnLst/>
                          <a:rect l="l" t="t" r="r" b="b"/>
                          <a:pathLst>
                            <a:path w="1041" h="722" extrusionOk="0">
                              <a:moveTo>
                                <a:pt x="90" y="1"/>
                              </a:moveTo>
                              <a:cubicBezTo>
                                <a:pt x="72" y="1"/>
                                <a:pt x="53" y="7"/>
                                <a:pt x="37" y="20"/>
                              </a:cubicBezTo>
                              <a:cubicBezTo>
                                <a:pt x="5" y="49"/>
                                <a:pt x="1" y="97"/>
                                <a:pt x="29" y="131"/>
                              </a:cubicBezTo>
                              <a:cubicBezTo>
                                <a:pt x="315" y="470"/>
                                <a:pt x="457" y="599"/>
                                <a:pt x="935" y="720"/>
                              </a:cubicBezTo>
                              <a:cubicBezTo>
                                <a:pt x="941" y="722"/>
                                <a:pt x="949" y="722"/>
                                <a:pt x="953" y="722"/>
                              </a:cubicBezTo>
                              <a:cubicBezTo>
                                <a:pt x="989" y="722"/>
                                <a:pt x="1020" y="696"/>
                                <a:pt x="1031" y="662"/>
                              </a:cubicBezTo>
                              <a:cubicBezTo>
                                <a:pt x="1040" y="621"/>
                                <a:pt x="1017" y="578"/>
                                <a:pt x="974" y="568"/>
                              </a:cubicBezTo>
                              <a:cubicBezTo>
                                <a:pt x="550" y="462"/>
                                <a:pt x="432" y="364"/>
                                <a:pt x="148" y="29"/>
                              </a:cubicBezTo>
                              <a:cubicBezTo>
                                <a:pt x="134" y="10"/>
                                <a:pt x="112" y="1"/>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1650300" y="1933075"/>
                          <a:ext cx="22325" cy="9225"/>
                        </a:xfrm>
                        <a:custGeom>
                          <a:avLst/>
                          <a:gdLst/>
                          <a:ahLst/>
                          <a:cxnLst/>
                          <a:rect l="l" t="t" r="r" b="b"/>
                          <a:pathLst>
                            <a:path w="893" h="369" extrusionOk="0">
                              <a:moveTo>
                                <a:pt x="168" y="1"/>
                              </a:moveTo>
                              <a:cubicBezTo>
                                <a:pt x="136" y="1"/>
                                <a:pt x="105" y="2"/>
                                <a:pt x="74" y="5"/>
                              </a:cubicBezTo>
                              <a:cubicBezTo>
                                <a:pt x="31" y="9"/>
                                <a:pt x="0" y="48"/>
                                <a:pt x="5" y="90"/>
                              </a:cubicBezTo>
                              <a:cubicBezTo>
                                <a:pt x="7" y="131"/>
                                <a:pt x="42" y="160"/>
                                <a:pt x="83" y="160"/>
                              </a:cubicBezTo>
                              <a:cubicBezTo>
                                <a:pt x="85" y="160"/>
                                <a:pt x="87" y="160"/>
                                <a:pt x="89" y="160"/>
                              </a:cubicBezTo>
                              <a:cubicBezTo>
                                <a:pt x="115" y="158"/>
                                <a:pt x="141" y="157"/>
                                <a:pt x="167" y="157"/>
                              </a:cubicBezTo>
                              <a:cubicBezTo>
                                <a:pt x="378" y="157"/>
                                <a:pt x="590" y="226"/>
                                <a:pt x="759" y="352"/>
                              </a:cubicBezTo>
                              <a:cubicBezTo>
                                <a:pt x="771" y="362"/>
                                <a:pt x="789" y="368"/>
                                <a:pt x="805" y="368"/>
                              </a:cubicBezTo>
                              <a:cubicBezTo>
                                <a:pt x="829" y="368"/>
                                <a:pt x="854" y="356"/>
                                <a:pt x="866" y="336"/>
                              </a:cubicBezTo>
                              <a:cubicBezTo>
                                <a:pt x="892" y="303"/>
                                <a:pt x="886" y="253"/>
                                <a:pt x="851" y="226"/>
                              </a:cubicBezTo>
                              <a:cubicBezTo>
                                <a:pt x="657" y="81"/>
                                <a:pt x="411" y="1"/>
                                <a:pt x="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1317275" y="1914450"/>
                          <a:ext cx="38575" cy="32850"/>
                        </a:xfrm>
                        <a:custGeom>
                          <a:avLst/>
                          <a:gdLst/>
                          <a:ahLst/>
                          <a:cxnLst/>
                          <a:rect l="l" t="t" r="r" b="b"/>
                          <a:pathLst>
                            <a:path w="1543" h="1314" extrusionOk="0">
                              <a:moveTo>
                                <a:pt x="1453" y="1"/>
                              </a:moveTo>
                              <a:cubicBezTo>
                                <a:pt x="1424" y="1"/>
                                <a:pt x="1397" y="17"/>
                                <a:pt x="1383" y="44"/>
                              </a:cubicBezTo>
                              <a:cubicBezTo>
                                <a:pt x="1072" y="643"/>
                                <a:pt x="430" y="1160"/>
                                <a:pt x="112" y="1160"/>
                              </a:cubicBezTo>
                              <a:cubicBezTo>
                                <a:pt x="103" y="1160"/>
                                <a:pt x="95" y="1160"/>
                                <a:pt x="87" y="1159"/>
                              </a:cubicBezTo>
                              <a:cubicBezTo>
                                <a:pt x="84" y="1158"/>
                                <a:pt x="81" y="1158"/>
                                <a:pt x="78" y="1158"/>
                              </a:cubicBezTo>
                              <a:cubicBezTo>
                                <a:pt x="39" y="1158"/>
                                <a:pt x="7" y="1192"/>
                                <a:pt x="5" y="1231"/>
                              </a:cubicBezTo>
                              <a:cubicBezTo>
                                <a:pt x="0" y="1273"/>
                                <a:pt x="34" y="1310"/>
                                <a:pt x="76" y="1314"/>
                              </a:cubicBezTo>
                              <a:lnTo>
                                <a:pt x="102" y="1314"/>
                              </a:lnTo>
                              <a:cubicBezTo>
                                <a:pt x="508" y="1314"/>
                                <a:pt x="1200" y="732"/>
                                <a:pt x="1522" y="115"/>
                              </a:cubicBezTo>
                              <a:cubicBezTo>
                                <a:pt x="1542" y="76"/>
                                <a:pt x="1527" y="30"/>
                                <a:pt x="1489" y="10"/>
                              </a:cubicBezTo>
                              <a:cubicBezTo>
                                <a:pt x="1477" y="4"/>
                                <a:pt x="1465" y="1"/>
                                <a:pt x="1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1318825" y="1909250"/>
                          <a:ext cx="29850" cy="16200"/>
                        </a:xfrm>
                        <a:custGeom>
                          <a:avLst/>
                          <a:gdLst/>
                          <a:ahLst/>
                          <a:cxnLst/>
                          <a:rect l="l" t="t" r="r" b="b"/>
                          <a:pathLst>
                            <a:path w="1194" h="648" extrusionOk="0">
                              <a:moveTo>
                                <a:pt x="1110" y="1"/>
                              </a:moveTo>
                              <a:cubicBezTo>
                                <a:pt x="1105" y="1"/>
                                <a:pt x="1101" y="1"/>
                                <a:pt x="1096" y="2"/>
                              </a:cubicBezTo>
                              <a:cubicBezTo>
                                <a:pt x="705" y="76"/>
                                <a:pt x="340" y="252"/>
                                <a:pt x="37" y="510"/>
                              </a:cubicBezTo>
                              <a:cubicBezTo>
                                <a:pt x="3" y="540"/>
                                <a:pt x="0" y="587"/>
                                <a:pt x="27" y="621"/>
                              </a:cubicBezTo>
                              <a:cubicBezTo>
                                <a:pt x="42" y="639"/>
                                <a:pt x="64" y="648"/>
                                <a:pt x="86" y="648"/>
                              </a:cubicBezTo>
                              <a:cubicBezTo>
                                <a:pt x="104" y="648"/>
                                <a:pt x="121" y="643"/>
                                <a:pt x="136" y="628"/>
                              </a:cubicBezTo>
                              <a:cubicBezTo>
                                <a:pt x="418" y="386"/>
                                <a:pt x="761" y="224"/>
                                <a:pt x="1124" y="156"/>
                              </a:cubicBezTo>
                              <a:cubicBezTo>
                                <a:pt x="1167" y="148"/>
                                <a:pt x="1194" y="107"/>
                                <a:pt x="1186" y="66"/>
                              </a:cubicBezTo>
                              <a:cubicBezTo>
                                <a:pt x="1180" y="27"/>
                                <a:pt x="1147" y="1"/>
                                <a:pt x="1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1347325" y="1923500"/>
                          <a:ext cx="14875" cy="27550"/>
                        </a:xfrm>
                        <a:custGeom>
                          <a:avLst/>
                          <a:gdLst/>
                          <a:ahLst/>
                          <a:cxnLst/>
                          <a:rect l="l" t="t" r="r" b="b"/>
                          <a:pathLst>
                            <a:path w="595" h="1102" extrusionOk="0">
                              <a:moveTo>
                                <a:pt x="511" y="0"/>
                              </a:moveTo>
                              <a:cubicBezTo>
                                <a:pt x="470" y="0"/>
                                <a:pt x="438" y="33"/>
                                <a:pt x="435" y="73"/>
                              </a:cubicBezTo>
                              <a:cubicBezTo>
                                <a:pt x="401" y="469"/>
                                <a:pt x="324" y="772"/>
                                <a:pt x="46" y="956"/>
                              </a:cubicBezTo>
                              <a:cubicBezTo>
                                <a:pt x="9" y="981"/>
                                <a:pt x="1" y="1030"/>
                                <a:pt x="24" y="1066"/>
                              </a:cubicBezTo>
                              <a:cubicBezTo>
                                <a:pt x="39" y="1088"/>
                                <a:pt x="64" y="1101"/>
                                <a:pt x="89" y="1101"/>
                              </a:cubicBezTo>
                              <a:cubicBezTo>
                                <a:pt x="104" y="1101"/>
                                <a:pt x="119" y="1095"/>
                                <a:pt x="135" y="1086"/>
                              </a:cubicBezTo>
                              <a:cubicBezTo>
                                <a:pt x="482" y="853"/>
                                <a:pt x="560" y="467"/>
                                <a:pt x="591" y="85"/>
                              </a:cubicBezTo>
                              <a:cubicBezTo>
                                <a:pt x="594" y="41"/>
                                <a:pt x="562" y="4"/>
                                <a:pt x="519" y="1"/>
                              </a:cubicBezTo>
                              <a:cubicBezTo>
                                <a:pt x="516" y="0"/>
                                <a:pt x="514" y="0"/>
                                <a:pt x="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1386475" y="1918750"/>
                          <a:ext cx="24375" cy="43225"/>
                        </a:xfrm>
                        <a:custGeom>
                          <a:avLst/>
                          <a:gdLst/>
                          <a:ahLst/>
                          <a:cxnLst/>
                          <a:rect l="l" t="t" r="r" b="b"/>
                          <a:pathLst>
                            <a:path w="975" h="1729" extrusionOk="0">
                              <a:moveTo>
                                <a:pt x="87" y="0"/>
                              </a:moveTo>
                              <a:cubicBezTo>
                                <a:pt x="66" y="0"/>
                                <a:pt x="45" y="9"/>
                                <a:pt x="30" y="25"/>
                              </a:cubicBezTo>
                              <a:cubicBezTo>
                                <a:pt x="0" y="56"/>
                                <a:pt x="0" y="107"/>
                                <a:pt x="31" y="136"/>
                              </a:cubicBezTo>
                              <a:cubicBezTo>
                                <a:pt x="455" y="539"/>
                                <a:pt x="731" y="1080"/>
                                <a:pt x="812" y="1660"/>
                              </a:cubicBezTo>
                              <a:cubicBezTo>
                                <a:pt x="818" y="1699"/>
                                <a:pt x="851" y="1727"/>
                                <a:pt x="889" y="1727"/>
                              </a:cubicBezTo>
                              <a:cubicBezTo>
                                <a:pt x="894" y="1727"/>
                                <a:pt x="898" y="1727"/>
                                <a:pt x="903" y="1728"/>
                              </a:cubicBezTo>
                              <a:cubicBezTo>
                                <a:pt x="945" y="1721"/>
                                <a:pt x="975" y="1683"/>
                                <a:pt x="969" y="1640"/>
                              </a:cubicBezTo>
                              <a:cubicBezTo>
                                <a:pt x="882" y="1025"/>
                                <a:pt x="589" y="451"/>
                                <a:pt x="140" y="22"/>
                              </a:cubicBezTo>
                              <a:cubicBezTo>
                                <a:pt x="125" y="7"/>
                                <a:pt x="106" y="0"/>
                                <a:pt x="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1397900" y="1921750"/>
                          <a:ext cx="15725" cy="19000"/>
                        </a:xfrm>
                        <a:custGeom>
                          <a:avLst/>
                          <a:gdLst/>
                          <a:ahLst/>
                          <a:cxnLst/>
                          <a:rect l="l" t="t" r="r" b="b"/>
                          <a:pathLst>
                            <a:path w="629" h="760" extrusionOk="0">
                              <a:moveTo>
                                <a:pt x="91" y="1"/>
                              </a:moveTo>
                              <a:cubicBezTo>
                                <a:pt x="65" y="1"/>
                                <a:pt x="39" y="14"/>
                                <a:pt x="25" y="38"/>
                              </a:cubicBezTo>
                              <a:cubicBezTo>
                                <a:pt x="1" y="72"/>
                                <a:pt x="13" y="122"/>
                                <a:pt x="50" y="145"/>
                              </a:cubicBezTo>
                              <a:cubicBezTo>
                                <a:pt x="251" y="272"/>
                                <a:pt x="404" y="474"/>
                                <a:pt x="468" y="703"/>
                              </a:cubicBezTo>
                              <a:cubicBezTo>
                                <a:pt x="480" y="737"/>
                                <a:pt x="511" y="759"/>
                                <a:pt x="543" y="759"/>
                              </a:cubicBezTo>
                              <a:cubicBezTo>
                                <a:pt x="552" y="759"/>
                                <a:pt x="559" y="758"/>
                                <a:pt x="564" y="756"/>
                              </a:cubicBezTo>
                              <a:cubicBezTo>
                                <a:pt x="605" y="744"/>
                                <a:pt x="629" y="700"/>
                                <a:pt x="618" y="660"/>
                              </a:cubicBezTo>
                              <a:cubicBezTo>
                                <a:pt x="542" y="396"/>
                                <a:pt x="364" y="159"/>
                                <a:pt x="132" y="13"/>
                              </a:cubicBezTo>
                              <a:cubicBezTo>
                                <a:pt x="120" y="5"/>
                                <a:pt x="106"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2"/>
                        <p:cNvGrpSpPr/>
                        <p:nvPr/>
                      </p:nvGrpSpPr>
                      <p:grpSpPr>
                        <a:xfrm>
                          <a:off x="1292975" y="1726175"/>
                          <a:ext cx="409225" cy="286650"/>
                          <a:chOff x="1292975" y="1726175"/>
                          <a:chExt cx="409225" cy="286650"/>
                        </a:xfrm>
                      </p:grpSpPr>
                      <p:sp>
                        <p:nvSpPr>
                          <p:cNvPr id="222" name="Google Shape;222;p2"/>
                          <p:cNvSpPr/>
                          <p:nvPr/>
                        </p:nvSpPr>
                        <p:spPr>
                          <a:xfrm>
                            <a:off x="1518425" y="1836675"/>
                            <a:ext cx="183775" cy="176150"/>
                          </a:xfrm>
                          <a:custGeom>
                            <a:avLst/>
                            <a:gdLst/>
                            <a:ahLst/>
                            <a:cxnLst/>
                            <a:rect l="l" t="t" r="r" b="b"/>
                            <a:pathLst>
                              <a:path w="7351" h="7046" extrusionOk="0">
                                <a:moveTo>
                                  <a:pt x="4460" y="1905"/>
                                </a:moveTo>
                                <a:cubicBezTo>
                                  <a:pt x="4469" y="1972"/>
                                  <a:pt x="4482" y="2041"/>
                                  <a:pt x="4501" y="2109"/>
                                </a:cubicBezTo>
                                <a:cubicBezTo>
                                  <a:pt x="4565" y="2326"/>
                                  <a:pt x="4523" y="2427"/>
                                  <a:pt x="4489" y="2453"/>
                                </a:cubicBezTo>
                                <a:cubicBezTo>
                                  <a:pt x="4481" y="2459"/>
                                  <a:pt x="4472" y="2462"/>
                                  <a:pt x="4464" y="2462"/>
                                </a:cubicBezTo>
                                <a:cubicBezTo>
                                  <a:pt x="4452" y="2462"/>
                                  <a:pt x="4440" y="2457"/>
                                  <a:pt x="4432" y="2452"/>
                                </a:cubicBezTo>
                                <a:cubicBezTo>
                                  <a:pt x="4380" y="2419"/>
                                  <a:pt x="4343" y="2322"/>
                                  <a:pt x="4374" y="2178"/>
                                </a:cubicBezTo>
                                <a:cubicBezTo>
                                  <a:pt x="4395" y="2091"/>
                                  <a:pt x="4424" y="2000"/>
                                  <a:pt x="4460" y="1905"/>
                                </a:cubicBezTo>
                                <a:close/>
                                <a:moveTo>
                                  <a:pt x="2470" y="2623"/>
                                </a:moveTo>
                                <a:lnTo>
                                  <a:pt x="2470" y="2623"/>
                                </a:lnTo>
                                <a:cubicBezTo>
                                  <a:pt x="2500" y="2639"/>
                                  <a:pt x="2529" y="2654"/>
                                  <a:pt x="2557" y="2669"/>
                                </a:cubicBezTo>
                                <a:cubicBezTo>
                                  <a:pt x="2956" y="2859"/>
                                  <a:pt x="2995" y="2969"/>
                                  <a:pt x="3002" y="2970"/>
                                </a:cubicBezTo>
                                <a:cubicBezTo>
                                  <a:pt x="2998" y="2974"/>
                                  <a:pt x="2985" y="2978"/>
                                  <a:pt x="2964" y="2978"/>
                                </a:cubicBezTo>
                                <a:cubicBezTo>
                                  <a:pt x="2950" y="2978"/>
                                  <a:pt x="2932" y="2976"/>
                                  <a:pt x="2910" y="2970"/>
                                </a:cubicBezTo>
                                <a:cubicBezTo>
                                  <a:pt x="2721" y="2924"/>
                                  <a:pt x="2596" y="2780"/>
                                  <a:pt x="2470" y="2623"/>
                                </a:cubicBezTo>
                                <a:close/>
                                <a:moveTo>
                                  <a:pt x="5609" y="3332"/>
                                </a:moveTo>
                                <a:cubicBezTo>
                                  <a:pt x="5698" y="3338"/>
                                  <a:pt x="5785" y="3364"/>
                                  <a:pt x="5878" y="3393"/>
                                </a:cubicBezTo>
                                <a:cubicBezTo>
                                  <a:pt x="5941" y="3413"/>
                                  <a:pt x="6006" y="3434"/>
                                  <a:pt x="6071" y="3446"/>
                                </a:cubicBezTo>
                                <a:cubicBezTo>
                                  <a:pt x="6108" y="3453"/>
                                  <a:pt x="6144" y="3459"/>
                                  <a:pt x="6178" y="3463"/>
                                </a:cubicBezTo>
                                <a:cubicBezTo>
                                  <a:pt x="6136" y="3472"/>
                                  <a:pt x="6093" y="3483"/>
                                  <a:pt x="6052" y="3493"/>
                                </a:cubicBezTo>
                                <a:cubicBezTo>
                                  <a:pt x="5891" y="3532"/>
                                  <a:pt x="5734" y="3569"/>
                                  <a:pt x="5603" y="3569"/>
                                </a:cubicBezTo>
                                <a:cubicBezTo>
                                  <a:pt x="5486" y="3569"/>
                                  <a:pt x="5389" y="3539"/>
                                  <a:pt x="5331" y="3452"/>
                                </a:cubicBezTo>
                                <a:cubicBezTo>
                                  <a:pt x="5321" y="3438"/>
                                  <a:pt x="5324" y="3435"/>
                                  <a:pt x="5325" y="3434"/>
                                </a:cubicBezTo>
                                <a:cubicBezTo>
                                  <a:pt x="5355" y="3382"/>
                                  <a:pt x="5528" y="3333"/>
                                  <a:pt x="5600" y="3333"/>
                                </a:cubicBezTo>
                                <a:cubicBezTo>
                                  <a:pt x="5605" y="3333"/>
                                  <a:pt x="5607" y="3333"/>
                                  <a:pt x="5609" y="3332"/>
                                </a:cubicBezTo>
                                <a:close/>
                                <a:moveTo>
                                  <a:pt x="3024" y="4367"/>
                                </a:moveTo>
                                <a:cubicBezTo>
                                  <a:pt x="3035" y="4367"/>
                                  <a:pt x="3043" y="4369"/>
                                  <a:pt x="3051" y="4373"/>
                                </a:cubicBezTo>
                                <a:cubicBezTo>
                                  <a:pt x="3066" y="4376"/>
                                  <a:pt x="3088" y="4397"/>
                                  <a:pt x="3091" y="4428"/>
                                </a:cubicBezTo>
                                <a:cubicBezTo>
                                  <a:pt x="3094" y="4454"/>
                                  <a:pt x="3083" y="4549"/>
                                  <a:pt x="2862" y="4682"/>
                                </a:cubicBezTo>
                                <a:cubicBezTo>
                                  <a:pt x="2751" y="4748"/>
                                  <a:pt x="2651" y="4818"/>
                                  <a:pt x="2562" y="4890"/>
                                </a:cubicBezTo>
                                <a:cubicBezTo>
                                  <a:pt x="2591" y="4852"/>
                                  <a:pt x="2621" y="4805"/>
                                  <a:pt x="2653" y="4756"/>
                                </a:cubicBezTo>
                                <a:cubicBezTo>
                                  <a:pt x="2757" y="4598"/>
                                  <a:pt x="2910" y="4367"/>
                                  <a:pt x="3024" y="4367"/>
                                </a:cubicBezTo>
                                <a:close/>
                                <a:moveTo>
                                  <a:pt x="4507" y="4630"/>
                                </a:moveTo>
                                <a:cubicBezTo>
                                  <a:pt x="4537" y="4655"/>
                                  <a:pt x="4582" y="4772"/>
                                  <a:pt x="4619" y="4867"/>
                                </a:cubicBezTo>
                                <a:cubicBezTo>
                                  <a:pt x="4630" y="4886"/>
                                  <a:pt x="4637" y="4908"/>
                                  <a:pt x="4646" y="4930"/>
                                </a:cubicBezTo>
                                <a:cubicBezTo>
                                  <a:pt x="4563" y="4803"/>
                                  <a:pt x="4486" y="4676"/>
                                  <a:pt x="4497" y="4639"/>
                                </a:cubicBezTo>
                                <a:cubicBezTo>
                                  <a:pt x="4501" y="4633"/>
                                  <a:pt x="4506" y="4632"/>
                                  <a:pt x="4507" y="4630"/>
                                </a:cubicBezTo>
                                <a:close/>
                                <a:moveTo>
                                  <a:pt x="2541" y="157"/>
                                </a:moveTo>
                                <a:cubicBezTo>
                                  <a:pt x="2609" y="157"/>
                                  <a:pt x="2735" y="209"/>
                                  <a:pt x="2801" y="238"/>
                                </a:cubicBezTo>
                                <a:cubicBezTo>
                                  <a:pt x="2996" y="322"/>
                                  <a:pt x="3235" y="347"/>
                                  <a:pt x="3467" y="368"/>
                                </a:cubicBezTo>
                                <a:cubicBezTo>
                                  <a:pt x="3871" y="409"/>
                                  <a:pt x="4250" y="446"/>
                                  <a:pt x="4433" y="765"/>
                                </a:cubicBezTo>
                                <a:cubicBezTo>
                                  <a:pt x="4602" y="1057"/>
                                  <a:pt x="4472" y="1405"/>
                                  <a:pt x="4346" y="1740"/>
                                </a:cubicBezTo>
                                <a:cubicBezTo>
                                  <a:pt x="4294" y="1880"/>
                                  <a:pt x="4246" y="2013"/>
                                  <a:pt x="4218" y="2140"/>
                                </a:cubicBezTo>
                                <a:cubicBezTo>
                                  <a:pt x="4167" y="2373"/>
                                  <a:pt x="4250" y="2521"/>
                                  <a:pt x="4343" y="2580"/>
                                </a:cubicBezTo>
                                <a:cubicBezTo>
                                  <a:pt x="4379" y="2603"/>
                                  <a:pt x="4419" y="2614"/>
                                  <a:pt x="4458" y="2614"/>
                                </a:cubicBezTo>
                                <a:cubicBezTo>
                                  <a:pt x="4500" y="2614"/>
                                  <a:pt x="4542" y="2601"/>
                                  <a:pt x="4578" y="2574"/>
                                </a:cubicBezTo>
                                <a:cubicBezTo>
                                  <a:pt x="4631" y="2534"/>
                                  <a:pt x="4745" y="2404"/>
                                  <a:pt x="4646" y="2063"/>
                                </a:cubicBezTo>
                                <a:cubicBezTo>
                                  <a:pt x="4492" y="1537"/>
                                  <a:pt x="4739" y="1142"/>
                                  <a:pt x="5023" y="948"/>
                                </a:cubicBezTo>
                                <a:cubicBezTo>
                                  <a:pt x="5181" y="838"/>
                                  <a:pt x="5358" y="784"/>
                                  <a:pt x="5532" y="784"/>
                                </a:cubicBezTo>
                                <a:cubicBezTo>
                                  <a:pt x="5707" y="784"/>
                                  <a:pt x="5879" y="839"/>
                                  <a:pt x="6025" y="950"/>
                                </a:cubicBezTo>
                                <a:cubicBezTo>
                                  <a:pt x="6073" y="985"/>
                                  <a:pt x="6117" y="1028"/>
                                  <a:pt x="6163" y="1068"/>
                                </a:cubicBezTo>
                                <a:cubicBezTo>
                                  <a:pt x="6294" y="1185"/>
                                  <a:pt x="6442" y="1320"/>
                                  <a:pt x="6630" y="1320"/>
                                </a:cubicBezTo>
                                <a:cubicBezTo>
                                  <a:pt x="6639" y="1320"/>
                                  <a:pt x="6647" y="1319"/>
                                  <a:pt x="6656" y="1319"/>
                                </a:cubicBezTo>
                                <a:cubicBezTo>
                                  <a:pt x="6693" y="1317"/>
                                  <a:pt x="6731" y="1310"/>
                                  <a:pt x="6770" y="1303"/>
                                </a:cubicBezTo>
                                <a:cubicBezTo>
                                  <a:pt x="6813" y="1295"/>
                                  <a:pt x="6849" y="1289"/>
                                  <a:pt x="6877" y="1289"/>
                                </a:cubicBezTo>
                                <a:cubicBezTo>
                                  <a:pt x="6904" y="1289"/>
                                  <a:pt x="6924" y="1295"/>
                                  <a:pt x="6938" y="1309"/>
                                </a:cubicBezTo>
                                <a:cubicBezTo>
                                  <a:pt x="6969" y="1340"/>
                                  <a:pt x="6954" y="1393"/>
                                  <a:pt x="6916" y="1499"/>
                                </a:cubicBezTo>
                                <a:cubicBezTo>
                                  <a:pt x="6895" y="1552"/>
                                  <a:pt x="6875" y="1610"/>
                                  <a:pt x="6867" y="1666"/>
                                </a:cubicBezTo>
                                <a:cubicBezTo>
                                  <a:pt x="6847" y="1811"/>
                                  <a:pt x="6920" y="1938"/>
                                  <a:pt x="6985" y="2048"/>
                                </a:cubicBezTo>
                                <a:cubicBezTo>
                                  <a:pt x="7003" y="2079"/>
                                  <a:pt x="7019" y="2111"/>
                                  <a:pt x="7037" y="2143"/>
                                </a:cubicBezTo>
                                <a:cubicBezTo>
                                  <a:pt x="7172" y="2410"/>
                                  <a:pt x="7138" y="2729"/>
                                  <a:pt x="6950" y="2977"/>
                                </a:cubicBezTo>
                                <a:cubicBezTo>
                                  <a:pt x="6787" y="3190"/>
                                  <a:pt x="6540" y="3309"/>
                                  <a:pt x="6277" y="3309"/>
                                </a:cubicBezTo>
                                <a:cubicBezTo>
                                  <a:pt x="6218" y="3309"/>
                                  <a:pt x="6159" y="3303"/>
                                  <a:pt x="6099" y="3291"/>
                                </a:cubicBezTo>
                                <a:cubicBezTo>
                                  <a:pt x="6037" y="3280"/>
                                  <a:pt x="5978" y="3261"/>
                                  <a:pt x="5919" y="3243"/>
                                </a:cubicBezTo>
                                <a:cubicBezTo>
                                  <a:pt x="5822" y="3214"/>
                                  <a:pt x="5723" y="3181"/>
                                  <a:pt x="5615" y="3174"/>
                                </a:cubicBezTo>
                                <a:cubicBezTo>
                                  <a:pt x="5611" y="3174"/>
                                  <a:pt x="5608" y="3174"/>
                                  <a:pt x="5604" y="3174"/>
                                </a:cubicBezTo>
                                <a:cubicBezTo>
                                  <a:pt x="5515" y="3174"/>
                                  <a:pt x="5261" y="3220"/>
                                  <a:pt x="5185" y="3351"/>
                                </a:cubicBezTo>
                                <a:cubicBezTo>
                                  <a:pt x="5151" y="3409"/>
                                  <a:pt x="5155" y="3474"/>
                                  <a:pt x="5195" y="3534"/>
                                </a:cubicBezTo>
                                <a:cubicBezTo>
                                  <a:pt x="5291" y="3676"/>
                                  <a:pt x="5432" y="3722"/>
                                  <a:pt x="5594" y="3722"/>
                                </a:cubicBezTo>
                                <a:cubicBezTo>
                                  <a:pt x="5746" y="3722"/>
                                  <a:pt x="5916" y="3681"/>
                                  <a:pt x="6085" y="3642"/>
                                </a:cubicBezTo>
                                <a:cubicBezTo>
                                  <a:pt x="6276" y="3597"/>
                                  <a:pt x="6437" y="3564"/>
                                  <a:pt x="6568" y="3564"/>
                                </a:cubicBezTo>
                                <a:cubicBezTo>
                                  <a:pt x="6744" y="3564"/>
                                  <a:pt x="6866" y="3623"/>
                                  <a:pt x="6937" y="3796"/>
                                </a:cubicBezTo>
                                <a:cubicBezTo>
                                  <a:pt x="6994" y="3933"/>
                                  <a:pt x="6937" y="4093"/>
                                  <a:pt x="6878" y="4261"/>
                                </a:cubicBezTo>
                                <a:cubicBezTo>
                                  <a:pt x="6813" y="4440"/>
                                  <a:pt x="6746" y="4626"/>
                                  <a:pt x="6808" y="4815"/>
                                </a:cubicBezTo>
                                <a:lnTo>
                                  <a:pt x="6819" y="4849"/>
                                </a:lnTo>
                                <a:cubicBezTo>
                                  <a:pt x="6850" y="4945"/>
                                  <a:pt x="6850" y="4945"/>
                                  <a:pt x="6788" y="4985"/>
                                </a:cubicBezTo>
                                <a:cubicBezTo>
                                  <a:pt x="6697" y="5041"/>
                                  <a:pt x="6599" y="5150"/>
                                  <a:pt x="6486" y="5277"/>
                                </a:cubicBezTo>
                                <a:cubicBezTo>
                                  <a:pt x="6265" y="5524"/>
                                  <a:pt x="5991" y="5831"/>
                                  <a:pt x="5687" y="5831"/>
                                </a:cubicBezTo>
                                <a:lnTo>
                                  <a:pt x="5680" y="5831"/>
                                </a:lnTo>
                                <a:cubicBezTo>
                                  <a:pt x="5506" y="5830"/>
                                  <a:pt x="5327" y="5720"/>
                                  <a:pt x="5150" y="5511"/>
                                </a:cubicBezTo>
                                <a:cubicBezTo>
                                  <a:pt x="4949" y="5268"/>
                                  <a:pt x="4839" y="5001"/>
                                  <a:pt x="4763" y="4805"/>
                                </a:cubicBezTo>
                                <a:cubicBezTo>
                                  <a:pt x="4686" y="4620"/>
                                  <a:pt x="4639" y="4497"/>
                                  <a:pt x="4538" y="4472"/>
                                </a:cubicBezTo>
                                <a:cubicBezTo>
                                  <a:pt x="4528" y="4470"/>
                                  <a:pt x="4518" y="4469"/>
                                  <a:pt x="4508" y="4469"/>
                                </a:cubicBezTo>
                                <a:cubicBezTo>
                                  <a:pt x="4469" y="4469"/>
                                  <a:pt x="4429" y="4485"/>
                                  <a:pt x="4390" y="4517"/>
                                </a:cubicBezTo>
                                <a:cubicBezTo>
                                  <a:pt x="4250" y="4638"/>
                                  <a:pt x="4413" y="4871"/>
                                  <a:pt x="4637" y="5199"/>
                                </a:cubicBezTo>
                                <a:cubicBezTo>
                                  <a:pt x="4786" y="5416"/>
                                  <a:pt x="4956" y="5661"/>
                                  <a:pt x="4969" y="5804"/>
                                </a:cubicBezTo>
                                <a:cubicBezTo>
                                  <a:pt x="4978" y="5897"/>
                                  <a:pt x="4956" y="5999"/>
                                  <a:pt x="4904" y="6101"/>
                                </a:cubicBezTo>
                                <a:cubicBezTo>
                                  <a:pt x="4826" y="6259"/>
                                  <a:pt x="4681" y="6407"/>
                                  <a:pt x="4497" y="6516"/>
                                </a:cubicBezTo>
                                <a:cubicBezTo>
                                  <a:pt x="4294" y="6638"/>
                                  <a:pt x="4052" y="6701"/>
                                  <a:pt x="3808" y="6701"/>
                                </a:cubicBezTo>
                                <a:cubicBezTo>
                                  <a:pt x="3758" y="6701"/>
                                  <a:pt x="3709" y="6699"/>
                                  <a:pt x="3659" y="6694"/>
                                </a:cubicBezTo>
                                <a:cubicBezTo>
                                  <a:pt x="3613" y="6689"/>
                                  <a:pt x="3572" y="6686"/>
                                  <a:pt x="3535" y="6686"/>
                                </a:cubicBezTo>
                                <a:cubicBezTo>
                                  <a:pt x="3305" y="6686"/>
                                  <a:pt x="3246" y="6775"/>
                                  <a:pt x="3207" y="6865"/>
                                </a:cubicBezTo>
                                <a:cubicBezTo>
                                  <a:pt x="3206" y="6869"/>
                                  <a:pt x="3206" y="6871"/>
                                  <a:pt x="3204" y="6875"/>
                                </a:cubicBezTo>
                                <a:cubicBezTo>
                                  <a:pt x="3193" y="6856"/>
                                  <a:pt x="3179" y="6827"/>
                                  <a:pt x="3172" y="6810"/>
                                </a:cubicBezTo>
                                <a:lnTo>
                                  <a:pt x="3165" y="6795"/>
                                </a:lnTo>
                                <a:cubicBezTo>
                                  <a:pt x="3095" y="6643"/>
                                  <a:pt x="2942" y="6580"/>
                                  <a:pt x="2806" y="6521"/>
                                </a:cubicBezTo>
                                <a:cubicBezTo>
                                  <a:pt x="2769" y="6503"/>
                                  <a:pt x="2729" y="6488"/>
                                  <a:pt x="2695" y="6471"/>
                                </a:cubicBezTo>
                                <a:cubicBezTo>
                                  <a:pt x="2395" y="6321"/>
                                  <a:pt x="2218" y="6079"/>
                                  <a:pt x="2209" y="5809"/>
                                </a:cubicBezTo>
                                <a:cubicBezTo>
                                  <a:pt x="2197" y="5459"/>
                                  <a:pt x="2459" y="5106"/>
                                  <a:pt x="2943" y="4816"/>
                                </a:cubicBezTo>
                                <a:cubicBezTo>
                                  <a:pt x="3213" y="4655"/>
                                  <a:pt x="3258" y="4509"/>
                                  <a:pt x="3249" y="4413"/>
                                </a:cubicBezTo>
                                <a:cubicBezTo>
                                  <a:pt x="3238" y="4316"/>
                                  <a:pt x="3169" y="4249"/>
                                  <a:pt x="3104" y="4226"/>
                                </a:cubicBezTo>
                                <a:cubicBezTo>
                                  <a:pt x="3076" y="4214"/>
                                  <a:pt x="3049" y="4211"/>
                                  <a:pt x="3023" y="4211"/>
                                </a:cubicBezTo>
                                <a:cubicBezTo>
                                  <a:pt x="2828" y="4211"/>
                                  <a:pt x="2661" y="4462"/>
                                  <a:pt x="2521" y="4670"/>
                                </a:cubicBezTo>
                                <a:cubicBezTo>
                                  <a:pt x="2470" y="4747"/>
                                  <a:pt x="2423" y="4821"/>
                                  <a:pt x="2386" y="4858"/>
                                </a:cubicBezTo>
                                <a:cubicBezTo>
                                  <a:pt x="2255" y="4995"/>
                                  <a:pt x="2069" y="5070"/>
                                  <a:pt x="1865" y="5070"/>
                                </a:cubicBezTo>
                                <a:cubicBezTo>
                                  <a:pt x="1844" y="5070"/>
                                  <a:pt x="1822" y="5069"/>
                                  <a:pt x="1800" y="5067"/>
                                </a:cubicBezTo>
                                <a:cubicBezTo>
                                  <a:pt x="1485" y="5039"/>
                                  <a:pt x="1175" y="4836"/>
                                  <a:pt x="953" y="4509"/>
                                </a:cubicBezTo>
                                <a:cubicBezTo>
                                  <a:pt x="931" y="4478"/>
                                  <a:pt x="909" y="4443"/>
                                  <a:pt x="887" y="4410"/>
                                </a:cubicBezTo>
                                <a:cubicBezTo>
                                  <a:pt x="750" y="4197"/>
                                  <a:pt x="595" y="3957"/>
                                  <a:pt x="326" y="3929"/>
                                </a:cubicBezTo>
                                <a:cubicBezTo>
                                  <a:pt x="234" y="3918"/>
                                  <a:pt x="196" y="3904"/>
                                  <a:pt x="181" y="3895"/>
                                </a:cubicBezTo>
                                <a:cubicBezTo>
                                  <a:pt x="190" y="3875"/>
                                  <a:pt x="230" y="3828"/>
                                  <a:pt x="358" y="3741"/>
                                </a:cubicBezTo>
                                <a:cubicBezTo>
                                  <a:pt x="562" y="3602"/>
                                  <a:pt x="611" y="3351"/>
                                  <a:pt x="654" y="3130"/>
                                </a:cubicBezTo>
                                <a:lnTo>
                                  <a:pt x="674" y="3031"/>
                                </a:lnTo>
                                <a:cubicBezTo>
                                  <a:pt x="722" y="2802"/>
                                  <a:pt x="809" y="2611"/>
                                  <a:pt x="933" y="2464"/>
                                </a:cubicBezTo>
                                <a:cubicBezTo>
                                  <a:pt x="1079" y="2286"/>
                                  <a:pt x="1271" y="2184"/>
                                  <a:pt x="1475" y="2175"/>
                                </a:cubicBezTo>
                                <a:cubicBezTo>
                                  <a:pt x="1485" y="2175"/>
                                  <a:pt x="1495" y="2175"/>
                                  <a:pt x="1506" y="2175"/>
                                </a:cubicBezTo>
                                <a:cubicBezTo>
                                  <a:pt x="1721" y="2175"/>
                                  <a:pt x="1942" y="2278"/>
                                  <a:pt x="2131" y="2468"/>
                                </a:cubicBezTo>
                                <a:cubicBezTo>
                                  <a:pt x="2197" y="2534"/>
                                  <a:pt x="2258" y="2610"/>
                                  <a:pt x="2317" y="2684"/>
                                </a:cubicBezTo>
                                <a:cubicBezTo>
                                  <a:pt x="2463" y="2868"/>
                                  <a:pt x="2615" y="3056"/>
                                  <a:pt x="2869" y="3119"/>
                                </a:cubicBezTo>
                                <a:cubicBezTo>
                                  <a:pt x="2902" y="3128"/>
                                  <a:pt x="2933" y="3132"/>
                                  <a:pt x="2962" y="3132"/>
                                </a:cubicBezTo>
                                <a:cubicBezTo>
                                  <a:pt x="3050" y="3132"/>
                                  <a:pt x="3119" y="3094"/>
                                  <a:pt x="3142" y="3026"/>
                                </a:cubicBezTo>
                                <a:cubicBezTo>
                                  <a:pt x="3193" y="2884"/>
                                  <a:pt x="3017" y="2718"/>
                                  <a:pt x="2620" y="2527"/>
                                </a:cubicBezTo>
                                <a:cubicBezTo>
                                  <a:pt x="2247" y="2348"/>
                                  <a:pt x="1916" y="1936"/>
                                  <a:pt x="1834" y="1546"/>
                                </a:cubicBezTo>
                                <a:cubicBezTo>
                                  <a:pt x="1798" y="1381"/>
                                  <a:pt x="1791" y="1140"/>
                                  <a:pt x="1959" y="941"/>
                                </a:cubicBezTo>
                                <a:cubicBezTo>
                                  <a:pt x="2010" y="880"/>
                                  <a:pt x="2073" y="828"/>
                                  <a:pt x="2142" y="771"/>
                                </a:cubicBezTo>
                                <a:cubicBezTo>
                                  <a:pt x="2292" y="647"/>
                                  <a:pt x="2447" y="520"/>
                                  <a:pt x="2461" y="312"/>
                                </a:cubicBezTo>
                                <a:cubicBezTo>
                                  <a:pt x="2469" y="202"/>
                                  <a:pt x="2493" y="173"/>
                                  <a:pt x="2507" y="164"/>
                                </a:cubicBezTo>
                                <a:cubicBezTo>
                                  <a:pt x="2515" y="159"/>
                                  <a:pt x="2527" y="157"/>
                                  <a:pt x="2541" y="157"/>
                                </a:cubicBezTo>
                                <a:close/>
                                <a:moveTo>
                                  <a:pt x="2553" y="1"/>
                                </a:moveTo>
                                <a:cubicBezTo>
                                  <a:pt x="2511" y="1"/>
                                  <a:pt x="2472" y="10"/>
                                  <a:pt x="2436" y="31"/>
                                </a:cubicBezTo>
                                <a:cubicBezTo>
                                  <a:pt x="2340" y="89"/>
                                  <a:pt x="2321" y="211"/>
                                  <a:pt x="2315" y="300"/>
                                </a:cubicBezTo>
                                <a:cubicBezTo>
                                  <a:pt x="2306" y="443"/>
                                  <a:pt x="2185" y="543"/>
                                  <a:pt x="2054" y="651"/>
                                </a:cubicBezTo>
                                <a:cubicBezTo>
                                  <a:pt x="1983" y="709"/>
                                  <a:pt x="1909" y="769"/>
                                  <a:pt x="1850" y="839"/>
                                </a:cubicBezTo>
                                <a:cubicBezTo>
                                  <a:pt x="1685" y="1037"/>
                                  <a:pt x="1631" y="1292"/>
                                  <a:pt x="1692" y="1580"/>
                                </a:cubicBezTo>
                                <a:cubicBezTo>
                                  <a:pt x="1730" y="1768"/>
                                  <a:pt x="1819" y="1957"/>
                                  <a:pt x="1942" y="2128"/>
                                </a:cubicBezTo>
                                <a:cubicBezTo>
                                  <a:pt x="1804" y="2056"/>
                                  <a:pt x="1659" y="2019"/>
                                  <a:pt x="1516" y="2019"/>
                                </a:cubicBezTo>
                                <a:cubicBezTo>
                                  <a:pt x="1503" y="2019"/>
                                  <a:pt x="1489" y="2020"/>
                                  <a:pt x="1476" y="2020"/>
                                </a:cubicBezTo>
                                <a:cubicBezTo>
                                  <a:pt x="1227" y="2032"/>
                                  <a:pt x="993" y="2153"/>
                                  <a:pt x="821" y="2365"/>
                                </a:cubicBezTo>
                                <a:cubicBezTo>
                                  <a:pt x="680" y="2530"/>
                                  <a:pt x="583" y="2743"/>
                                  <a:pt x="527" y="3003"/>
                                </a:cubicBezTo>
                                <a:lnTo>
                                  <a:pt x="506" y="3099"/>
                                </a:lnTo>
                                <a:cubicBezTo>
                                  <a:pt x="466" y="3301"/>
                                  <a:pt x="425" y="3509"/>
                                  <a:pt x="276" y="3611"/>
                                </a:cubicBezTo>
                                <a:cubicBezTo>
                                  <a:pt x="129" y="3709"/>
                                  <a:pt x="1" y="3815"/>
                                  <a:pt x="29" y="3932"/>
                                </a:cubicBezTo>
                                <a:cubicBezTo>
                                  <a:pt x="54" y="4039"/>
                                  <a:pt x="193" y="4069"/>
                                  <a:pt x="311" y="4081"/>
                                </a:cubicBezTo>
                                <a:cubicBezTo>
                                  <a:pt x="506" y="4103"/>
                                  <a:pt x="636" y="4301"/>
                                  <a:pt x="760" y="4493"/>
                                </a:cubicBezTo>
                                <a:cubicBezTo>
                                  <a:pt x="784" y="4528"/>
                                  <a:pt x="806" y="4564"/>
                                  <a:pt x="828" y="4596"/>
                                </a:cubicBezTo>
                                <a:cubicBezTo>
                                  <a:pt x="1075" y="4963"/>
                                  <a:pt x="1428" y="5191"/>
                                  <a:pt x="1791" y="5221"/>
                                </a:cubicBezTo>
                                <a:cubicBezTo>
                                  <a:pt x="1818" y="5223"/>
                                  <a:pt x="1846" y="5225"/>
                                  <a:pt x="1872" y="5225"/>
                                </a:cubicBezTo>
                                <a:cubicBezTo>
                                  <a:pt x="2049" y="5225"/>
                                  <a:pt x="2217" y="5175"/>
                                  <a:pt x="2357" y="5085"/>
                                </a:cubicBezTo>
                                <a:lnTo>
                                  <a:pt x="2357" y="5085"/>
                                </a:lnTo>
                                <a:cubicBezTo>
                                  <a:pt x="2151" y="5314"/>
                                  <a:pt x="2046" y="5564"/>
                                  <a:pt x="2055" y="5815"/>
                                </a:cubicBezTo>
                                <a:cubicBezTo>
                                  <a:pt x="2067" y="6144"/>
                                  <a:pt x="2275" y="6434"/>
                                  <a:pt x="2625" y="6611"/>
                                </a:cubicBezTo>
                                <a:cubicBezTo>
                                  <a:pt x="2665" y="6629"/>
                                  <a:pt x="2705" y="6648"/>
                                  <a:pt x="2747" y="6664"/>
                                </a:cubicBezTo>
                                <a:cubicBezTo>
                                  <a:pt x="2866" y="6716"/>
                                  <a:pt x="2980" y="6766"/>
                                  <a:pt x="3030" y="6875"/>
                                </a:cubicBezTo>
                                <a:cubicBezTo>
                                  <a:pt x="3057" y="6931"/>
                                  <a:pt x="3105" y="7045"/>
                                  <a:pt x="3204" y="7045"/>
                                </a:cubicBezTo>
                                <a:cubicBezTo>
                                  <a:pt x="3216" y="7045"/>
                                  <a:pt x="3231" y="7042"/>
                                  <a:pt x="3252" y="7039"/>
                                </a:cubicBezTo>
                                <a:cubicBezTo>
                                  <a:pt x="3318" y="7019"/>
                                  <a:pt x="3342" y="6964"/>
                                  <a:pt x="3357" y="6928"/>
                                </a:cubicBezTo>
                                <a:cubicBezTo>
                                  <a:pt x="3374" y="6888"/>
                                  <a:pt x="3393" y="6844"/>
                                  <a:pt x="3540" y="6844"/>
                                </a:cubicBezTo>
                                <a:cubicBezTo>
                                  <a:pt x="3571" y="6844"/>
                                  <a:pt x="3607" y="6846"/>
                                  <a:pt x="3650" y="6850"/>
                                </a:cubicBezTo>
                                <a:cubicBezTo>
                                  <a:pt x="3706" y="6856"/>
                                  <a:pt x="3762" y="6859"/>
                                  <a:pt x="3818" y="6859"/>
                                </a:cubicBezTo>
                                <a:cubicBezTo>
                                  <a:pt x="4089" y="6859"/>
                                  <a:pt x="4356" y="6788"/>
                                  <a:pt x="4582" y="6654"/>
                                </a:cubicBezTo>
                                <a:cubicBezTo>
                                  <a:pt x="4794" y="6530"/>
                                  <a:pt x="4959" y="6360"/>
                                  <a:pt x="5052" y="6174"/>
                                </a:cubicBezTo>
                                <a:cubicBezTo>
                                  <a:pt x="5116" y="6045"/>
                                  <a:pt x="5144" y="5912"/>
                                  <a:pt x="5133" y="5790"/>
                                </a:cubicBezTo>
                                <a:cubicBezTo>
                                  <a:pt x="5132" y="5760"/>
                                  <a:pt x="5123" y="5728"/>
                                  <a:pt x="5113" y="5695"/>
                                </a:cubicBezTo>
                                <a:lnTo>
                                  <a:pt x="5113" y="5695"/>
                                </a:lnTo>
                                <a:cubicBezTo>
                                  <a:pt x="5297" y="5889"/>
                                  <a:pt x="5491" y="5986"/>
                                  <a:pt x="5687" y="5991"/>
                                </a:cubicBezTo>
                                <a:lnTo>
                                  <a:pt x="5696" y="5991"/>
                                </a:lnTo>
                                <a:cubicBezTo>
                                  <a:pt x="6071" y="5991"/>
                                  <a:pt x="6370" y="5654"/>
                                  <a:pt x="6612" y="5383"/>
                                </a:cubicBezTo>
                                <a:cubicBezTo>
                                  <a:pt x="6714" y="5270"/>
                                  <a:pt x="6807" y="5163"/>
                                  <a:pt x="6879" y="5119"/>
                                </a:cubicBezTo>
                                <a:cubicBezTo>
                                  <a:pt x="7039" y="5019"/>
                                  <a:pt x="7022" y="4937"/>
                                  <a:pt x="6978" y="4803"/>
                                </a:cubicBezTo>
                                <a:lnTo>
                                  <a:pt x="6966" y="4771"/>
                                </a:lnTo>
                                <a:cubicBezTo>
                                  <a:pt x="6922" y="4630"/>
                                  <a:pt x="6978" y="4478"/>
                                  <a:pt x="7034" y="4316"/>
                                </a:cubicBezTo>
                                <a:cubicBezTo>
                                  <a:pt x="7102" y="4128"/>
                                  <a:pt x="7172" y="3932"/>
                                  <a:pt x="7092" y="3738"/>
                                </a:cubicBezTo>
                                <a:cubicBezTo>
                                  <a:pt x="6996" y="3502"/>
                                  <a:pt x="6824" y="3421"/>
                                  <a:pt x="6627" y="3409"/>
                                </a:cubicBezTo>
                                <a:cubicBezTo>
                                  <a:pt x="6805" y="3347"/>
                                  <a:pt x="6965" y="3232"/>
                                  <a:pt x="7084" y="3075"/>
                                </a:cubicBezTo>
                                <a:cubicBezTo>
                                  <a:pt x="7312" y="2780"/>
                                  <a:pt x="7350" y="2397"/>
                                  <a:pt x="7188" y="2075"/>
                                </a:cubicBezTo>
                                <a:cubicBezTo>
                                  <a:pt x="7170" y="2040"/>
                                  <a:pt x="7151" y="2004"/>
                                  <a:pt x="7130" y="1972"/>
                                </a:cubicBezTo>
                                <a:cubicBezTo>
                                  <a:pt x="7073" y="1871"/>
                                  <a:pt x="7019" y="1780"/>
                                  <a:pt x="7033" y="1687"/>
                                </a:cubicBezTo>
                                <a:cubicBezTo>
                                  <a:pt x="7039" y="1647"/>
                                  <a:pt x="7056" y="1598"/>
                                  <a:pt x="7073" y="1552"/>
                                </a:cubicBezTo>
                                <a:cubicBezTo>
                                  <a:pt x="7114" y="1441"/>
                                  <a:pt x="7166" y="1304"/>
                                  <a:pt x="7058" y="1198"/>
                                </a:cubicBezTo>
                                <a:cubicBezTo>
                                  <a:pt x="7007" y="1147"/>
                                  <a:pt x="6946" y="1133"/>
                                  <a:pt x="6886" y="1133"/>
                                </a:cubicBezTo>
                                <a:cubicBezTo>
                                  <a:pt x="6840" y="1133"/>
                                  <a:pt x="6794" y="1141"/>
                                  <a:pt x="6752" y="1149"/>
                                </a:cubicBezTo>
                                <a:cubicBezTo>
                                  <a:pt x="6721" y="1156"/>
                                  <a:pt x="6687" y="1162"/>
                                  <a:pt x="6658" y="1164"/>
                                </a:cubicBezTo>
                                <a:cubicBezTo>
                                  <a:pt x="6654" y="1164"/>
                                  <a:pt x="6650" y="1164"/>
                                  <a:pt x="6646" y="1164"/>
                                </a:cubicBezTo>
                                <a:cubicBezTo>
                                  <a:pt x="6511" y="1164"/>
                                  <a:pt x="6400" y="1063"/>
                                  <a:pt x="6279" y="954"/>
                                </a:cubicBezTo>
                                <a:cubicBezTo>
                                  <a:pt x="6229" y="910"/>
                                  <a:pt x="6179" y="865"/>
                                  <a:pt x="6130" y="827"/>
                                </a:cubicBezTo>
                                <a:cubicBezTo>
                                  <a:pt x="5955" y="695"/>
                                  <a:pt x="5751" y="629"/>
                                  <a:pt x="5543" y="629"/>
                                </a:cubicBezTo>
                                <a:cubicBezTo>
                                  <a:pt x="5338" y="629"/>
                                  <a:pt x="5130" y="693"/>
                                  <a:pt x="4944" y="821"/>
                                </a:cubicBezTo>
                                <a:cubicBezTo>
                                  <a:pt x="4841" y="891"/>
                                  <a:pt x="4752" y="976"/>
                                  <a:pt x="4680" y="1072"/>
                                </a:cubicBezTo>
                                <a:cubicBezTo>
                                  <a:pt x="4678" y="941"/>
                                  <a:pt x="4652" y="809"/>
                                  <a:pt x="4579" y="687"/>
                                </a:cubicBezTo>
                                <a:cubicBezTo>
                                  <a:pt x="4355" y="297"/>
                                  <a:pt x="3918" y="254"/>
                                  <a:pt x="3494" y="211"/>
                                </a:cubicBezTo>
                                <a:cubicBezTo>
                                  <a:pt x="3265" y="189"/>
                                  <a:pt x="3046" y="170"/>
                                  <a:pt x="2874" y="93"/>
                                </a:cubicBezTo>
                                <a:cubicBezTo>
                                  <a:pt x="2750" y="42"/>
                                  <a:pt x="2643" y="1"/>
                                  <a:pt x="25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1635125" y="1874875"/>
                            <a:ext cx="51775" cy="35725"/>
                          </a:xfrm>
                          <a:custGeom>
                            <a:avLst/>
                            <a:gdLst/>
                            <a:ahLst/>
                            <a:cxnLst/>
                            <a:rect l="l" t="t" r="r" b="b"/>
                            <a:pathLst>
                              <a:path w="2071" h="1429" extrusionOk="0">
                                <a:moveTo>
                                  <a:pt x="1987" y="1"/>
                                </a:moveTo>
                                <a:cubicBezTo>
                                  <a:pt x="1982" y="1"/>
                                  <a:pt x="1978" y="1"/>
                                  <a:pt x="1973" y="2"/>
                                </a:cubicBezTo>
                                <a:cubicBezTo>
                                  <a:pt x="1176" y="135"/>
                                  <a:pt x="446" y="625"/>
                                  <a:pt x="22" y="1311"/>
                                </a:cubicBezTo>
                                <a:cubicBezTo>
                                  <a:pt x="0" y="1348"/>
                                  <a:pt x="10" y="1396"/>
                                  <a:pt x="47" y="1418"/>
                                </a:cubicBezTo>
                                <a:cubicBezTo>
                                  <a:pt x="61" y="1426"/>
                                  <a:pt x="74" y="1429"/>
                                  <a:pt x="89" y="1429"/>
                                </a:cubicBezTo>
                                <a:cubicBezTo>
                                  <a:pt x="114" y="1429"/>
                                  <a:pt x="139" y="1416"/>
                                  <a:pt x="155" y="1395"/>
                                </a:cubicBezTo>
                                <a:cubicBezTo>
                                  <a:pt x="557" y="746"/>
                                  <a:pt x="1247" y="284"/>
                                  <a:pt x="2000" y="157"/>
                                </a:cubicBezTo>
                                <a:cubicBezTo>
                                  <a:pt x="2041" y="150"/>
                                  <a:pt x="2071" y="108"/>
                                  <a:pt x="2063" y="66"/>
                                </a:cubicBezTo>
                                <a:cubicBezTo>
                                  <a:pt x="2057" y="28"/>
                                  <a:pt x="2024" y="1"/>
                                  <a:pt x="1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1644725" y="1902425"/>
                            <a:ext cx="29000" cy="15225"/>
                          </a:xfrm>
                          <a:custGeom>
                            <a:avLst/>
                            <a:gdLst/>
                            <a:ahLst/>
                            <a:cxnLst/>
                            <a:rect l="l" t="t" r="r" b="b"/>
                            <a:pathLst>
                              <a:path w="1160" h="609" extrusionOk="0">
                                <a:moveTo>
                                  <a:pt x="905" y="0"/>
                                </a:moveTo>
                                <a:cubicBezTo>
                                  <a:pt x="620" y="0"/>
                                  <a:pt x="327" y="161"/>
                                  <a:pt x="30" y="479"/>
                                </a:cubicBezTo>
                                <a:cubicBezTo>
                                  <a:pt x="0" y="510"/>
                                  <a:pt x="2" y="560"/>
                                  <a:pt x="33" y="590"/>
                                </a:cubicBezTo>
                                <a:cubicBezTo>
                                  <a:pt x="47" y="602"/>
                                  <a:pt x="68" y="609"/>
                                  <a:pt x="87" y="609"/>
                                </a:cubicBezTo>
                                <a:cubicBezTo>
                                  <a:pt x="106" y="609"/>
                                  <a:pt x="129" y="600"/>
                                  <a:pt x="143" y="585"/>
                                </a:cubicBezTo>
                                <a:cubicBezTo>
                                  <a:pt x="414" y="299"/>
                                  <a:pt x="664" y="157"/>
                                  <a:pt x="904" y="157"/>
                                </a:cubicBezTo>
                                <a:cubicBezTo>
                                  <a:pt x="955" y="157"/>
                                  <a:pt x="1006" y="164"/>
                                  <a:pt x="1056" y="176"/>
                                </a:cubicBezTo>
                                <a:cubicBezTo>
                                  <a:pt x="1062" y="177"/>
                                  <a:pt x="1067" y="178"/>
                                  <a:pt x="1073" y="178"/>
                                </a:cubicBezTo>
                                <a:cubicBezTo>
                                  <a:pt x="1107" y="178"/>
                                  <a:pt x="1141" y="155"/>
                                  <a:pt x="1151" y="119"/>
                                </a:cubicBezTo>
                                <a:cubicBezTo>
                                  <a:pt x="1160" y="77"/>
                                  <a:pt x="1136" y="36"/>
                                  <a:pt x="1093" y="24"/>
                                </a:cubicBezTo>
                                <a:cubicBezTo>
                                  <a:pt x="1031" y="8"/>
                                  <a:pt x="968" y="0"/>
                                  <a:pt x="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1636100" y="1873275"/>
                            <a:ext cx="22150" cy="26450"/>
                          </a:xfrm>
                          <a:custGeom>
                            <a:avLst/>
                            <a:gdLst/>
                            <a:ahLst/>
                            <a:cxnLst/>
                            <a:rect l="l" t="t" r="r" b="b"/>
                            <a:pathLst>
                              <a:path w="886" h="1058" extrusionOk="0">
                                <a:moveTo>
                                  <a:pt x="799" y="1"/>
                                </a:moveTo>
                                <a:cubicBezTo>
                                  <a:pt x="793" y="1"/>
                                  <a:pt x="788" y="1"/>
                                  <a:pt x="782" y="3"/>
                                </a:cubicBezTo>
                                <a:cubicBezTo>
                                  <a:pt x="447" y="79"/>
                                  <a:pt x="197" y="548"/>
                                  <a:pt x="20" y="946"/>
                                </a:cubicBezTo>
                                <a:cubicBezTo>
                                  <a:pt x="1" y="985"/>
                                  <a:pt x="20" y="1032"/>
                                  <a:pt x="59" y="1050"/>
                                </a:cubicBezTo>
                                <a:cubicBezTo>
                                  <a:pt x="67" y="1056"/>
                                  <a:pt x="79" y="1057"/>
                                  <a:pt x="90" y="1057"/>
                                </a:cubicBezTo>
                                <a:cubicBezTo>
                                  <a:pt x="119" y="1057"/>
                                  <a:pt x="147" y="1041"/>
                                  <a:pt x="162" y="1011"/>
                                </a:cubicBezTo>
                                <a:cubicBezTo>
                                  <a:pt x="258" y="797"/>
                                  <a:pt x="513" y="224"/>
                                  <a:pt x="818" y="156"/>
                                </a:cubicBezTo>
                                <a:cubicBezTo>
                                  <a:pt x="861" y="146"/>
                                  <a:pt x="886" y="104"/>
                                  <a:pt x="877" y="62"/>
                                </a:cubicBezTo>
                                <a:cubicBezTo>
                                  <a:pt x="867" y="26"/>
                                  <a:pt x="835" y="1"/>
                                  <a:pt x="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1584500" y="1847450"/>
                            <a:ext cx="24575" cy="55525"/>
                          </a:xfrm>
                          <a:custGeom>
                            <a:avLst/>
                            <a:gdLst/>
                            <a:ahLst/>
                            <a:cxnLst/>
                            <a:rect l="l" t="t" r="r" b="b"/>
                            <a:pathLst>
                              <a:path w="983" h="2221" extrusionOk="0">
                                <a:moveTo>
                                  <a:pt x="85" y="0"/>
                                </a:moveTo>
                                <a:cubicBezTo>
                                  <a:pt x="65" y="0"/>
                                  <a:pt x="45" y="8"/>
                                  <a:pt x="30" y="24"/>
                                </a:cubicBezTo>
                                <a:cubicBezTo>
                                  <a:pt x="0" y="55"/>
                                  <a:pt x="0" y="105"/>
                                  <a:pt x="31" y="135"/>
                                </a:cubicBezTo>
                                <a:cubicBezTo>
                                  <a:pt x="557" y="643"/>
                                  <a:pt x="817" y="1408"/>
                                  <a:pt x="711" y="2131"/>
                                </a:cubicBezTo>
                                <a:cubicBezTo>
                                  <a:pt x="705" y="2173"/>
                                  <a:pt x="734" y="2214"/>
                                  <a:pt x="777" y="2220"/>
                                </a:cubicBezTo>
                                <a:lnTo>
                                  <a:pt x="787" y="2220"/>
                                </a:lnTo>
                                <a:cubicBezTo>
                                  <a:pt x="827" y="2220"/>
                                  <a:pt x="860" y="2192"/>
                                  <a:pt x="866" y="2154"/>
                                </a:cubicBezTo>
                                <a:cubicBezTo>
                                  <a:pt x="982" y="1381"/>
                                  <a:pt x="703" y="563"/>
                                  <a:pt x="140" y="22"/>
                                </a:cubicBezTo>
                                <a:cubicBezTo>
                                  <a:pt x="124" y="8"/>
                                  <a:pt x="104" y="0"/>
                                  <a:pt x="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1578775" y="1879725"/>
                            <a:ext cx="18475" cy="23800"/>
                          </a:xfrm>
                          <a:custGeom>
                            <a:avLst/>
                            <a:gdLst/>
                            <a:ahLst/>
                            <a:cxnLst/>
                            <a:rect l="l" t="t" r="r" b="b"/>
                            <a:pathLst>
                              <a:path w="739" h="952" extrusionOk="0">
                                <a:moveTo>
                                  <a:pt x="88" y="1"/>
                                </a:moveTo>
                                <a:cubicBezTo>
                                  <a:pt x="65" y="1"/>
                                  <a:pt x="43" y="10"/>
                                  <a:pt x="27" y="30"/>
                                </a:cubicBezTo>
                                <a:cubicBezTo>
                                  <a:pt x="0" y="62"/>
                                  <a:pt x="5" y="111"/>
                                  <a:pt x="39" y="139"/>
                                </a:cubicBezTo>
                                <a:cubicBezTo>
                                  <a:pt x="282" y="334"/>
                                  <a:pt x="473" y="603"/>
                                  <a:pt x="576" y="898"/>
                                </a:cubicBezTo>
                                <a:cubicBezTo>
                                  <a:pt x="587" y="931"/>
                                  <a:pt x="618" y="951"/>
                                  <a:pt x="650" y="951"/>
                                </a:cubicBezTo>
                                <a:cubicBezTo>
                                  <a:pt x="659" y="951"/>
                                  <a:pt x="666" y="948"/>
                                  <a:pt x="675" y="948"/>
                                </a:cubicBezTo>
                                <a:cubicBezTo>
                                  <a:pt x="717" y="934"/>
                                  <a:pt x="739" y="889"/>
                                  <a:pt x="724" y="849"/>
                                </a:cubicBezTo>
                                <a:cubicBezTo>
                                  <a:pt x="610" y="526"/>
                                  <a:pt x="402" y="232"/>
                                  <a:pt x="136" y="18"/>
                                </a:cubicBezTo>
                                <a:cubicBezTo>
                                  <a:pt x="122" y="6"/>
                                  <a:pt x="105"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1610000" y="1863700"/>
                            <a:ext cx="12800" cy="36675"/>
                          </a:xfrm>
                          <a:custGeom>
                            <a:avLst/>
                            <a:gdLst/>
                            <a:ahLst/>
                            <a:cxnLst/>
                            <a:rect l="l" t="t" r="r" b="b"/>
                            <a:pathLst>
                              <a:path w="512" h="1467" extrusionOk="0">
                                <a:moveTo>
                                  <a:pt x="86" y="0"/>
                                </a:moveTo>
                                <a:cubicBezTo>
                                  <a:pt x="65" y="0"/>
                                  <a:pt x="45" y="8"/>
                                  <a:pt x="30" y="24"/>
                                </a:cubicBezTo>
                                <a:cubicBezTo>
                                  <a:pt x="1" y="56"/>
                                  <a:pt x="1" y="105"/>
                                  <a:pt x="32" y="134"/>
                                </a:cubicBezTo>
                                <a:cubicBezTo>
                                  <a:pt x="165" y="264"/>
                                  <a:pt x="340" y="836"/>
                                  <a:pt x="73" y="1351"/>
                                </a:cubicBezTo>
                                <a:cubicBezTo>
                                  <a:pt x="52" y="1390"/>
                                  <a:pt x="67" y="1437"/>
                                  <a:pt x="106" y="1456"/>
                                </a:cubicBezTo>
                                <a:cubicBezTo>
                                  <a:pt x="117" y="1464"/>
                                  <a:pt x="128" y="1467"/>
                                  <a:pt x="141" y="1467"/>
                                </a:cubicBezTo>
                                <a:cubicBezTo>
                                  <a:pt x="169" y="1467"/>
                                  <a:pt x="196" y="1452"/>
                                  <a:pt x="210" y="1424"/>
                                </a:cubicBezTo>
                                <a:cubicBezTo>
                                  <a:pt x="512" y="842"/>
                                  <a:pt x="326" y="204"/>
                                  <a:pt x="141" y="22"/>
                                </a:cubicBezTo>
                                <a:cubicBezTo>
                                  <a:pt x="126" y="8"/>
                                  <a:pt x="106"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1292975" y="1801600"/>
                            <a:ext cx="182825" cy="171750"/>
                          </a:xfrm>
                          <a:custGeom>
                            <a:avLst/>
                            <a:gdLst/>
                            <a:ahLst/>
                            <a:cxnLst/>
                            <a:rect l="l" t="t" r="r" b="b"/>
                            <a:pathLst>
                              <a:path w="7313" h="6870" extrusionOk="0">
                                <a:moveTo>
                                  <a:pt x="2780" y="2094"/>
                                </a:moveTo>
                                <a:lnTo>
                                  <a:pt x="2780" y="2094"/>
                                </a:lnTo>
                                <a:cubicBezTo>
                                  <a:pt x="2793" y="2124"/>
                                  <a:pt x="2808" y="2156"/>
                                  <a:pt x="2823" y="2183"/>
                                </a:cubicBezTo>
                                <a:cubicBezTo>
                                  <a:pt x="3025" y="2577"/>
                                  <a:pt x="2990" y="2688"/>
                                  <a:pt x="2996" y="2692"/>
                                </a:cubicBezTo>
                                <a:cubicBezTo>
                                  <a:pt x="2987" y="2692"/>
                                  <a:pt x="2956" y="2678"/>
                                  <a:pt x="2922" y="2638"/>
                                </a:cubicBezTo>
                                <a:cubicBezTo>
                                  <a:pt x="2799" y="2486"/>
                                  <a:pt x="2786" y="2304"/>
                                  <a:pt x="2780" y="2094"/>
                                </a:cubicBezTo>
                                <a:close/>
                                <a:moveTo>
                                  <a:pt x="4802" y="2720"/>
                                </a:moveTo>
                                <a:lnTo>
                                  <a:pt x="4802" y="2720"/>
                                </a:lnTo>
                                <a:cubicBezTo>
                                  <a:pt x="4767" y="2779"/>
                                  <a:pt x="4736" y="2844"/>
                                  <a:pt x="4712" y="2911"/>
                                </a:cubicBezTo>
                                <a:cubicBezTo>
                                  <a:pt x="4631" y="3121"/>
                                  <a:pt x="4536" y="3177"/>
                                  <a:pt x="4493" y="3177"/>
                                </a:cubicBezTo>
                                <a:cubicBezTo>
                                  <a:pt x="4468" y="3177"/>
                                  <a:pt x="4455" y="3158"/>
                                  <a:pt x="4449" y="3141"/>
                                </a:cubicBezTo>
                                <a:cubicBezTo>
                                  <a:pt x="4427" y="3084"/>
                                  <a:pt x="4456" y="2985"/>
                                  <a:pt x="4569" y="2889"/>
                                </a:cubicBezTo>
                                <a:cubicBezTo>
                                  <a:pt x="4635" y="2831"/>
                                  <a:pt x="4716" y="2775"/>
                                  <a:pt x="4802" y="2720"/>
                                </a:cubicBezTo>
                                <a:close/>
                                <a:moveTo>
                                  <a:pt x="2073" y="3798"/>
                                </a:moveTo>
                                <a:cubicBezTo>
                                  <a:pt x="2127" y="3798"/>
                                  <a:pt x="2168" y="3811"/>
                                  <a:pt x="2189" y="3843"/>
                                </a:cubicBezTo>
                                <a:cubicBezTo>
                                  <a:pt x="2197" y="3855"/>
                                  <a:pt x="2204" y="3883"/>
                                  <a:pt x="2188" y="3911"/>
                                </a:cubicBezTo>
                                <a:cubicBezTo>
                                  <a:pt x="2176" y="3929"/>
                                  <a:pt x="2128" y="3981"/>
                                  <a:pt x="1965" y="3981"/>
                                </a:cubicBezTo>
                                <a:cubicBezTo>
                                  <a:pt x="1932" y="3981"/>
                                  <a:pt x="1894" y="3979"/>
                                  <a:pt x="1851" y="3974"/>
                                </a:cubicBezTo>
                                <a:cubicBezTo>
                                  <a:pt x="1752" y="3963"/>
                                  <a:pt x="1658" y="3957"/>
                                  <a:pt x="1565" y="3957"/>
                                </a:cubicBezTo>
                                <a:cubicBezTo>
                                  <a:pt x="1539" y="3957"/>
                                  <a:pt x="1514" y="3957"/>
                                  <a:pt x="1488" y="3961"/>
                                </a:cubicBezTo>
                                <a:cubicBezTo>
                                  <a:pt x="1533" y="3946"/>
                                  <a:pt x="1584" y="3929"/>
                                  <a:pt x="1638" y="3909"/>
                                </a:cubicBezTo>
                                <a:cubicBezTo>
                                  <a:pt x="1771" y="3862"/>
                                  <a:pt x="1952" y="3798"/>
                                  <a:pt x="2073" y="3798"/>
                                </a:cubicBezTo>
                                <a:close/>
                                <a:moveTo>
                                  <a:pt x="4597" y="4460"/>
                                </a:moveTo>
                                <a:cubicBezTo>
                                  <a:pt x="4672" y="4460"/>
                                  <a:pt x="4811" y="4519"/>
                                  <a:pt x="4854" y="4556"/>
                                </a:cubicBezTo>
                                <a:cubicBezTo>
                                  <a:pt x="4922" y="4612"/>
                                  <a:pt x="4973" y="4686"/>
                                  <a:pt x="5031" y="4766"/>
                                </a:cubicBezTo>
                                <a:cubicBezTo>
                                  <a:pt x="5069" y="4822"/>
                                  <a:pt x="5108" y="4875"/>
                                  <a:pt x="5152" y="4925"/>
                                </a:cubicBezTo>
                                <a:cubicBezTo>
                                  <a:pt x="5177" y="4952"/>
                                  <a:pt x="5202" y="4979"/>
                                  <a:pt x="5229" y="5002"/>
                                </a:cubicBezTo>
                                <a:cubicBezTo>
                                  <a:pt x="5189" y="4986"/>
                                  <a:pt x="5151" y="4967"/>
                                  <a:pt x="5112" y="4951"/>
                                </a:cubicBezTo>
                                <a:cubicBezTo>
                                  <a:pt x="4823" y="4824"/>
                                  <a:pt x="4549" y="4704"/>
                                  <a:pt x="4561" y="4482"/>
                                </a:cubicBezTo>
                                <a:cubicBezTo>
                                  <a:pt x="4561" y="4468"/>
                                  <a:pt x="4566" y="4465"/>
                                  <a:pt x="4567" y="4465"/>
                                </a:cubicBezTo>
                                <a:cubicBezTo>
                                  <a:pt x="4575" y="4462"/>
                                  <a:pt x="4586" y="4460"/>
                                  <a:pt x="4597" y="4460"/>
                                </a:cubicBezTo>
                                <a:close/>
                                <a:moveTo>
                                  <a:pt x="3194" y="4923"/>
                                </a:moveTo>
                                <a:cubicBezTo>
                                  <a:pt x="3201" y="4962"/>
                                  <a:pt x="3169" y="5084"/>
                                  <a:pt x="3140" y="5181"/>
                                </a:cubicBezTo>
                                <a:cubicBezTo>
                                  <a:pt x="3135" y="5203"/>
                                  <a:pt x="3127" y="5225"/>
                                  <a:pt x="3121" y="5249"/>
                                </a:cubicBezTo>
                                <a:cubicBezTo>
                                  <a:pt x="3133" y="5097"/>
                                  <a:pt x="3149" y="4949"/>
                                  <a:pt x="3179" y="4923"/>
                                </a:cubicBezTo>
                                <a:close/>
                                <a:moveTo>
                                  <a:pt x="4289" y="166"/>
                                </a:moveTo>
                                <a:cubicBezTo>
                                  <a:pt x="4291" y="166"/>
                                  <a:pt x="4292" y="166"/>
                                  <a:pt x="4294" y="167"/>
                                </a:cubicBezTo>
                                <a:cubicBezTo>
                                  <a:pt x="4353" y="173"/>
                                  <a:pt x="4442" y="328"/>
                                  <a:pt x="4485" y="403"/>
                                </a:cubicBezTo>
                                <a:cubicBezTo>
                                  <a:pt x="4589" y="588"/>
                                  <a:pt x="4765" y="753"/>
                                  <a:pt x="4936" y="910"/>
                                </a:cubicBezTo>
                                <a:cubicBezTo>
                                  <a:pt x="5233" y="1183"/>
                                  <a:pt x="5517" y="1443"/>
                                  <a:pt x="5468" y="1809"/>
                                </a:cubicBezTo>
                                <a:cubicBezTo>
                                  <a:pt x="5425" y="2143"/>
                                  <a:pt x="5114" y="2341"/>
                                  <a:pt x="4812" y="2533"/>
                                </a:cubicBezTo>
                                <a:cubicBezTo>
                                  <a:pt x="4685" y="2614"/>
                                  <a:pt x="4566" y="2689"/>
                                  <a:pt x="4465" y="2776"/>
                                </a:cubicBezTo>
                                <a:cubicBezTo>
                                  <a:pt x="4285" y="2929"/>
                                  <a:pt x="4261" y="3097"/>
                                  <a:pt x="4300" y="3200"/>
                                </a:cubicBezTo>
                                <a:cubicBezTo>
                                  <a:pt x="4331" y="3286"/>
                                  <a:pt x="4403" y="3339"/>
                                  <a:pt x="4490" y="3339"/>
                                </a:cubicBezTo>
                                <a:cubicBezTo>
                                  <a:pt x="4492" y="3339"/>
                                  <a:pt x="4493" y="3339"/>
                                  <a:pt x="4494" y="3339"/>
                                </a:cubicBezTo>
                                <a:cubicBezTo>
                                  <a:pt x="4560" y="3339"/>
                                  <a:pt x="4729" y="3299"/>
                                  <a:pt x="4854" y="2973"/>
                                </a:cubicBezTo>
                                <a:cubicBezTo>
                                  <a:pt x="5041" y="2482"/>
                                  <a:pt x="5450" y="2310"/>
                                  <a:pt x="5785" y="2310"/>
                                </a:cubicBezTo>
                                <a:cubicBezTo>
                                  <a:pt x="5799" y="2310"/>
                                  <a:pt x="5813" y="2311"/>
                                  <a:pt x="5827" y="2311"/>
                                </a:cubicBezTo>
                                <a:cubicBezTo>
                                  <a:pt x="6211" y="2327"/>
                                  <a:pt x="6524" y="2565"/>
                                  <a:pt x="6625" y="2917"/>
                                </a:cubicBezTo>
                                <a:cubicBezTo>
                                  <a:pt x="6641" y="2971"/>
                                  <a:pt x="6651" y="3032"/>
                                  <a:pt x="6663" y="3091"/>
                                </a:cubicBezTo>
                                <a:cubicBezTo>
                                  <a:pt x="6696" y="3271"/>
                                  <a:pt x="6735" y="3475"/>
                                  <a:pt x="6902" y="3590"/>
                                </a:cubicBezTo>
                                <a:cubicBezTo>
                                  <a:pt x="6933" y="3611"/>
                                  <a:pt x="6969" y="3627"/>
                                  <a:pt x="7004" y="3645"/>
                                </a:cubicBezTo>
                                <a:cubicBezTo>
                                  <a:pt x="7080" y="3685"/>
                                  <a:pt x="7128" y="3710"/>
                                  <a:pt x="7134" y="3751"/>
                                </a:cubicBezTo>
                                <a:cubicBezTo>
                                  <a:pt x="7142" y="3797"/>
                                  <a:pt x="7097" y="3830"/>
                                  <a:pt x="7003" y="3889"/>
                                </a:cubicBezTo>
                                <a:cubicBezTo>
                                  <a:pt x="6954" y="3921"/>
                                  <a:pt x="6902" y="3952"/>
                                  <a:pt x="6862" y="3995"/>
                                </a:cubicBezTo>
                                <a:cubicBezTo>
                                  <a:pt x="6759" y="4098"/>
                                  <a:pt x="6740" y="4243"/>
                                  <a:pt x="6725" y="4373"/>
                                </a:cubicBezTo>
                                <a:cubicBezTo>
                                  <a:pt x="6722" y="4410"/>
                                  <a:pt x="6716" y="4445"/>
                                  <a:pt x="6710" y="4478"/>
                                </a:cubicBezTo>
                                <a:cubicBezTo>
                                  <a:pt x="6657" y="4773"/>
                                  <a:pt x="6437" y="5008"/>
                                  <a:pt x="6139" y="5091"/>
                                </a:cubicBezTo>
                                <a:cubicBezTo>
                                  <a:pt x="6064" y="5112"/>
                                  <a:pt x="5988" y="5122"/>
                                  <a:pt x="5913" y="5122"/>
                                </a:cubicBezTo>
                                <a:cubicBezTo>
                                  <a:pt x="5671" y="5122"/>
                                  <a:pt x="5437" y="5017"/>
                                  <a:pt x="5269" y="4827"/>
                                </a:cubicBezTo>
                                <a:cubicBezTo>
                                  <a:pt x="5229" y="4781"/>
                                  <a:pt x="5192" y="4731"/>
                                  <a:pt x="5157" y="4682"/>
                                </a:cubicBezTo>
                                <a:cubicBezTo>
                                  <a:pt x="5097" y="4598"/>
                                  <a:pt x="5035" y="4513"/>
                                  <a:pt x="4954" y="4443"/>
                                </a:cubicBezTo>
                                <a:cubicBezTo>
                                  <a:pt x="4906" y="4402"/>
                                  <a:pt x="4736" y="4308"/>
                                  <a:pt x="4594" y="4308"/>
                                </a:cubicBezTo>
                                <a:cubicBezTo>
                                  <a:pt x="4562" y="4308"/>
                                  <a:pt x="4531" y="4313"/>
                                  <a:pt x="4504" y="4324"/>
                                </a:cubicBezTo>
                                <a:cubicBezTo>
                                  <a:pt x="4443" y="4351"/>
                                  <a:pt x="4406" y="4404"/>
                                  <a:pt x="4403" y="4476"/>
                                </a:cubicBezTo>
                                <a:cubicBezTo>
                                  <a:pt x="4384" y="4804"/>
                                  <a:pt x="4721" y="4952"/>
                                  <a:pt x="5047" y="5097"/>
                                </a:cubicBezTo>
                                <a:cubicBezTo>
                                  <a:pt x="5468" y="5281"/>
                                  <a:pt x="5718" y="5417"/>
                                  <a:pt x="5635" y="5732"/>
                                </a:cubicBezTo>
                                <a:cubicBezTo>
                                  <a:pt x="5595" y="5877"/>
                                  <a:pt x="5455" y="5970"/>
                                  <a:pt x="5306" y="6067"/>
                                </a:cubicBezTo>
                                <a:cubicBezTo>
                                  <a:pt x="5146" y="6171"/>
                                  <a:pt x="4982" y="6280"/>
                                  <a:pt x="4916" y="6466"/>
                                </a:cubicBezTo>
                                <a:lnTo>
                                  <a:pt x="4904" y="6503"/>
                                </a:lnTo>
                                <a:cubicBezTo>
                                  <a:pt x="4880" y="6577"/>
                                  <a:pt x="4876" y="6590"/>
                                  <a:pt x="4837" y="6590"/>
                                </a:cubicBezTo>
                                <a:cubicBezTo>
                                  <a:pt x="4827" y="6590"/>
                                  <a:pt x="4815" y="6589"/>
                                  <a:pt x="4801" y="6589"/>
                                </a:cubicBezTo>
                                <a:cubicBezTo>
                                  <a:pt x="4785" y="6587"/>
                                  <a:pt x="4769" y="6586"/>
                                  <a:pt x="4752" y="6586"/>
                                </a:cubicBezTo>
                                <a:cubicBezTo>
                                  <a:pt x="4651" y="6586"/>
                                  <a:pt x="4526" y="6611"/>
                                  <a:pt x="4383" y="6640"/>
                                </a:cubicBezTo>
                                <a:cubicBezTo>
                                  <a:pt x="4208" y="6674"/>
                                  <a:pt x="4009" y="6713"/>
                                  <a:pt x="3826" y="6713"/>
                                </a:cubicBezTo>
                                <a:cubicBezTo>
                                  <a:pt x="3666" y="6713"/>
                                  <a:pt x="3517" y="6683"/>
                                  <a:pt x="3405" y="6596"/>
                                </a:cubicBezTo>
                                <a:cubicBezTo>
                                  <a:pt x="3266" y="6488"/>
                                  <a:pt x="3191" y="6295"/>
                                  <a:pt x="3176" y="6020"/>
                                </a:cubicBezTo>
                                <a:cubicBezTo>
                                  <a:pt x="3161" y="5705"/>
                                  <a:pt x="3236" y="5426"/>
                                  <a:pt x="3291" y="5224"/>
                                </a:cubicBezTo>
                                <a:cubicBezTo>
                                  <a:pt x="3343" y="5030"/>
                                  <a:pt x="3378" y="4903"/>
                                  <a:pt x="3313" y="4824"/>
                                </a:cubicBezTo>
                                <a:cubicBezTo>
                                  <a:pt x="3284" y="4787"/>
                                  <a:pt x="3242" y="4767"/>
                                  <a:pt x="3185" y="4767"/>
                                </a:cubicBezTo>
                                <a:cubicBezTo>
                                  <a:pt x="3180" y="4767"/>
                                  <a:pt x="3176" y="4767"/>
                                  <a:pt x="3164" y="4775"/>
                                </a:cubicBezTo>
                                <a:cubicBezTo>
                                  <a:pt x="2981" y="4787"/>
                                  <a:pt x="2968" y="5073"/>
                                  <a:pt x="2950" y="5468"/>
                                </a:cubicBezTo>
                                <a:cubicBezTo>
                                  <a:pt x="2940" y="5732"/>
                                  <a:pt x="2923" y="6029"/>
                                  <a:pt x="2849" y="6151"/>
                                </a:cubicBezTo>
                                <a:cubicBezTo>
                                  <a:pt x="2737" y="6335"/>
                                  <a:pt x="2478" y="6442"/>
                                  <a:pt x="2185" y="6442"/>
                                </a:cubicBezTo>
                                <a:cubicBezTo>
                                  <a:pt x="2072" y="6442"/>
                                  <a:pt x="1953" y="6426"/>
                                  <a:pt x="1835" y="6392"/>
                                </a:cubicBezTo>
                                <a:cubicBezTo>
                                  <a:pt x="1833" y="6391"/>
                                  <a:pt x="1830" y="6391"/>
                                  <a:pt x="1829" y="6391"/>
                                </a:cubicBezTo>
                                <a:cubicBezTo>
                                  <a:pt x="1624" y="6332"/>
                                  <a:pt x="1429" y="6221"/>
                                  <a:pt x="1268" y="6070"/>
                                </a:cubicBezTo>
                                <a:cubicBezTo>
                                  <a:pt x="1247" y="6051"/>
                                  <a:pt x="1225" y="6033"/>
                                  <a:pt x="1209" y="6018"/>
                                </a:cubicBezTo>
                                <a:cubicBezTo>
                                  <a:pt x="1092" y="5921"/>
                                  <a:pt x="1006" y="5890"/>
                                  <a:pt x="938" y="5890"/>
                                </a:cubicBezTo>
                                <a:cubicBezTo>
                                  <a:pt x="884" y="5890"/>
                                  <a:pt x="841" y="5909"/>
                                  <a:pt x="802" y="5931"/>
                                </a:cubicBezTo>
                                <a:cubicBezTo>
                                  <a:pt x="801" y="5933"/>
                                  <a:pt x="796" y="5934"/>
                                  <a:pt x="794" y="5937"/>
                                </a:cubicBezTo>
                                <a:cubicBezTo>
                                  <a:pt x="795" y="5915"/>
                                  <a:pt x="805" y="5883"/>
                                  <a:pt x="808" y="5865"/>
                                </a:cubicBezTo>
                                <a:lnTo>
                                  <a:pt x="811" y="5850"/>
                                </a:lnTo>
                                <a:cubicBezTo>
                                  <a:pt x="848" y="5688"/>
                                  <a:pt x="765" y="5541"/>
                                  <a:pt x="692" y="5413"/>
                                </a:cubicBezTo>
                                <a:cubicBezTo>
                                  <a:pt x="671" y="5377"/>
                                  <a:pt x="652" y="5342"/>
                                  <a:pt x="634" y="5307"/>
                                </a:cubicBezTo>
                                <a:cubicBezTo>
                                  <a:pt x="489" y="5007"/>
                                  <a:pt x="492" y="4707"/>
                                  <a:pt x="647" y="4485"/>
                                </a:cubicBezTo>
                                <a:cubicBezTo>
                                  <a:pt x="816" y="4246"/>
                                  <a:pt x="1135" y="4119"/>
                                  <a:pt x="1560" y="4119"/>
                                </a:cubicBezTo>
                                <a:cubicBezTo>
                                  <a:pt x="1647" y="4119"/>
                                  <a:pt x="1738" y="4125"/>
                                  <a:pt x="1833" y="4135"/>
                                </a:cubicBezTo>
                                <a:cubicBezTo>
                                  <a:pt x="1879" y="4140"/>
                                  <a:pt x="1922" y="4143"/>
                                  <a:pt x="1960" y="4143"/>
                                </a:cubicBezTo>
                                <a:cubicBezTo>
                                  <a:pt x="2179" y="4143"/>
                                  <a:pt x="2276" y="4067"/>
                                  <a:pt x="2318" y="3998"/>
                                </a:cubicBezTo>
                                <a:cubicBezTo>
                                  <a:pt x="2369" y="3914"/>
                                  <a:pt x="2353" y="3819"/>
                                  <a:pt x="2316" y="3762"/>
                                </a:cubicBezTo>
                                <a:cubicBezTo>
                                  <a:pt x="2261" y="3677"/>
                                  <a:pt x="2173" y="3647"/>
                                  <a:pt x="2071" y="3647"/>
                                </a:cubicBezTo>
                                <a:cubicBezTo>
                                  <a:pt x="1922" y="3647"/>
                                  <a:pt x="1741" y="3711"/>
                                  <a:pt x="1584" y="3768"/>
                                </a:cubicBezTo>
                                <a:cubicBezTo>
                                  <a:pt x="1497" y="3799"/>
                                  <a:pt x="1415" y="3827"/>
                                  <a:pt x="1364" y="3835"/>
                                </a:cubicBezTo>
                                <a:cubicBezTo>
                                  <a:pt x="1327" y="3842"/>
                                  <a:pt x="1291" y="3845"/>
                                  <a:pt x="1255" y="3845"/>
                                </a:cubicBezTo>
                                <a:cubicBezTo>
                                  <a:pt x="1082" y="3845"/>
                                  <a:pt x="910" y="3776"/>
                                  <a:pt x="770" y="3649"/>
                                </a:cubicBezTo>
                                <a:cubicBezTo>
                                  <a:pt x="534" y="3437"/>
                                  <a:pt x="410" y="3088"/>
                                  <a:pt x="430" y="2692"/>
                                </a:cubicBezTo>
                                <a:cubicBezTo>
                                  <a:pt x="432" y="2655"/>
                                  <a:pt x="433" y="2617"/>
                                  <a:pt x="438" y="2579"/>
                                </a:cubicBezTo>
                                <a:cubicBezTo>
                                  <a:pt x="457" y="2323"/>
                                  <a:pt x="477" y="2038"/>
                                  <a:pt x="281" y="1849"/>
                                </a:cubicBezTo>
                                <a:cubicBezTo>
                                  <a:pt x="215" y="1787"/>
                                  <a:pt x="194" y="1751"/>
                                  <a:pt x="186" y="1737"/>
                                </a:cubicBezTo>
                                <a:cubicBezTo>
                                  <a:pt x="203" y="1730"/>
                                  <a:pt x="242" y="1719"/>
                                  <a:pt x="332" y="1719"/>
                                </a:cubicBezTo>
                                <a:cubicBezTo>
                                  <a:pt x="357" y="1719"/>
                                  <a:pt x="386" y="1720"/>
                                  <a:pt x="420" y="1722"/>
                                </a:cubicBezTo>
                                <a:cubicBezTo>
                                  <a:pt x="431" y="1723"/>
                                  <a:pt x="441" y="1723"/>
                                  <a:pt x="452" y="1723"/>
                                </a:cubicBezTo>
                                <a:cubicBezTo>
                                  <a:pt x="659" y="1723"/>
                                  <a:pt x="826" y="1589"/>
                                  <a:pt x="969" y="1463"/>
                                </a:cubicBezTo>
                                <a:lnTo>
                                  <a:pt x="1022" y="1415"/>
                                </a:lnTo>
                                <a:cubicBezTo>
                                  <a:pt x="1051" y="1391"/>
                                  <a:pt x="1076" y="1367"/>
                                  <a:pt x="1102" y="1345"/>
                                </a:cubicBezTo>
                                <a:cubicBezTo>
                                  <a:pt x="1294" y="1181"/>
                                  <a:pt x="1497" y="1075"/>
                                  <a:pt x="1694" y="1041"/>
                                </a:cubicBezTo>
                                <a:cubicBezTo>
                                  <a:pt x="1748" y="1031"/>
                                  <a:pt x="1800" y="1026"/>
                                  <a:pt x="1851" y="1026"/>
                                </a:cubicBezTo>
                                <a:cubicBezTo>
                                  <a:pt x="2007" y="1026"/>
                                  <a:pt x="2149" y="1071"/>
                                  <a:pt x="2271" y="1159"/>
                                </a:cubicBezTo>
                                <a:cubicBezTo>
                                  <a:pt x="2451" y="1289"/>
                                  <a:pt x="2567" y="1503"/>
                                  <a:pt x="2604" y="1777"/>
                                </a:cubicBezTo>
                                <a:cubicBezTo>
                                  <a:pt x="2616" y="1870"/>
                                  <a:pt x="2619" y="1966"/>
                                  <a:pt x="2621" y="2060"/>
                                </a:cubicBezTo>
                                <a:cubicBezTo>
                                  <a:pt x="2626" y="2296"/>
                                  <a:pt x="2632" y="2537"/>
                                  <a:pt x="2798" y="2743"/>
                                </a:cubicBezTo>
                                <a:cubicBezTo>
                                  <a:pt x="2858" y="2816"/>
                                  <a:pt x="2930" y="2855"/>
                                  <a:pt x="2994" y="2855"/>
                                </a:cubicBezTo>
                                <a:cubicBezTo>
                                  <a:pt x="3022" y="2855"/>
                                  <a:pt x="3048" y="2848"/>
                                  <a:pt x="3071" y="2833"/>
                                </a:cubicBezTo>
                                <a:cubicBezTo>
                                  <a:pt x="3200" y="2750"/>
                                  <a:pt x="3161" y="2511"/>
                                  <a:pt x="2959" y="2119"/>
                                </a:cubicBezTo>
                                <a:cubicBezTo>
                                  <a:pt x="2768" y="1753"/>
                                  <a:pt x="2755" y="1223"/>
                                  <a:pt x="2922" y="864"/>
                                </a:cubicBezTo>
                                <a:cubicBezTo>
                                  <a:pt x="2994" y="710"/>
                                  <a:pt x="3135" y="514"/>
                                  <a:pt x="3390" y="458"/>
                                </a:cubicBezTo>
                                <a:cubicBezTo>
                                  <a:pt x="3467" y="438"/>
                                  <a:pt x="3551" y="435"/>
                                  <a:pt x="3641" y="431"/>
                                </a:cubicBezTo>
                                <a:cubicBezTo>
                                  <a:pt x="3833" y="422"/>
                                  <a:pt x="4031" y="413"/>
                                  <a:pt x="4168" y="258"/>
                                </a:cubicBezTo>
                                <a:cubicBezTo>
                                  <a:pt x="4234" y="182"/>
                                  <a:pt x="4271" y="166"/>
                                  <a:pt x="4289" y="166"/>
                                </a:cubicBezTo>
                                <a:close/>
                                <a:moveTo>
                                  <a:pt x="4292" y="0"/>
                                </a:moveTo>
                                <a:cubicBezTo>
                                  <a:pt x="4190" y="0"/>
                                  <a:pt x="4107" y="82"/>
                                  <a:pt x="4053" y="145"/>
                                </a:cubicBezTo>
                                <a:cubicBezTo>
                                  <a:pt x="3963" y="251"/>
                                  <a:pt x="3805" y="258"/>
                                  <a:pt x="3637" y="266"/>
                                </a:cubicBezTo>
                                <a:cubicBezTo>
                                  <a:pt x="3544" y="269"/>
                                  <a:pt x="3448" y="274"/>
                                  <a:pt x="3358" y="295"/>
                                </a:cubicBezTo>
                                <a:cubicBezTo>
                                  <a:pt x="3106" y="350"/>
                                  <a:pt x="2907" y="521"/>
                                  <a:pt x="2783" y="787"/>
                                </a:cubicBezTo>
                                <a:cubicBezTo>
                                  <a:pt x="2702" y="961"/>
                                  <a:pt x="2660" y="1167"/>
                                  <a:pt x="2653" y="1375"/>
                                </a:cubicBezTo>
                                <a:cubicBezTo>
                                  <a:pt x="2582" y="1230"/>
                                  <a:pt x="2486" y="1109"/>
                                  <a:pt x="2365" y="1022"/>
                                </a:cubicBezTo>
                                <a:cubicBezTo>
                                  <a:pt x="2219" y="916"/>
                                  <a:pt x="2042" y="861"/>
                                  <a:pt x="1855" y="861"/>
                                </a:cubicBezTo>
                                <a:cubicBezTo>
                                  <a:pt x="1794" y="861"/>
                                  <a:pt x="1732" y="867"/>
                                  <a:pt x="1669" y="879"/>
                                </a:cubicBezTo>
                                <a:cubicBezTo>
                                  <a:pt x="1445" y="918"/>
                                  <a:pt x="1214" y="1037"/>
                                  <a:pt x="1002" y="1218"/>
                                </a:cubicBezTo>
                                <a:cubicBezTo>
                                  <a:pt x="977" y="1240"/>
                                  <a:pt x="949" y="1266"/>
                                  <a:pt x="921" y="1289"/>
                                </a:cubicBezTo>
                                <a:lnTo>
                                  <a:pt x="869" y="1336"/>
                                </a:lnTo>
                                <a:cubicBezTo>
                                  <a:pt x="744" y="1447"/>
                                  <a:pt x="610" y="1556"/>
                                  <a:pt x="454" y="1556"/>
                                </a:cubicBezTo>
                                <a:cubicBezTo>
                                  <a:pt x="447" y="1556"/>
                                  <a:pt x="440" y="1555"/>
                                  <a:pt x="433" y="1555"/>
                                </a:cubicBezTo>
                                <a:cubicBezTo>
                                  <a:pt x="400" y="1553"/>
                                  <a:pt x="367" y="1552"/>
                                  <a:pt x="335" y="1552"/>
                                </a:cubicBezTo>
                                <a:cubicBezTo>
                                  <a:pt x="199" y="1552"/>
                                  <a:pt x="81" y="1573"/>
                                  <a:pt x="42" y="1663"/>
                                </a:cubicBezTo>
                                <a:cubicBezTo>
                                  <a:pt x="0" y="1765"/>
                                  <a:pt x="92" y="1871"/>
                                  <a:pt x="178" y="1952"/>
                                </a:cubicBezTo>
                                <a:cubicBezTo>
                                  <a:pt x="321" y="2090"/>
                                  <a:pt x="303" y="2327"/>
                                  <a:pt x="285" y="2556"/>
                                </a:cubicBezTo>
                                <a:cubicBezTo>
                                  <a:pt x="284" y="2596"/>
                                  <a:pt x="281" y="2636"/>
                                  <a:pt x="278" y="2675"/>
                                </a:cubicBezTo>
                                <a:cubicBezTo>
                                  <a:pt x="254" y="3116"/>
                                  <a:pt x="396" y="3511"/>
                                  <a:pt x="669" y="3754"/>
                                </a:cubicBezTo>
                                <a:cubicBezTo>
                                  <a:pt x="823" y="3892"/>
                                  <a:pt x="1009" y="3973"/>
                                  <a:pt x="1200" y="3988"/>
                                </a:cubicBezTo>
                                <a:cubicBezTo>
                                  <a:pt x="901" y="4047"/>
                                  <a:pt x="668" y="4181"/>
                                  <a:pt x="525" y="4386"/>
                                </a:cubicBezTo>
                                <a:cubicBezTo>
                                  <a:pt x="336" y="4655"/>
                                  <a:pt x="327" y="5011"/>
                                  <a:pt x="500" y="5366"/>
                                </a:cubicBezTo>
                                <a:cubicBezTo>
                                  <a:pt x="519" y="5406"/>
                                  <a:pt x="539" y="5442"/>
                                  <a:pt x="562" y="5481"/>
                                </a:cubicBezTo>
                                <a:cubicBezTo>
                                  <a:pt x="628" y="5595"/>
                                  <a:pt x="689" y="5704"/>
                                  <a:pt x="662" y="5821"/>
                                </a:cubicBezTo>
                                <a:cubicBezTo>
                                  <a:pt x="646" y="5890"/>
                                  <a:pt x="610" y="6036"/>
                                  <a:pt x="734" y="6082"/>
                                </a:cubicBezTo>
                                <a:cubicBezTo>
                                  <a:pt x="754" y="6090"/>
                                  <a:pt x="772" y="6093"/>
                                  <a:pt x="789" y="6093"/>
                                </a:cubicBezTo>
                                <a:cubicBezTo>
                                  <a:pt x="830" y="6093"/>
                                  <a:pt x="864" y="6074"/>
                                  <a:pt x="888" y="6060"/>
                                </a:cubicBezTo>
                                <a:cubicBezTo>
                                  <a:pt x="906" y="6050"/>
                                  <a:pt x="924" y="6039"/>
                                  <a:pt x="949" y="6039"/>
                                </a:cubicBezTo>
                                <a:cubicBezTo>
                                  <a:pt x="984" y="6039"/>
                                  <a:pt x="1033" y="6060"/>
                                  <a:pt x="1117" y="6131"/>
                                </a:cubicBezTo>
                                <a:cubicBezTo>
                                  <a:pt x="1132" y="6144"/>
                                  <a:pt x="1148" y="6159"/>
                                  <a:pt x="1167" y="6175"/>
                                </a:cubicBezTo>
                                <a:cubicBezTo>
                                  <a:pt x="1347" y="6345"/>
                                  <a:pt x="1566" y="6469"/>
                                  <a:pt x="1798" y="6535"/>
                                </a:cubicBezTo>
                                <a:cubicBezTo>
                                  <a:pt x="1799" y="6537"/>
                                  <a:pt x="1802" y="6537"/>
                                  <a:pt x="1804" y="6537"/>
                                </a:cubicBezTo>
                                <a:cubicBezTo>
                                  <a:pt x="1936" y="6574"/>
                                  <a:pt x="2068" y="6592"/>
                                  <a:pt x="2195" y="6592"/>
                                </a:cubicBezTo>
                                <a:cubicBezTo>
                                  <a:pt x="2542" y="6592"/>
                                  <a:pt x="2847" y="6459"/>
                                  <a:pt x="2988" y="6225"/>
                                </a:cubicBezTo>
                                <a:cubicBezTo>
                                  <a:pt x="3003" y="6199"/>
                                  <a:pt x="3018" y="6169"/>
                                  <a:pt x="3030" y="6137"/>
                                </a:cubicBezTo>
                                <a:cubicBezTo>
                                  <a:pt x="3061" y="6402"/>
                                  <a:pt x="3155" y="6597"/>
                                  <a:pt x="3310" y="6717"/>
                                </a:cubicBezTo>
                                <a:cubicBezTo>
                                  <a:pt x="3457" y="6832"/>
                                  <a:pt x="3637" y="6869"/>
                                  <a:pt x="3826" y="6869"/>
                                </a:cubicBezTo>
                                <a:cubicBezTo>
                                  <a:pt x="4022" y="6869"/>
                                  <a:pt x="4229" y="6826"/>
                                  <a:pt x="4412" y="6788"/>
                                </a:cubicBezTo>
                                <a:cubicBezTo>
                                  <a:pt x="4544" y="6762"/>
                                  <a:pt x="4669" y="6737"/>
                                  <a:pt x="4756" y="6737"/>
                                </a:cubicBezTo>
                                <a:cubicBezTo>
                                  <a:pt x="4766" y="6737"/>
                                  <a:pt x="4776" y="6737"/>
                                  <a:pt x="4786" y="6738"/>
                                </a:cubicBezTo>
                                <a:cubicBezTo>
                                  <a:pt x="4802" y="6739"/>
                                  <a:pt x="4818" y="6740"/>
                                  <a:pt x="4832" y="6740"/>
                                </a:cubicBezTo>
                                <a:cubicBezTo>
                                  <a:pt x="4978" y="6740"/>
                                  <a:pt x="5011" y="6666"/>
                                  <a:pt x="5052" y="6547"/>
                                </a:cubicBezTo>
                                <a:lnTo>
                                  <a:pt x="5063" y="6513"/>
                                </a:lnTo>
                                <a:cubicBezTo>
                                  <a:pt x="5112" y="6376"/>
                                  <a:pt x="5248" y="6287"/>
                                  <a:pt x="5393" y="6193"/>
                                </a:cubicBezTo>
                                <a:cubicBezTo>
                                  <a:pt x="5561" y="6082"/>
                                  <a:pt x="5734" y="5970"/>
                                  <a:pt x="5787" y="5767"/>
                                </a:cubicBezTo>
                                <a:cubicBezTo>
                                  <a:pt x="5852" y="5521"/>
                                  <a:pt x="5765" y="5354"/>
                                  <a:pt x="5614" y="5224"/>
                                </a:cubicBezTo>
                                <a:lnTo>
                                  <a:pt x="5614" y="5224"/>
                                </a:lnTo>
                                <a:cubicBezTo>
                                  <a:pt x="5710" y="5255"/>
                                  <a:pt x="5811" y="5271"/>
                                  <a:pt x="5913" y="5271"/>
                                </a:cubicBezTo>
                                <a:cubicBezTo>
                                  <a:pt x="6002" y="5271"/>
                                  <a:pt x="6092" y="5258"/>
                                  <a:pt x="6180" y="5233"/>
                                </a:cubicBezTo>
                                <a:cubicBezTo>
                                  <a:pt x="6539" y="5134"/>
                                  <a:pt x="6802" y="4852"/>
                                  <a:pt x="6865" y="4497"/>
                                </a:cubicBezTo>
                                <a:cubicBezTo>
                                  <a:pt x="6873" y="4460"/>
                                  <a:pt x="6877" y="4423"/>
                                  <a:pt x="6883" y="4383"/>
                                </a:cubicBezTo>
                                <a:cubicBezTo>
                                  <a:pt x="6895" y="4270"/>
                                  <a:pt x="6908" y="4162"/>
                                  <a:pt x="6975" y="4095"/>
                                </a:cubicBezTo>
                                <a:cubicBezTo>
                                  <a:pt x="7004" y="4066"/>
                                  <a:pt x="7047" y="4039"/>
                                  <a:pt x="7088" y="4013"/>
                                </a:cubicBezTo>
                                <a:cubicBezTo>
                                  <a:pt x="7189" y="3951"/>
                                  <a:pt x="7313" y="3871"/>
                                  <a:pt x="7292" y="3722"/>
                                </a:cubicBezTo>
                                <a:cubicBezTo>
                                  <a:pt x="7276" y="3596"/>
                                  <a:pt x="7167" y="3542"/>
                                  <a:pt x="7078" y="3497"/>
                                </a:cubicBezTo>
                                <a:cubicBezTo>
                                  <a:pt x="7049" y="3482"/>
                                  <a:pt x="7020" y="3468"/>
                                  <a:pt x="6995" y="3451"/>
                                </a:cubicBezTo>
                                <a:cubicBezTo>
                                  <a:pt x="6880" y="3375"/>
                                  <a:pt x="6851" y="3217"/>
                                  <a:pt x="6820" y="3053"/>
                                </a:cubicBezTo>
                                <a:cubicBezTo>
                                  <a:pt x="6809" y="2988"/>
                                  <a:pt x="6796" y="2924"/>
                                  <a:pt x="6780" y="2862"/>
                                </a:cubicBezTo>
                                <a:cubicBezTo>
                                  <a:pt x="6662" y="2446"/>
                                  <a:pt x="6292" y="2164"/>
                                  <a:pt x="5837" y="2143"/>
                                </a:cubicBezTo>
                                <a:cubicBezTo>
                                  <a:pt x="5819" y="2142"/>
                                  <a:pt x="5801" y="2142"/>
                                  <a:pt x="5783" y="2142"/>
                                </a:cubicBezTo>
                                <a:cubicBezTo>
                                  <a:pt x="5676" y="2142"/>
                                  <a:pt x="5571" y="2157"/>
                                  <a:pt x="5474" y="2186"/>
                                </a:cubicBezTo>
                                <a:cubicBezTo>
                                  <a:pt x="5551" y="2079"/>
                                  <a:pt x="5607" y="1960"/>
                                  <a:pt x="5625" y="1818"/>
                                </a:cubicBezTo>
                                <a:cubicBezTo>
                                  <a:pt x="5684" y="1373"/>
                                  <a:pt x="5359" y="1074"/>
                                  <a:pt x="5046" y="784"/>
                                </a:cubicBezTo>
                                <a:cubicBezTo>
                                  <a:pt x="4876" y="627"/>
                                  <a:pt x="4716" y="480"/>
                                  <a:pt x="4622" y="314"/>
                                </a:cubicBezTo>
                                <a:cubicBezTo>
                                  <a:pt x="4529" y="150"/>
                                  <a:pt x="4442" y="15"/>
                                  <a:pt x="4312" y="1"/>
                                </a:cubicBezTo>
                                <a:cubicBezTo>
                                  <a:pt x="4305" y="1"/>
                                  <a:pt x="4298" y="0"/>
                                  <a:pt x="4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1359250" y="1878950"/>
                            <a:ext cx="38800" cy="32725"/>
                          </a:xfrm>
                          <a:custGeom>
                            <a:avLst/>
                            <a:gdLst/>
                            <a:ahLst/>
                            <a:cxnLst/>
                            <a:rect l="l" t="t" r="r" b="b"/>
                            <a:pathLst>
                              <a:path w="1552" h="1309" extrusionOk="0">
                                <a:moveTo>
                                  <a:pt x="550" y="158"/>
                                </a:moveTo>
                                <a:cubicBezTo>
                                  <a:pt x="566" y="158"/>
                                  <a:pt x="586" y="164"/>
                                  <a:pt x="603" y="179"/>
                                </a:cubicBezTo>
                                <a:cubicBezTo>
                                  <a:pt x="616" y="189"/>
                                  <a:pt x="639" y="233"/>
                                  <a:pt x="653" y="261"/>
                                </a:cubicBezTo>
                                <a:cubicBezTo>
                                  <a:pt x="696" y="344"/>
                                  <a:pt x="741" y="430"/>
                                  <a:pt x="825" y="430"/>
                                </a:cubicBezTo>
                                <a:lnTo>
                                  <a:pt x="829" y="430"/>
                                </a:lnTo>
                                <a:cubicBezTo>
                                  <a:pt x="912" y="428"/>
                                  <a:pt x="952" y="338"/>
                                  <a:pt x="965" y="309"/>
                                </a:cubicBezTo>
                                <a:cubicBezTo>
                                  <a:pt x="1000" y="233"/>
                                  <a:pt x="1052" y="196"/>
                                  <a:pt x="1107" y="195"/>
                                </a:cubicBezTo>
                                <a:cubicBezTo>
                                  <a:pt x="1151" y="198"/>
                                  <a:pt x="1188" y="226"/>
                                  <a:pt x="1198" y="253"/>
                                </a:cubicBezTo>
                                <a:cubicBezTo>
                                  <a:pt x="1200" y="259"/>
                                  <a:pt x="1206" y="273"/>
                                  <a:pt x="1179" y="295"/>
                                </a:cubicBezTo>
                                <a:cubicBezTo>
                                  <a:pt x="1173" y="298"/>
                                  <a:pt x="1159" y="306"/>
                                  <a:pt x="1148" y="312"/>
                                </a:cubicBezTo>
                                <a:cubicBezTo>
                                  <a:pt x="1098" y="337"/>
                                  <a:pt x="995" y="388"/>
                                  <a:pt x="1018" y="499"/>
                                </a:cubicBezTo>
                                <a:cubicBezTo>
                                  <a:pt x="1038" y="593"/>
                                  <a:pt x="1118" y="615"/>
                                  <a:pt x="1190" y="615"/>
                                </a:cubicBezTo>
                                <a:cubicBezTo>
                                  <a:pt x="1237" y="615"/>
                                  <a:pt x="1281" y="606"/>
                                  <a:pt x="1305" y="601"/>
                                </a:cubicBezTo>
                                <a:cubicBezTo>
                                  <a:pt x="1321" y="597"/>
                                  <a:pt x="1334" y="596"/>
                                  <a:pt x="1344" y="596"/>
                                </a:cubicBezTo>
                                <a:cubicBezTo>
                                  <a:pt x="1366" y="596"/>
                                  <a:pt x="1376" y="602"/>
                                  <a:pt x="1377" y="604"/>
                                </a:cubicBezTo>
                                <a:cubicBezTo>
                                  <a:pt x="1379" y="614"/>
                                  <a:pt x="1371" y="641"/>
                                  <a:pt x="1336" y="659"/>
                                </a:cubicBezTo>
                                <a:cubicBezTo>
                                  <a:pt x="1309" y="672"/>
                                  <a:pt x="1266" y="677"/>
                                  <a:pt x="1225" y="682"/>
                                </a:cubicBezTo>
                                <a:cubicBezTo>
                                  <a:pt x="1147" y="691"/>
                                  <a:pt x="1058" y="705"/>
                                  <a:pt x="1011" y="778"/>
                                </a:cubicBezTo>
                                <a:cubicBezTo>
                                  <a:pt x="944" y="888"/>
                                  <a:pt x="1024" y="978"/>
                                  <a:pt x="1073" y="1031"/>
                                </a:cubicBezTo>
                                <a:cubicBezTo>
                                  <a:pt x="1095" y="1055"/>
                                  <a:pt x="1125" y="1089"/>
                                  <a:pt x="1125" y="1106"/>
                                </a:cubicBezTo>
                                <a:cubicBezTo>
                                  <a:pt x="1125" y="1118"/>
                                  <a:pt x="1110" y="1130"/>
                                  <a:pt x="1094" y="1133"/>
                                </a:cubicBezTo>
                                <a:cubicBezTo>
                                  <a:pt x="1090" y="1134"/>
                                  <a:pt x="1086" y="1134"/>
                                  <a:pt x="1082" y="1134"/>
                                </a:cubicBezTo>
                                <a:cubicBezTo>
                                  <a:pt x="1049" y="1134"/>
                                  <a:pt x="1006" y="1110"/>
                                  <a:pt x="975" y="1037"/>
                                </a:cubicBezTo>
                                <a:cubicBezTo>
                                  <a:pt x="935" y="948"/>
                                  <a:pt x="890" y="867"/>
                                  <a:pt x="813" y="867"/>
                                </a:cubicBezTo>
                                <a:lnTo>
                                  <a:pt x="810" y="867"/>
                                </a:lnTo>
                                <a:cubicBezTo>
                                  <a:pt x="732" y="867"/>
                                  <a:pt x="696" y="945"/>
                                  <a:pt x="661" y="1021"/>
                                </a:cubicBezTo>
                                <a:cubicBezTo>
                                  <a:pt x="639" y="1066"/>
                                  <a:pt x="603" y="1142"/>
                                  <a:pt x="574" y="1152"/>
                                </a:cubicBezTo>
                                <a:cubicBezTo>
                                  <a:pt x="572" y="1153"/>
                                  <a:pt x="570" y="1153"/>
                                  <a:pt x="568" y="1153"/>
                                </a:cubicBezTo>
                                <a:cubicBezTo>
                                  <a:pt x="560" y="1153"/>
                                  <a:pt x="547" y="1147"/>
                                  <a:pt x="532" y="1139"/>
                                </a:cubicBezTo>
                                <a:cubicBezTo>
                                  <a:pt x="485" y="1109"/>
                                  <a:pt x="482" y="1096"/>
                                  <a:pt x="529" y="1000"/>
                                </a:cubicBezTo>
                                <a:cubicBezTo>
                                  <a:pt x="557" y="945"/>
                                  <a:pt x="593" y="876"/>
                                  <a:pt x="554" y="809"/>
                                </a:cubicBezTo>
                                <a:cubicBezTo>
                                  <a:pt x="506" y="731"/>
                                  <a:pt x="395" y="725"/>
                                  <a:pt x="306" y="719"/>
                                </a:cubicBezTo>
                                <a:cubicBezTo>
                                  <a:pt x="286" y="719"/>
                                  <a:pt x="268" y="718"/>
                                  <a:pt x="253" y="716"/>
                                </a:cubicBezTo>
                                <a:cubicBezTo>
                                  <a:pt x="196" y="709"/>
                                  <a:pt x="172" y="682"/>
                                  <a:pt x="167" y="665"/>
                                </a:cubicBezTo>
                                <a:cubicBezTo>
                                  <a:pt x="165" y="644"/>
                                  <a:pt x="181" y="623"/>
                                  <a:pt x="209" y="610"/>
                                </a:cubicBezTo>
                                <a:cubicBezTo>
                                  <a:pt x="231" y="601"/>
                                  <a:pt x="256" y="598"/>
                                  <a:pt x="283" y="598"/>
                                </a:cubicBezTo>
                                <a:cubicBezTo>
                                  <a:pt x="305" y="598"/>
                                  <a:pt x="327" y="600"/>
                                  <a:pt x="349" y="603"/>
                                </a:cubicBezTo>
                                <a:cubicBezTo>
                                  <a:pt x="370" y="604"/>
                                  <a:pt x="392" y="606"/>
                                  <a:pt x="414" y="606"/>
                                </a:cubicBezTo>
                                <a:cubicBezTo>
                                  <a:pt x="462" y="606"/>
                                  <a:pt x="509" y="597"/>
                                  <a:pt x="543" y="554"/>
                                </a:cubicBezTo>
                                <a:cubicBezTo>
                                  <a:pt x="587" y="493"/>
                                  <a:pt x="581" y="408"/>
                                  <a:pt x="520" y="241"/>
                                </a:cubicBezTo>
                                <a:cubicBezTo>
                                  <a:pt x="516" y="229"/>
                                  <a:pt x="501" y="182"/>
                                  <a:pt x="523" y="165"/>
                                </a:cubicBezTo>
                                <a:cubicBezTo>
                                  <a:pt x="529" y="161"/>
                                  <a:pt x="539" y="158"/>
                                  <a:pt x="550" y="158"/>
                                </a:cubicBezTo>
                                <a:close/>
                                <a:moveTo>
                                  <a:pt x="550" y="1"/>
                                </a:moveTo>
                                <a:cubicBezTo>
                                  <a:pt x="507" y="1"/>
                                  <a:pt x="466" y="13"/>
                                  <a:pt x="432" y="38"/>
                                </a:cubicBezTo>
                                <a:cubicBezTo>
                                  <a:pt x="373" y="80"/>
                                  <a:pt x="327" y="168"/>
                                  <a:pt x="373" y="294"/>
                                </a:cubicBezTo>
                                <a:cubicBezTo>
                                  <a:pt x="408" y="386"/>
                                  <a:pt x="414" y="430"/>
                                  <a:pt x="416" y="449"/>
                                </a:cubicBezTo>
                                <a:cubicBezTo>
                                  <a:pt x="401" y="449"/>
                                  <a:pt x="380" y="448"/>
                                  <a:pt x="364" y="446"/>
                                </a:cubicBezTo>
                                <a:cubicBezTo>
                                  <a:pt x="338" y="443"/>
                                  <a:pt x="310" y="440"/>
                                  <a:pt x="281" y="440"/>
                                </a:cubicBezTo>
                                <a:cubicBezTo>
                                  <a:pt x="236" y="440"/>
                                  <a:pt x="189" y="447"/>
                                  <a:pt x="142" y="468"/>
                                </a:cubicBezTo>
                                <a:cubicBezTo>
                                  <a:pt x="49" y="513"/>
                                  <a:pt x="1" y="597"/>
                                  <a:pt x="12" y="687"/>
                                </a:cubicBezTo>
                                <a:cubicBezTo>
                                  <a:pt x="24" y="761"/>
                                  <a:pt x="86" y="849"/>
                                  <a:pt x="231" y="869"/>
                                </a:cubicBezTo>
                                <a:cubicBezTo>
                                  <a:pt x="249" y="873"/>
                                  <a:pt x="271" y="873"/>
                                  <a:pt x="297" y="874"/>
                                </a:cubicBezTo>
                                <a:cubicBezTo>
                                  <a:pt x="328" y="876"/>
                                  <a:pt x="388" y="879"/>
                                  <a:pt x="411" y="886"/>
                                </a:cubicBezTo>
                                <a:cubicBezTo>
                                  <a:pt x="407" y="898"/>
                                  <a:pt x="396" y="916"/>
                                  <a:pt x="392" y="928"/>
                                </a:cubicBezTo>
                                <a:cubicBezTo>
                                  <a:pt x="355" y="1004"/>
                                  <a:pt x="275" y="1159"/>
                                  <a:pt x="451" y="1270"/>
                                </a:cubicBezTo>
                                <a:cubicBezTo>
                                  <a:pt x="491" y="1295"/>
                                  <a:pt x="532" y="1309"/>
                                  <a:pt x="571" y="1309"/>
                                </a:cubicBezTo>
                                <a:cubicBezTo>
                                  <a:pt x="587" y="1309"/>
                                  <a:pt x="603" y="1306"/>
                                  <a:pt x="614" y="1304"/>
                                </a:cubicBezTo>
                                <a:cubicBezTo>
                                  <a:pt x="711" y="1275"/>
                                  <a:pt x="758" y="1171"/>
                                  <a:pt x="798" y="1089"/>
                                </a:cubicBezTo>
                                <a:cubicBezTo>
                                  <a:pt x="801" y="1081"/>
                                  <a:pt x="806" y="1074"/>
                                  <a:pt x="808" y="1065"/>
                                </a:cubicBezTo>
                                <a:cubicBezTo>
                                  <a:pt x="813" y="1074"/>
                                  <a:pt x="820" y="1087"/>
                                  <a:pt x="825" y="1102"/>
                                </a:cubicBezTo>
                                <a:cubicBezTo>
                                  <a:pt x="888" y="1243"/>
                                  <a:pt x="992" y="1292"/>
                                  <a:pt x="1077" y="1292"/>
                                </a:cubicBezTo>
                                <a:cubicBezTo>
                                  <a:pt x="1092" y="1292"/>
                                  <a:pt x="1106" y="1291"/>
                                  <a:pt x="1119" y="1288"/>
                                </a:cubicBezTo>
                                <a:cubicBezTo>
                                  <a:pt x="1209" y="1269"/>
                                  <a:pt x="1274" y="1195"/>
                                  <a:pt x="1274" y="1111"/>
                                </a:cubicBezTo>
                                <a:cubicBezTo>
                                  <a:pt x="1275" y="1032"/>
                                  <a:pt x="1224" y="976"/>
                                  <a:pt x="1184" y="929"/>
                                </a:cubicBezTo>
                                <a:cubicBezTo>
                                  <a:pt x="1169" y="911"/>
                                  <a:pt x="1138" y="879"/>
                                  <a:pt x="1139" y="861"/>
                                </a:cubicBezTo>
                                <a:cubicBezTo>
                                  <a:pt x="1150" y="851"/>
                                  <a:pt x="1209" y="840"/>
                                  <a:pt x="1241" y="837"/>
                                </a:cubicBezTo>
                                <a:cubicBezTo>
                                  <a:pt x="1290" y="830"/>
                                  <a:pt x="1348" y="823"/>
                                  <a:pt x="1398" y="799"/>
                                </a:cubicBezTo>
                                <a:cubicBezTo>
                                  <a:pt x="1497" y="750"/>
                                  <a:pt x="1551" y="645"/>
                                  <a:pt x="1519" y="555"/>
                                </a:cubicBezTo>
                                <a:cubicBezTo>
                                  <a:pt x="1499" y="495"/>
                                  <a:pt x="1441" y="440"/>
                                  <a:pt x="1337" y="440"/>
                                </a:cubicBezTo>
                                <a:cubicBezTo>
                                  <a:pt x="1316" y="440"/>
                                  <a:pt x="1293" y="443"/>
                                  <a:pt x="1268" y="448"/>
                                </a:cubicBezTo>
                                <a:cubicBezTo>
                                  <a:pt x="1237" y="453"/>
                                  <a:pt x="1213" y="456"/>
                                  <a:pt x="1194" y="459"/>
                                </a:cubicBezTo>
                                <a:cubicBezTo>
                                  <a:pt x="1201" y="455"/>
                                  <a:pt x="1207" y="452"/>
                                  <a:pt x="1213" y="449"/>
                                </a:cubicBezTo>
                                <a:cubicBezTo>
                                  <a:pt x="1235" y="439"/>
                                  <a:pt x="1257" y="425"/>
                                  <a:pt x="1275" y="411"/>
                                </a:cubicBezTo>
                                <a:cubicBezTo>
                                  <a:pt x="1342" y="355"/>
                                  <a:pt x="1367" y="275"/>
                                  <a:pt x="1340" y="198"/>
                                </a:cubicBezTo>
                                <a:cubicBezTo>
                                  <a:pt x="1311" y="108"/>
                                  <a:pt x="1216" y="41"/>
                                  <a:pt x="1111" y="35"/>
                                </a:cubicBezTo>
                                <a:cubicBezTo>
                                  <a:pt x="1108" y="35"/>
                                  <a:pt x="1104" y="35"/>
                                  <a:pt x="1100" y="35"/>
                                </a:cubicBezTo>
                                <a:cubicBezTo>
                                  <a:pt x="1038" y="35"/>
                                  <a:pt x="903" y="60"/>
                                  <a:pt x="820" y="241"/>
                                </a:cubicBezTo>
                                <a:lnTo>
                                  <a:pt x="820" y="242"/>
                                </a:lnTo>
                                <a:cubicBezTo>
                                  <a:pt x="810" y="225"/>
                                  <a:pt x="798" y="204"/>
                                  <a:pt x="791" y="188"/>
                                </a:cubicBezTo>
                                <a:cubicBezTo>
                                  <a:pt x="763" y="134"/>
                                  <a:pt x="736" y="84"/>
                                  <a:pt x="699" y="55"/>
                                </a:cubicBezTo>
                                <a:cubicBezTo>
                                  <a:pt x="655" y="19"/>
                                  <a:pt x="601" y="1"/>
                                  <a:pt x="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1305525" y="1847375"/>
                            <a:ext cx="48875" cy="32150"/>
                          </a:xfrm>
                          <a:custGeom>
                            <a:avLst/>
                            <a:gdLst/>
                            <a:ahLst/>
                            <a:cxnLst/>
                            <a:rect l="l" t="t" r="r" b="b"/>
                            <a:pathLst>
                              <a:path w="1955" h="1286" extrusionOk="0">
                                <a:moveTo>
                                  <a:pt x="87" y="0"/>
                                </a:moveTo>
                                <a:cubicBezTo>
                                  <a:pt x="70" y="0"/>
                                  <a:pt x="53" y="6"/>
                                  <a:pt x="39" y="18"/>
                                </a:cubicBezTo>
                                <a:cubicBezTo>
                                  <a:pt x="5" y="46"/>
                                  <a:pt x="1" y="95"/>
                                  <a:pt x="27" y="129"/>
                                </a:cubicBezTo>
                                <a:cubicBezTo>
                                  <a:pt x="495" y="691"/>
                                  <a:pt x="1141" y="1102"/>
                                  <a:pt x="1850" y="1282"/>
                                </a:cubicBezTo>
                                <a:cubicBezTo>
                                  <a:pt x="1856" y="1285"/>
                                  <a:pt x="1863" y="1285"/>
                                  <a:pt x="1869" y="1285"/>
                                </a:cubicBezTo>
                                <a:cubicBezTo>
                                  <a:pt x="1903" y="1285"/>
                                  <a:pt x="1935" y="1260"/>
                                  <a:pt x="1946" y="1225"/>
                                </a:cubicBezTo>
                                <a:cubicBezTo>
                                  <a:pt x="1955" y="1185"/>
                                  <a:pt x="1931" y="1142"/>
                                  <a:pt x="1888" y="1132"/>
                                </a:cubicBezTo>
                                <a:cubicBezTo>
                                  <a:pt x="1213" y="957"/>
                                  <a:pt x="594" y="566"/>
                                  <a:pt x="150" y="30"/>
                                </a:cubicBezTo>
                                <a:cubicBezTo>
                                  <a:pt x="134" y="10"/>
                                  <a:pt x="110" y="0"/>
                                  <a:pt x="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1314425" y="1878025"/>
                            <a:ext cx="31200" cy="9175"/>
                          </a:xfrm>
                          <a:custGeom>
                            <a:avLst/>
                            <a:gdLst/>
                            <a:ahLst/>
                            <a:cxnLst/>
                            <a:rect l="l" t="t" r="r" b="b"/>
                            <a:pathLst>
                              <a:path w="1248" h="367" extrusionOk="0">
                                <a:moveTo>
                                  <a:pt x="89" y="1"/>
                                </a:moveTo>
                                <a:cubicBezTo>
                                  <a:pt x="63" y="1"/>
                                  <a:pt x="37" y="14"/>
                                  <a:pt x="23" y="39"/>
                                </a:cubicBezTo>
                                <a:cubicBezTo>
                                  <a:pt x="1" y="75"/>
                                  <a:pt x="11" y="123"/>
                                  <a:pt x="48" y="145"/>
                                </a:cubicBezTo>
                                <a:cubicBezTo>
                                  <a:pt x="290" y="291"/>
                                  <a:pt x="572" y="366"/>
                                  <a:pt x="853" y="366"/>
                                </a:cubicBezTo>
                                <a:cubicBezTo>
                                  <a:pt x="962" y="366"/>
                                  <a:pt x="1071" y="356"/>
                                  <a:pt x="1178" y="331"/>
                                </a:cubicBezTo>
                                <a:cubicBezTo>
                                  <a:pt x="1219" y="322"/>
                                  <a:pt x="1247" y="282"/>
                                  <a:pt x="1237" y="239"/>
                                </a:cubicBezTo>
                                <a:cubicBezTo>
                                  <a:pt x="1229" y="202"/>
                                  <a:pt x="1198" y="179"/>
                                  <a:pt x="1162" y="179"/>
                                </a:cubicBezTo>
                                <a:cubicBezTo>
                                  <a:pt x="1157" y="179"/>
                                  <a:pt x="1151" y="179"/>
                                  <a:pt x="1145" y="180"/>
                                </a:cubicBezTo>
                                <a:cubicBezTo>
                                  <a:pt x="1049" y="201"/>
                                  <a:pt x="951" y="211"/>
                                  <a:pt x="853" y="211"/>
                                </a:cubicBezTo>
                                <a:cubicBezTo>
                                  <a:pt x="600" y="211"/>
                                  <a:pt x="346" y="143"/>
                                  <a:pt x="129" y="12"/>
                                </a:cubicBezTo>
                                <a:cubicBezTo>
                                  <a:pt x="116" y="4"/>
                                  <a:pt x="10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1336175" y="1843725"/>
                            <a:ext cx="22575" cy="26850"/>
                          </a:xfrm>
                          <a:custGeom>
                            <a:avLst/>
                            <a:gdLst/>
                            <a:ahLst/>
                            <a:cxnLst/>
                            <a:rect l="l" t="t" r="r" b="b"/>
                            <a:pathLst>
                              <a:path w="903" h="1074" extrusionOk="0">
                                <a:moveTo>
                                  <a:pt x="77" y="0"/>
                                </a:moveTo>
                                <a:cubicBezTo>
                                  <a:pt x="34" y="1"/>
                                  <a:pt x="0" y="37"/>
                                  <a:pt x="0" y="80"/>
                                </a:cubicBezTo>
                                <a:cubicBezTo>
                                  <a:pt x="3" y="476"/>
                                  <a:pt x="457" y="895"/>
                                  <a:pt x="779" y="1065"/>
                                </a:cubicBezTo>
                                <a:cubicBezTo>
                                  <a:pt x="792" y="1071"/>
                                  <a:pt x="802" y="1074"/>
                                  <a:pt x="816" y="1074"/>
                                </a:cubicBezTo>
                                <a:cubicBezTo>
                                  <a:pt x="844" y="1074"/>
                                  <a:pt x="870" y="1059"/>
                                  <a:pt x="884" y="1031"/>
                                </a:cubicBezTo>
                                <a:cubicBezTo>
                                  <a:pt x="903" y="993"/>
                                  <a:pt x="890" y="947"/>
                                  <a:pt x="851" y="926"/>
                                </a:cubicBezTo>
                                <a:cubicBezTo>
                                  <a:pt x="516" y="749"/>
                                  <a:pt x="157" y="365"/>
                                  <a:pt x="154" y="77"/>
                                </a:cubicBezTo>
                                <a:cubicBezTo>
                                  <a:pt x="154" y="35"/>
                                  <a:pt x="120"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1380225" y="1813775"/>
                            <a:ext cx="24275" cy="55650"/>
                          </a:xfrm>
                          <a:custGeom>
                            <a:avLst/>
                            <a:gdLst/>
                            <a:ahLst/>
                            <a:cxnLst/>
                            <a:rect l="l" t="t" r="r" b="b"/>
                            <a:pathLst>
                              <a:path w="971" h="2226" extrusionOk="0">
                                <a:moveTo>
                                  <a:pt x="773" y="1"/>
                                </a:moveTo>
                                <a:cubicBezTo>
                                  <a:pt x="769" y="1"/>
                                  <a:pt x="764" y="1"/>
                                  <a:pt x="760" y="2"/>
                                </a:cubicBezTo>
                                <a:cubicBezTo>
                                  <a:pt x="717" y="8"/>
                                  <a:pt x="687" y="47"/>
                                  <a:pt x="695" y="90"/>
                                </a:cubicBezTo>
                                <a:cubicBezTo>
                                  <a:pt x="807" y="811"/>
                                  <a:pt x="554" y="1581"/>
                                  <a:pt x="32" y="2092"/>
                                </a:cubicBezTo>
                                <a:cubicBezTo>
                                  <a:pt x="0" y="2123"/>
                                  <a:pt x="0" y="2171"/>
                                  <a:pt x="30" y="2202"/>
                                </a:cubicBezTo>
                                <a:cubicBezTo>
                                  <a:pt x="45" y="2219"/>
                                  <a:pt x="65" y="2226"/>
                                  <a:pt x="86" y="2226"/>
                                </a:cubicBezTo>
                                <a:cubicBezTo>
                                  <a:pt x="105" y="2226"/>
                                  <a:pt x="125" y="2219"/>
                                  <a:pt x="141" y="2204"/>
                                </a:cubicBezTo>
                                <a:cubicBezTo>
                                  <a:pt x="699" y="1657"/>
                                  <a:pt x="971" y="838"/>
                                  <a:pt x="848" y="65"/>
                                </a:cubicBezTo>
                                <a:cubicBezTo>
                                  <a:pt x="843" y="28"/>
                                  <a:pt x="810" y="1"/>
                                  <a:pt x="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1372500" y="1836075"/>
                            <a:ext cx="7000" cy="28225"/>
                          </a:xfrm>
                          <a:custGeom>
                            <a:avLst/>
                            <a:gdLst/>
                            <a:ahLst/>
                            <a:cxnLst/>
                            <a:rect l="l" t="t" r="r" b="b"/>
                            <a:pathLst>
                              <a:path w="280" h="1129" extrusionOk="0">
                                <a:moveTo>
                                  <a:pt x="121" y="1"/>
                                </a:moveTo>
                                <a:cubicBezTo>
                                  <a:pt x="114" y="1"/>
                                  <a:pt x="108" y="2"/>
                                  <a:pt x="101" y="3"/>
                                </a:cubicBezTo>
                                <a:cubicBezTo>
                                  <a:pt x="58" y="12"/>
                                  <a:pt x="33" y="55"/>
                                  <a:pt x="44" y="96"/>
                                </a:cubicBezTo>
                                <a:cubicBezTo>
                                  <a:pt x="122" y="399"/>
                                  <a:pt x="110" y="730"/>
                                  <a:pt x="14" y="1027"/>
                                </a:cubicBezTo>
                                <a:cubicBezTo>
                                  <a:pt x="1" y="1068"/>
                                  <a:pt x="24" y="1112"/>
                                  <a:pt x="64" y="1126"/>
                                </a:cubicBezTo>
                                <a:cubicBezTo>
                                  <a:pt x="72" y="1127"/>
                                  <a:pt x="81" y="1129"/>
                                  <a:pt x="88" y="1129"/>
                                </a:cubicBezTo>
                                <a:cubicBezTo>
                                  <a:pt x="122" y="1129"/>
                                  <a:pt x="153" y="1109"/>
                                  <a:pt x="162" y="1076"/>
                                </a:cubicBezTo>
                                <a:cubicBezTo>
                                  <a:pt x="267" y="746"/>
                                  <a:pt x="280" y="396"/>
                                  <a:pt x="196" y="59"/>
                                </a:cubicBezTo>
                                <a:cubicBezTo>
                                  <a:pt x="187" y="24"/>
                                  <a:pt x="156" y="1"/>
                                  <a:pt x="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1389125" y="1842150"/>
                            <a:ext cx="23800" cy="30825"/>
                          </a:xfrm>
                          <a:custGeom>
                            <a:avLst/>
                            <a:gdLst/>
                            <a:ahLst/>
                            <a:cxnLst/>
                            <a:rect l="l" t="t" r="r" b="b"/>
                            <a:pathLst>
                              <a:path w="952" h="1233" extrusionOk="0">
                                <a:moveTo>
                                  <a:pt x="834" y="0"/>
                                </a:moveTo>
                                <a:cubicBezTo>
                                  <a:pt x="831" y="0"/>
                                  <a:pt x="828" y="1"/>
                                  <a:pt x="825" y="1"/>
                                </a:cubicBezTo>
                                <a:cubicBezTo>
                                  <a:pt x="780" y="7"/>
                                  <a:pt x="752" y="48"/>
                                  <a:pt x="758" y="91"/>
                                </a:cubicBezTo>
                                <a:cubicBezTo>
                                  <a:pt x="786" y="276"/>
                                  <a:pt x="581" y="834"/>
                                  <a:pt x="57" y="1085"/>
                                </a:cubicBezTo>
                                <a:cubicBezTo>
                                  <a:pt x="18" y="1104"/>
                                  <a:pt x="0" y="1150"/>
                                  <a:pt x="20" y="1188"/>
                                </a:cubicBezTo>
                                <a:cubicBezTo>
                                  <a:pt x="33" y="1217"/>
                                  <a:pt x="61" y="1233"/>
                                  <a:pt x="91" y="1233"/>
                                </a:cubicBezTo>
                                <a:cubicBezTo>
                                  <a:pt x="101" y="1233"/>
                                  <a:pt x="113" y="1231"/>
                                  <a:pt x="123" y="1225"/>
                                </a:cubicBezTo>
                                <a:cubicBezTo>
                                  <a:pt x="714" y="943"/>
                                  <a:pt x="952" y="321"/>
                                  <a:pt x="913" y="66"/>
                                </a:cubicBezTo>
                                <a:cubicBezTo>
                                  <a:pt x="908" y="26"/>
                                  <a:pt x="874"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1300250" y="1726175"/>
                            <a:ext cx="119850" cy="112350"/>
                          </a:xfrm>
                          <a:custGeom>
                            <a:avLst/>
                            <a:gdLst/>
                            <a:ahLst/>
                            <a:cxnLst/>
                            <a:rect l="l" t="t" r="r" b="b"/>
                            <a:pathLst>
                              <a:path w="4794" h="4494" extrusionOk="0">
                                <a:moveTo>
                                  <a:pt x="2631" y="159"/>
                                </a:moveTo>
                                <a:cubicBezTo>
                                  <a:pt x="3523" y="159"/>
                                  <a:pt x="4428" y="655"/>
                                  <a:pt x="4570" y="1602"/>
                                </a:cubicBezTo>
                                <a:cubicBezTo>
                                  <a:pt x="4610" y="1871"/>
                                  <a:pt x="4538" y="2159"/>
                                  <a:pt x="4378" y="2373"/>
                                </a:cubicBezTo>
                                <a:cubicBezTo>
                                  <a:pt x="4292" y="2487"/>
                                  <a:pt x="4205" y="2543"/>
                                  <a:pt x="4161" y="2549"/>
                                </a:cubicBezTo>
                                <a:cubicBezTo>
                                  <a:pt x="4160" y="2549"/>
                                  <a:pt x="4159" y="2549"/>
                                  <a:pt x="4158" y="2549"/>
                                </a:cubicBezTo>
                                <a:cubicBezTo>
                                  <a:pt x="4120" y="2549"/>
                                  <a:pt x="4064" y="2440"/>
                                  <a:pt x="4016" y="2342"/>
                                </a:cubicBezTo>
                                <a:cubicBezTo>
                                  <a:pt x="3878" y="2069"/>
                                  <a:pt x="3654" y="1629"/>
                                  <a:pt x="3005" y="1629"/>
                                </a:cubicBezTo>
                                <a:cubicBezTo>
                                  <a:pt x="2934" y="1629"/>
                                  <a:pt x="2858" y="1635"/>
                                  <a:pt x="2776" y="1646"/>
                                </a:cubicBezTo>
                                <a:cubicBezTo>
                                  <a:pt x="2030" y="1750"/>
                                  <a:pt x="1291" y="2489"/>
                                  <a:pt x="1309" y="3913"/>
                                </a:cubicBezTo>
                                <a:cubicBezTo>
                                  <a:pt x="1107" y="3964"/>
                                  <a:pt x="901" y="4074"/>
                                  <a:pt x="709" y="4238"/>
                                </a:cubicBezTo>
                                <a:cubicBezTo>
                                  <a:pt x="695" y="4252"/>
                                  <a:pt x="678" y="4266"/>
                                  <a:pt x="661" y="4281"/>
                                </a:cubicBezTo>
                                <a:cubicBezTo>
                                  <a:pt x="531" y="3912"/>
                                  <a:pt x="443" y="3532"/>
                                  <a:pt x="399" y="3154"/>
                                </a:cubicBezTo>
                                <a:cubicBezTo>
                                  <a:pt x="169" y="1179"/>
                                  <a:pt x="1287" y="317"/>
                                  <a:pt x="2318" y="178"/>
                                </a:cubicBezTo>
                                <a:cubicBezTo>
                                  <a:pt x="2421" y="166"/>
                                  <a:pt x="2526" y="159"/>
                                  <a:pt x="2631" y="159"/>
                                </a:cubicBezTo>
                                <a:close/>
                                <a:moveTo>
                                  <a:pt x="2630" y="1"/>
                                </a:moveTo>
                                <a:cubicBezTo>
                                  <a:pt x="2519" y="1"/>
                                  <a:pt x="2407" y="8"/>
                                  <a:pt x="2297" y="23"/>
                                </a:cubicBezTo>
                                <a:cubicBezTo>
                                  <a:pt x="1197" y="171"/>
                                  <a:pt x="0" y="1085"/>
                                  <a:pt x="246" y="3173"/>
                                </a:cubicBezTo>
                                <a:cubicBezTo>
                                  <a:pt x="296" y="3602"/>
                                  <a:pt x="399" y="4030"/>
                                  <a:pt x="556" y="4444"/>
                                </a:cubicBezTo>
                                <a:cubicBezTo>
                                  <a:pt x="565" y="4467"/>
                                  <a:pt x="585" y="4486"/>
                                  <a:pt x="609" y="4491"/>
                                </a:cubicBezTo>
                                <a:cubicBezTo>
                                  <a:pt x="615" y="4494"/>
                                  <a:pt x="622" y="4494"/>
                                  <a:pt x="628" y="4494"/>
                                </a:cubicBezTo>
                                <a:cubicBezTo>
                                  <a:pt x="646" y="4494"/>
                                  <a:pt x="665" y="4488"/>
                                  <a:pt x="678" y="4475"/>
                                </a:cubicBezTo>
                                <a:lnTo>
                                  <a:pt x="731" y="4427"/>
                                </a:lnTo>
                                <a:cubicBezTo>
                                  <a:pt x="760" y="4402"/>
                                  <a:pt x="785" y="4379"/>
                                  <a:pt x="811" y="4356"/>
                                </a:cubicBezTo>
                                <a:cubicBezTo>
                                  <a:pt x="1003" y="4192"/>
                                  <a:pt x="1207" y="4088"/>
                                  <a:pt x="1403" y="4052"/>
                                </a:cubicBezTo>
                                <a:cubicBezTo>
                                  <a:pt x="1426" y="4048"/>
                                  <a:pt x="1443" y="4033"/>
                                  <a:pt x="1455" y="4017"/>
                                </a:cubicBezTo>
                                <a:cubicBezTo>
                                  <a:pt x="1468" y="4000"/>
                                  <a:pt x="1471" y="3977"/>
                                  <a:pt x="1468" y="3956"/>
                                </a:cubicBezTo>
                                <a:cubicBezTo>
                                  <a:pt x="1435" y="2597"/>
                                  <a:pt x="2112" y="1894"/>
                                  <a:pt x="2798" y="1800"/>
                                </a:cubicBezTo>
                                <a:cubicBezTo>
                                  <a:pt x="2872" y="1790"/>
                                  <a:pt x="2940" y="1785"/>
                                  <a:pt x="3004" y="1785"/>
                                </a:cubicBezTo>
                                <a:cubicBezTo>
                                  <a:pt x="3559" y="1785"/>
                                  <a:pt x="3741" y="2142"/>
                                  <a:pt x="3879" y="2411"/>
                                </a:cubicBezTo>
                                <a:cubicBezTo>
                                  <a:pt x="3960" y="2567"/>
                                  <a:pt x="4030" y="2702"/>
                                  <a:pt x="4159" y="2702"/>
                                </a:cubicBezTo>
                                <a:cubicBezTo>
                                  <a:pt x="4167" y="2702"/>
                                  <a:pt x="4175" y="2702"/>
                                  <a:pt x="4183" y="2701"/>
                                </a:cubicBezTo>
                                <a:cubicBezTo>
                                  <a:pt x="4284" y="2687"/>
                                  <a:pt x="4400" y="2600"/>
                                  <a:pt x="4504" y="2464"/>
                                </a:cubicBezTo>
                                <a:cubicBezTo>
                                  <a:pt x="4594" y="2346"/>
                                  <a:pt x="4793" y="2023"/>
                                  <a:pt x="4725" y="1577"/>
                                </a:cubicBezTo>
                                <a:cubicBezTo>
                                  <a:pt x="4569" y="545"/>
                                  <a:pt x="3592" y="1"/>
                                  <a:pt x="2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1477600" y="1786850"/>
                            <a:ext cx="100200" cy="128300"/>
                          </a:xfrm>
                          <a:custGeom>
                            <a:avLst/>
                            <a:gdLst/>
                            <a:ahLst/>
                            <a:cxnLst/>
                            <a:rect l="l" t="t" r="r" b="b"/>
                            <a:pathLst>
                              <a:path w="4008" h="5132" extrusionOk="0">
                                <a:moveTo>
                                  <a:pt x="2012" y="158"/>
                                </a:moveTo>
                                <a:cubicBezTo>
                                  <a:pt x="2208" y="158"/>
                                  <a:pt x="2425" y="194"/>
                                  <a:pt x="2662" y="281"/>
                                </a:cubicBezTo>
                                <a:cubicBezTo>
                                  <a:pt x="3575" y="619"/>
                                  <a:pt x="3845" y="1274"/>
                                  <a:pt x="3796" y="1774"/>
                                </a:cubicBezTo>
                                <a:cubicBezTo>
                                  <a:pt x="3755" y="2188"/>
                                  <a:pt x="3501" y="2510"/>
                                  <a:pt x="3151" y="2601"/>
                                </a:cubicBezTo>
                                <a:cubicBezTo>
                                  <a:pt x="3030" y="1646"/>
                                  <a:pt x="2604" y="1451"/>
                                  <a:pt x="2359" y="1421"/>
                                </a:cubicBezTo>
                                <a:cubicBezTo>
                                  <a:pt x="2332" y="1418"/>
                                  <a:pt x="2305" y="1417"/>
                                  <a:pt x="2278" y="1417"/>
                                </a:cubicBezTo>
                                <a:cubicBezTo>
                                  <a:pt x="1883" y="1417"/>
                                  <a:pt x="1528" y="1742"/>
                                  <a:pt x="1412" y="2070"/>
                                </a:cubicBezTo>
                                <a:cubicBezTo>
                                  <a:pt x="1139" y="2851"/>
                                  <a:pt x="1724" y="3820"/>
                                  <a:pt x="2402" y="4418"/>
                                </a:cubicBezTo>
                                <a:cubicBezTo>
                                  <a:pt x="2300" y="4557"/>
                                  <a:pt x="2225" y="4722"/>
                                  <a:pt x="2174" y="4917"/>
                                </a:cubicBezTo>
                                <a:cubicBezTo>
                                  <a:pt x="1275" y="4217"/>
                                  <a:pt x="173" y="3142"/>
                                  <a:pt x="370" y="1714"/>
                                </a:cubicBezTo>
                                <a:cubicBezTo>
                                  <a:pt x="446" y="1148"/>
                                  <a:pt x="764" y="650"/>
                                  <a:pt x="1220" y="377"/>
                                </a:cubicBezTo>
                                <a:cubicBezTo>
                                  <a:pt x="1408" y="263"/>
                                  <a:pt x="1674" y="158"/>
                                  <a:pt x="2012" y="158"/>
                                </a:cubicBezTo>
                                <a:close/>
                                <a:moveTo>
                                  <a:pt x="2010" y="1"/>
                                </a:moveTo>
                                <a:cubicBezTo>
                                  <a:pt x="1640" y="1"/>
                                  <a:pt x="1346" y="118"/>
                                  <a:pt x="1139" y="243"/>
                                </a:cubicBezTo>
                                <a:cubicBezTo>
                                  <a:pt x="644" y="540"/>
                                  <a:pt x="297" y="1080"/>
                                  <a:pt x="214" y="1692"/>
                                </a:cubicBezTo>
                                <a:cubicBezTo>
                                  <a:pt x="0" y="3251"/>
                                  <a:pt x="1231" y="4393"/>
                                  <a:pt x="2176" y="5114"/>
                                </a:cubicBezTo>
                                <a:cubicBezTo>
                                  <a:pt x="2191" y="5126"/>
                                  <a:pt x="2208" y="5131"/>
                                  <a:pt x="2225" y="5131"/>
                                </a:cubicBezTo>
                                <a:cubicBezTo>
                                  <a:pt x="2235" y="5131"/>
                                  <a:pt x="2245" y="5129"/>
                                  <a:pt x="2250" y="5126"/>
                                </a:cubicBezTo>
                                <a:cubicBezTo>
                                  <a:pt x="2276" y="5115"/>
                                  <a:pt x="2294" y="5093"/>
                                  <a:pt x="2300" y="5068"/>
                                </a:cubicBezTo>
                                <a:lnTo>
                                  <a:pt x="2309" y="5024"/>
                                </a:lnTo>
                                <a:cubicBezTo>
                                  <a:pt x="2358" y="4796"/>
                                  <a:pt x="2445" y="4604"/>
                                  <a:pt x="2567" y="4458"/>
                                </a:cubicBezTo>
                                <a:cubicBezTo>
                                  <a:pt x="2595" y="4427"/>
                                  <a:pt x="2592" y="4377"/>
                                  <a:pt x="2558" y="4350"/>
                                </a:cubicBezTo>
                                <a:cubicBezTo>
                                  <a:pt x="1876" y="3771"/>
                                  <a:pt x="1315" y="2823"/>
                                  <a:pt x="1560" y="2123"/>
                                </a:cubicBezTo>
                                <a:cubicBezTo>
                                  <a:pt x="1658" y="1845"/>
                                  <a:pt x="1963" y="1574"/>
                                  <a:pt x="2281" y="1574"/>
                                </a:cubicBezTo>
                                <a:cubicBezTo>
                                  <a:pt x="2302" y="1574"/>
                                  <a:pt x="2322" y="1576"/>
                                  <a:pt x="2343" y="1578"/>
                                </a:cubicBezTo>
                                <a:cubicBezTo>
                                  <a:pt x="2700" y="1621"/>
                                  <a:pt x="2935" y="2019"/>
                                  <a:pt x="3007" y="2705"/>
                                </a:cubicBezTo>
                                <a:cubicBezTo>
                                  <a:pt x="3009" y="2725"/>
                                  <a:pt x="3021" y="2745"/>
                                  <a:pt x="3037" y="2758"/>
                                </a:cubicBezTo>
                                <a:cubicBezTo>
                                  <a:pt x="3050" y="2768"/>
                                  <a:pt x="3066" y="2774"/>
                                  <a:pt x="3082" y="2774"/>
                                </a:cubicBezTo>
                                <a:cubicBezTo>
                                  <a:pt x="3087" y="2774"/>
                                  <a:pt x="3091" y="2774"/>
                                  <a:pt x="3096" y="2773"/>
                                </a:cubicBezTo>
                                <a:cubicBezTo>
                                  <a:pt x="3555" y="2700"/>
                                  <a:pt x="3900" y="2306"/>
                                  <a:pt x="3951" y="1791"/>
                                </a:cubicBezTo>
                                <a:cubicBezTo>
                                  <a:pt x="4007" y="1232"/>
                                  <a:pt x="3712" y="504"/>
                                  <a:pt x="2718" y="135"/>
                                </a:cubicBezTo>
                                <a:cubicBezTo>
                                  <a:pt x="2458" y="39"/>
                                  <a:pt x="2222" y="1"/>
                                  <a:pt x="2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39" name="Google Shape;239;p2"/>
                    <p:cNvSpPr/>
                    <p:nvPr/>
                  </p:nvSpPr>
                  <p:spPr>
                    <a:xfrm>
                      <a:off x="1440350" y="1988225"/>
                      <a:ext cx="369625" cy="426625"/>
                    </a:xfrm>
                    <a:custGeom>
                      <a:avLst/>
                      <a:gdLst/>
                      <a:ahLst/>
                      <a:cxnLst/>
                      <a:rect l="l" t="t" r="r" b="b"/>
                      <a:pathLst>
                        <a:path w="14785" h="17065" extrusionOk="0">
                          <a:moveTo>
                            <a:pt x="8132" y="184"/>
                          </a:moveTo>
                          <a:cubicBezTo>
                            <a:pt x="10953" y="1883"/>
                            <a:pt x="12869" y="5076"/>
                            <a:pt x="13023" y="8337"/>
                          </a:cubicBezTo>
                          <a:cubicBezTo>
                            <a:pt x="13130" y="10585"/>
                            <a:pt x="12281" y="11331"/>
                            <a:pt x="11717" y="11823"/>
                          </a:cubicBezTo>
                          <a:cubicBezTo>
                            <a:pt x="11574" y="11947"/>
                            <a:pt x="11451" y="12056"/>
                            <a:pt x="11357" y="12173"/>
                          </a:cubicBezTo>
                          <a:cubicBezTo>
                            <a:pt x="11117" y="12462"/>
                            <a:pt x="11020" y="12793"/>
                            <a:pt x="11066" y="13156"/>
                          </a:cubicBezTo>
                          <a:cubicBezTo>
                            <a:pt x="11144" y="13778"/>
                            <a:pt x="11625" y="14338"/>
                            <a:pt x="12052" y="14651"/>
                          </a:cubicBezTo>
                          <a:cubicBezTo>
                            <a:pt x="12517" y="14997"/>
                            <a:pt x="13057" y="15205"/>
                            <a:pt x="13568" y="15239"/>
                          </a:cubicBezTo>
                          <a:lnTo>
                            <a:pt x="13658" y="15245"/>
                          </a:lnTo>
                          <a:cubicBezTo>
                            <a:pt x="13802" y="15252"/>
                            <a:pt x="13952" y="15261"/>
                            <a:pt x="14090" y="15288"/>
                          </a:cubicBezTo>
                          <a:cubicBezTo>
                            <a:pt x="14455" y="15354"/>
                            <a:pt x="14609" y="15514"/>
                            <a:pt x="14599" y="15822"/>
                          </a:cubicBezTo>
                          <a:cubicBezTo>
                            <a:pt x="14588" y="16079"/>
                            <a:pt x="14387" y="16370"/>
                            <a:pt x="14114" y="16379"/>
                          </a:cubicBezTo>
                          <a:cubicBezTo>
                            <a:pt x="14099" y="16379"/>
                            <a:pt x="14086" y="16384"/>
                            <a:pt x="14076" y="16391"/>
                          </a:cubicBezTo>
                          <a:cubicBezTo>
                            <a:pt x="14066" y="16392"/>
                            <a:pt x="14054" y="16393"/>
                            <a:pt x="14038" y="16393"/>
                          </a:cubicBezTo>
                          <a:cubicBezTo>
                            <a:pt x="13774" y="16393"/>
                            <a:pt x="12641" y="16203"/>
                            <a:pt x="12509" y="16171"/>
                          </a:cubicBezTo>
                          <a:cubicBezTo>
                            <a:pt x="11630" y="15949"/>
                            <a:pt x="11153" y="15710"/>
                            <a:pt x="10693" y="15478"/>
                          </a:cubicBezTo>
                          <a:cubicBezTo>
                            <a:pt x="10320" y="15291"/>
                            <a:pt x="9965" y="15113"/>
                            <a:pt x="9423" y="14951"/>
                          </a:cubicBezTo>
                          <a:cubicBezTo>
                            <a:pt x="8907" y="14798"/>
                            <a:pt x="8412" y="14720"/>
                            <a:pt x="7932" y="14720"/>
                          </a:cubicBezTo>
                          <a:cubicBezTo>
                            <a:pt x="6606" y="14720"/>
                            <a:pt x="5388" y="15312"/>
                            <a:pt x="4121" y="16545"/>
                          </a:cubicBezTo>
                          <a:cubicBezTo>
                            <a:pt x="3855" y="16802"/>
                            <a:pt x="3484" y="16906"/>
                            <a:pt x="3082" y="16906"/>
                          </a:cubicBezTo>
                          <a:cubicBezTo>
                            <a:pt x="2237" y="16906"/>
                            <a:pt x="1254" y="16448"/>
                            <a:pt x="818" y="16000"/>
                          </a:cubicBezTo>
                          <a:cubicBezTo>
                            <a:pt x="191" y="15356"/>
                            <a:pt x="208" y="14310"/>
                            <a:pt x="589" y="13673"/>
                          </a:cubicBezTo>
                          <a:cubicBezTo>
                            <a:pt x="830" y="13269"/>
                            <a:pt x="1182" y="13053"/>
                            <a:pt x="1582" y="13053"/>
                          </a:cubicBezTo>
                          <a:cubicBezTo>
                            <a:pt x="1631" y="13053"/>
                            <a:pt x="1679" y="13057"/>
                            <a:pt x="1737" y="13059"/>
                          </a:cubicBezTo>
                          <a:cubicBezTo>
                            <a:pt x="1443" y="13276"/>
                            <a:pt x="1285" y="13648"/>
                            <a:pt x="1316" y="14069"/>
                          </a:cubicBezTo>
                          <a:cubicBezTo>
                            <a:pt x="1349" y="14527"/>
                            <a:pt x="1620" y="15059"/>
                            <a:pt x="2149" y="15215"/>
                          </a:cubicBezTo>
                          <a:cubicBezTo>
                            <a:pt x="2229" y="15239"/>
                            <a:pt x="2327" y="15257"/>
                            <a:pt x="2443" y="15257"/>
                          </a:cubicBezTo>
                          <a:cubicBezTo>
                            <a:pt x="2868" y="15257"/>
                            <a:pt x="3524" y="15017"/>
                            <a:pt x="4332" y="13948"/>
                          </a:cubicBezTo>
                          <a:cubicBezTo>
                            <a:pt x="4861" y="13249"/>
                            <a:pt x="5379" y="12874"/>
                            <a:pt x="5917" y="12800"/>
                          </a:cubicBezTo>
                          <a:cubicBezTo>
                            <a:pt x="5983" y="12791"/>
                            <a:pt x="6049" y="12787"/>
                            <a:pt x="6115" y="12787"/>
                          </a:cubicBezTo>
                          <a:cubicBezTo>
                            <a:pt x="6789" y="12787"/>
                            <a:pt x="7395" y="13250"/>
                            <a:pt x="7983" y="13697"/>
                          </a:cubicBezTo>
                          <a:cubicBezTo>
                            <a:pt x="8489" y="14083"/>
                            <a:pt x="8973" y="14452"/>
                            <a:pt x="9447" y="14452"/>
                          </a:cubicBezTo>
                          <a:cubicBezTo>
                            <a:pt x="9568" y="14452"/>
                            <a:pt x="9688" y="14429"/>
                            <a:pt x="9807" y="14375"/>
                          </a:cubicBezTo>
                          <a:cubicBezTo>
                            <a:pt x="9832" y="14365"/>
                            <a:pt x="9849" y="14339"/>
                            <a:pt x="9853" y="14313"/>
                          </a:cubicBezTo>
                          <a:cubicBezTo>
                            <a:pt x="9856" y="14285"/>
                            <a:pt x="9844" y="14257"/>
                            <a:pt x="9822" y="14240"/>
                          </a:cubicBezTo>
                          <a:cubicBezTo>
                            <a:pt x="9337" y="13893"/>
                            <a:pt x="9153" y="13276"/>
                            <a:pt x="8974" y="12681"/>
                          </a:cubicBezTo>
                          <a:lnTo>
                            <a:pt x="8924" y="12515"/>
                          </a:lnTo>
                          <a:cubicBezTo>
                            <a:pt x="8510" y="11162"/>
                            <a:pt x="7825" y="10917"/>
                            <a:pt x="7454" y="10891"/>
                          </a:cubicBezTo>
                          <a:cubicBezTo>
                            <a:pt x="7428" y="10889"/>
                            <a:pt x="7402" y="10888"/>
                            <a:pt x="7376" y="10888"/>
                          </a:cubicBezTo>
                          <a:cubicBezTo>
                            <a:pt x="6961" y="10888"/>
                            <a:pt x="6604" y="11118"/>
                            <a:pt x="6400" y="11393"/>
                          </a:cubicBezTo>
                          <a:cubicBezTo>
                            <a:pt x="6376" y="11117"/>
                            <a:pt x="6491" y="10799"/>
                            <a:pt x="6723" y="10513"/>
                          </a:cubicBezTo>
                          <a:cubicBezTo>
                            <a:pt x="7013" y="10155"/>
                            <a:pt x="7411" y="9936"/>
                            <a:pt x="7762" y="9936"/>
                          </a:cubicBezTo>
                          <a:cubicBezTo>
                            <a:pt x="7797" y="9936"/>
                            <a:pt x="7831" y="9938"/>
                            <a:pt x="7865" y="9942"/>
                          </a:cubicBezTo>
                          <a:cubicBezTo>
                            <a:pt x="8434" y="10015"/>
                            <a:pt x="8671" y="10505"/>
                            <a:pt x="8881" y="10939"/>
                          </a:cubicBezTo>
                          <a:cubicBezTo>
                            <a:pt x="8999" y="11185"/>
                            <a:pt x="9114" y="11418"/>
                            <a:pt x="9277" y="11544"/>
                          </a:cubicBezTo>
                          <a:cubicBezTo>
                            <a:pt x="9373" y="11618"/>
                            <a:pt x="9491" y="11654"/>
                            <a:pt x="9620" y="11654"/>
                          </a:cubicBezTo>
                          <a:cubicBezTo>
                            <a:pt x="9799" y="11654"/>
                            <a:pt x="10000" y="11583"/>
                            <a:pt x="10196" y="11443"/>
                          </a:cubicBezTo>
                          <a:cubicBezTo>
                            <a:pt x="10674" y="11102"/>
                            <a:pt x="11036" y="10402"/>
                            <a:pt x="10767" y="9610"/>
                          </a:cubicBezTo>
                          <a:cubicBezTo>
                            <a:pt x="10396" y="8519"/>
                            <a:pt x="9365" y="7826"/>
                            <a:pt x="8267" y="7826"/>
                          </a:cubicBezTo>
                          <a:cubicBezTo>
                            <a:pt x="7999" y="7826"/>
                            <a:pt x="7728" y="7867"/>
                            <a:pt x="7460" y="7954"/>
                          </a:cubicBezTo>
                          <a:cubicBezTo>
                            <a:pt x="7090" y="8076"/>
                            <a:pt x="6742" y="8279"/>
                            <a:pt x="6407" y="8476"/>
                          </a:cubicBezTo>
                          <a:cubicBezTo>
                            <a:pt x="6206" y="8594"/>
                            <a:pt x="6000" y="8717"/>
                            <a:pt x="5791" y="8818"/>
                          </a:cubicBezTo>
                          <a:cubicBezTo>
                            <a:pt x="5793" y="8796"/>
                            <a:pt x="5794" y="8771"/>
                            <a:pt x="5797" y="8748"/>
                          </a:cubicBezTo>
                          <a:cubicBezTo>
                            <a:pt x="5805" y="8615"/>
                            <a:pt x="5812" y="8491"/>
                            <a:pt x="5896" y="8408"/>
                          </a:cubicBezTo>
                          <a:cubicBezTo>
                            <a:pt x="5949" y="8358"/>
                            <a:pt x="6059" y="8254"/>
                            <a:pt x="5979" y="8148"/>
                          </a:cubicBezTo>
                          <a:cubicBezTo>
                            <a:pt x="5968" y="8133"/>
                            <a:pt x="5955" y="8121"/>
                            <a:pt x="5942" y="8112"/>
                          </a:cubicBezTo>
                          <a:cubicBezTo>
                            <a:pt x="6673" y="7793"/>
                            <a:pt x="7580" y="7708"/>
                            <a:pt x="8140" y="7656"/>
                          </a:cubicBezTo>
                          <a:cubicBezTo>
                            <a:pt x="8398" y="7632"/>
                            <a:pt x="8534" y="7619"/>
                            <a:pt x="8600" y="7594"/>
                          </a:cubicBezTo>
                          <a:cubicBezTo>
                            <a:pt x="8627" y="7585"/>
                            <a:pt x="8645" y="7563"/>
                            <a:pt x="8651" y="7535"/>
                          </a:cubicBezTo>
                          <a:cubicBezTo>
                            <a:pt x="8664" y="7460"/>
                            <a:pt x="8634" y="7386"/>
                            <a:pt x="8568" y="7330"/>
                          </a:cubicBezTo>
                          <a:cubicBezTo>
                            <a:pt x="8433" y="7218"/>
                            <a:pt x="8123" y="7158"/>
                            <a:pt x="7715" y="7158"/>
                          </a:cubicBezTo>
                          <a:cubicBezTo>
                            <a:pt x="7127" y="7158"/>
                            <a:pt x="6335" y="7282"/>
                            <a:pt x="5568" y="7551"/>
                          </a:cubicBezTo>
                          <a:cubicBezTo>
                            <a:pt x="5475" y="7356"/>
                            <a:pt x="5347" y="7183"/>
                            <a:pt x="5186" y="7046"/>
                          </a:cubicBezTo>
                          <a:cubicBezTo>
                            <a:pt x="5741" y="6674"/>
                            <a:pt x="6350" y="6512"/>
                            <a:pt x="6959" y="6512"/>
                          </a:cubicBezTo>
                          <a:cubicBezTo>
                            <a:pt x="8256" y="6512"/>
                            <a:pt x="9552" y="7249"/>
                            <a:pt x="10324" y="8276"/>
                          </a:cubicBezTo>
                          <a:cubicBezTo>
                            <a:pt x="10339" y="8296"/>
                            <a:pt x="10362" y="8307"/>
                            <a:pt x="10386" y="8307"/>
                          </a:cubicBezTo>
                          <a:cubicBezTo>
                            <a:pt x="10398" y="8307"/>
                            <a:pt x="10410" y="8304"/>
                            <a:pt x="10422" y="8299"/>
                          </a:cubicBezTo>
                          <a:cubicBezTo>
                            <a:pt x="10457" y="8282"/>
                            <a:pt x="10473" y="8244"/>
                            <a:pt x="10461" y="8207"/>
                          </a:cubicBezTo>
                          <a:cubicBezTo>
                            <a:pt x="10163" y="7204"/>
                            <a:pt x="8967" y="6170"/>
                            <a:pt x="7485" y="5631"/>
                          </a:cubicBezTo>
                          <a:cubicBezTo>
                            <a:pt x="6829" y="5393"/>
                            <a:pt x="6188" y="5275"/>
                            <a:pt x="5595" y="5275"/>
                          </a:cubicBezTo>
                          <a:cubicBezTo>
                            <a:pt x="4895" y="5275"/>
                            <a:pt x="4261" y="5439"/>
                            <a:pt x="3747" y="5766"/>
                          </a:cubicBezTo>
                          <a:cubicBezTo>
                            <a:pt x="3598" y="5680"/>
                            <a:pt x="3430" y="5613"/>
                            <a:pt x="3282" y="5554"/>
                          </a:cubicBezTo>
                          <a:cubicBezTo>
                            <a:pt x="3146" y="5498"/>
                            <a:pt x="3016" y="5447"/>
                            <a:pt x="2948" y="5396"/>
                          </a:cubicBezTo>
                          <a:cubicBezTo>
                            <a:pt x="3171" y="5122"/>
                            <a:pt x="3464" y="4897"/>
                            <a:pt x="3812" y="4735"/>
                          </a:cubicBezTo>
                          <a:cubicBezTo>
                            <a:pt x="3871" y="4715"/>
                            <a:pt x="3929" y="4692"/>
                            <a:pt x="3973" y="4665"/>
                          </a:cubicBezTo>
                          <a:cubicBezTo>
                            <a:pt x="4403" y="4492"/>
                            <a:pt x="4886" y="4408"/>
                            <a:pt x="5394" y="4408"/>
                          </a:cubicBezTo>
                          <a:cubicBezTo>
                            <a:pt x="6274" y="4408"/>
                            <a:pt x="7226" y="4662"/>
                            <a:pt x="8094" y="5150"/>
                          </a:cubicBezTo>
                          <a:cubicBezTo>
                            <a:pt x="9900" y="6167"/>
                            <a:pt x="11110" y="8027"/>
                            <a:pt x="11498" y="10387"/>
                          </a:cubicBezTo>
                          <a:cubicBezTo>
                            <a:pt x="11503" y="10422"/>
                            <a:pt x="11531" y="10448"/>
                            <a:pt x="11566" y="10452"/>
                          </a:cubicBezTo>
                          <a:cubicBezTo>
                            <a:pt x="11569" y="10452"/>
                            <a:pt x="11571" y="10452"/>
                            <a:pt x="11573" y="10452"/>
                          </a:cubicBezTo>
                          <a:cubicBezTo>
                            <a:pt x="11606" y="10452"/>
                            <a:pt x="11635" y="10433"/>
                            <a:pt x="11647" y="10402"/>
                          </a:cubicBezTo>
                          <a:cubicBezTo>
                            <a:pt x="11989" y="9508"/>
                            <a:pt x="11766" y="8238"/>
                            <a:pt x="11035" y="6916"/>
                          </a:cubicBezTo>
                          <a:cubicBezTo>
                            <a:pt x="10069" y="5172"/>
                            <a:pt x="8001" y="3101"/>
                            <a:pt x="5085" y="2507"/>
                          </a:cubicBezTo>
                          <a:cubicBezTo>
                            <a:pt x="4982" y="2208"/>
                            <a:pt x="4737" y="1970"/>
                            <a:pt x="4440" y="1853"/>
                          </a:cubicBezTo>
                          <a:cubicBezTo>
                            <a:pt x="4561" y="1819"/>
                            <a:pt x="4679" y="1757"/>
                            <a:pt x="4782" y="1652"/>
                          </a:cubicBezTo>
                          <a:cubicBezTo>
                            <a:pt x="4811" y="1624"/>
                            <a:pt x="4834" y="1595"/>
                            <a:pt x="4859" y="1562"/>
                          </a:cubicBezTo>
                          <a:cubicBezTo>
                            <a:pt x="6952" y="2086"/>
                            <a:pt x="9131" y="2828"/>
                            <a:pt x="10786" y="5420"/>
                          </a:cubicBezTo>
                          <a:cubicBezTo>
                            <a:pt x="11650" y="6774"/>
                            <a:pt x="12114" y="8403"/>
                            <a:pt x="12094" y="10009"/>
                          </a:cubicBezTo>
                          <a:cubicBezTo>
                            <a:pt x="12094" y="10046"/>
                            <a:pt x="12120" y="10078"/>
                            <a:pt x="12156" y="10086"/>
                          </a:cubicBezTo>
                          <a:cubicBezTo>
                            <a:pt x="12162" y="10087"/>
                            <a:pt x="12168" y="10088"/>
                            <a:pt x="12175" y="10088"/>
                          </a:cubicBezTo>
                          <a:cubicBezTo>
                            <a:pt x="12205" y="10088"/>
                            <a:pt x="12232" y="10071"/>
                            <a:pt x="12244" y="10043"/>
                          </a:cubicBezTo>
                          <a:cubicBezTo>
                            <a:pt x="12758" y="8926"/>
                            <a:pt x="12636" y="7226"/>
                            <a:pt x="11902" y="5376"/>
                          </a:cubicBezTo>
                          <a:cubicBezTo>
                            <a:pt x="11001" y="3106"/>
                            <a:pt x="9413" y="1215"/>
                            <a:pt x="7828" y="509"/>
                          </a:cubicBezTo>
                          <a:cubicBezTo>
                            <a:pt x="7955" y="416"/>
                            <a:pt x="8058" y="305"/>
                            <a:pt x="8132" y="184"/>
                          </a:cubicBezTo>
                          <a:close/>
                          <a:moveTo>
                            <a:pt x="8112" y="0"/>
                          </a:moveTo>
                          <a:cubicBezTo>
                            <a:pt x="8104" y="0"/>
                            <a:pt x="8096" y="2"/>
                            <a:pt x="8088" y="4"/>
                          </a:cubicBezTo>
                          <a:cubicBezTo>
                            <a:pt x="8067" y="11"/>
                            <a:pt x="8050" y="26"/>
                            <a:pt x="8041" y="44"/>
                          </a:cubicBezTo>
                          <a:cubicBezTo>
                            <a:pt x="7961" y="205"/>
                            <a:pt x="7816" y="351"/>
                            <a:pt x="7632" y="460"/>
                          </a:cubicBezTo>
                          <a:cubicBezTo>
                            <a:pt x="7606" y="476"/>
                            <a:pt x="7592" y="505"/>
                            <a:pt x="7593" y="534"/>
                          </a:cubicBezTo>
                          <a:cubicBezTo>
                            <a:pt x="7595" y="564"/>
                            <a:pt x="7614" y="589"/>
                            <a:pt x="7642" y="601"/>
                          </a:cubicBezTo>
                          <a:cubicBezTo>
                            <a:pt x="9234" y="1240"/>
                            <a:pt x="10854" y="3141"/>
                            <a:pt x="11764" y="5438"/>
                          </a:cubicBezTo>
                          <a:cubicBezTo>
                            <a:pt x="12401" y="7048"/>
                            <a:pt x="12571" y="8533"/>
                            <a:pt x="12252" y="9600"/>
                          </a:cubicBezTo>
                          <a:cubicBezTo>
                            <a:pt x="12194" y="8101"/>
                            <a:pt x="11729" y="6604"/>
                            <a:pt x="10924" y="5342"/>
                          </a:cubicBezTo>
                          <a:cubicBezTo>
                            <a:pt x="9224" y="2679"/>
                            <a:pt x="6989" y="1934"/>
                            <a:pt x="4847" y="1401"/>
                          </a:cubicBezTo>
                          <a:cubicBezTo>
                            <a:pt x="4841" y="1399"/>
                            <a:pt x="4835" y="1399"/>
                            <a:pt x="4828" y="1399"/>
                          </a:cubicBezTo>
                          <a:cubicBezTo>
                            <a:pt x="4802" y="1399"/>
                            <a:pt x="4778" y="1413"/>
                            <a:pt x="4763" y="1437"/>
                          </a:cubicBezTo>
                          <a:cubicBezTo>
                            <a:pt x="4740" y="1479"/>
                            <a:pt x="4712" y="1513"/>
                            <a:pt x="4678" y="1547"/>
                          </a:cubicBezTo>
                          <a:cubicBezTo>
                            <a:pt x="4541" y="1686"/>
                            <a:pt x="4350" y="1747"/>
                            <a:pt x="4063" y="1747"/>
                          </a:cubicBezTo>
                          <a:cubicBezTo>
                            <a:pt x="4056" y="1747"/>
                            <a:pt x="4049" y="1747"/>
                            <a:pt x="4043" y="1747"/>
                          </a:cubicBezTo>
                          <a:cubicBezTo>
                            <a:pt x="3998" y="1750"/>
                            <a:pt x="3967" y="1776"/>
                            <a:pt x="3964" y="1816"/>
                          </a:cubicBezTo>
                          <a:cubicBezTo>
                            <a:pt x="3961" y="1831"/>
                            <a:pt x="3961" y="1844"/>
                            <a:pt x="3961" y="1859"/>
                          </a:cubicBezTo>
                          <a:cubicBezTo>
                            <a:pt x="3961" y="1902"/>
                            <a:pt x="3997" y="1937"/>
                            <a:pt x="4040" y="1937"/>
                          </a:cubicBezTo>
                          <a:cubicBezTo>
                            <a:pt x="4456" y="1937"/>
                            <a:pt x="4840" y="2218"/>
                            <a:pt x="4955" y="2602"/>
                          </a:cubicBezTo>
                          <a:cubicBezTo>
                            <a:pt x="4963" y="2628"/>
                            <a:pt x="4986" y="2649"/>
                            <a:pt x="5014" y="2655"/>
                          </a:cubicBezTo>
                          <a:cubicBezTo>
                            <a:pt x="7900" y="3225"/>
                            <a:pt x="9947" y="5271"/>
                            <a:pt x="10900" y="6996"/>
                          </a:cubicBezTo>
                          <a:cubicBezTo>
                            <a:pt x="11516" y="8108"/>
                            <a:pt x="11764" y="9216"/>
                            <a:pt x="11594" y="10038"/>
                          </a:cubicBezTo>
                          <a:cubicBezTo>
                            <a:pt x="11144" y="7786"/>
                            <a:pt x="9939" y="6009"/>
                            <a:pt x="8174" y="5017"/>
                          </a:cubicBezTo>
                          <a:cubicBezTo>
                            <a:pt x="7285" y="4516"/>
                            <a:pt x="6308" y="4256"/>
                            <a:pt x="5400" y="4256"/>
                          </a:cubicBezTo>
                          <a:cubicBezTo>
                            <a:pt x="4868" y="4256"/>
                            <a:pt x="4360" y="4345"/>
                            <a:pt x="3907" y="4526"/>
                          </a:cubicBezTo>
                          <a:cubicBezTo>
                            <a:pt x="3862" y="4551"/>
                            <a:pt x="3817" y="4571"/>
                            <a:pt x="3759" y="4590"/>
                          </a:cubicBezTo>
                          <a:cubicBezTo>
                            <a:pt x="3348" y="4780"/>
                            <a:pt x="3019" y="5042"/>
                            <a:pt x="2775" y="5368"/>
                          </a:cubicBezTo>
                          <a:cubicBezTo>
                            <a:pt x="2762" y="5387"/>
                            <a:pt x="2756" y="5411"/>
                            <a:pt x="2762" y="5433"/>
                          </a:cubicBezTo>
                          <a:cubicBezTo>
                            <a:pt x="2768" y="5455"/>
                            <a:pt x="2784" y="5476"/>
                            <a:pt x="2805" y="5485"/>
                          </a:cubicBezTo>
                          <a:cubicBezTo>
                            <a:pt x="2809" y="5489"/>
                            <a:pt x="2823" y="5494"/>
                            <a:pt x="2845" y="5513"/>
                          </a:cubicBezTo>
                          <a:cubicBezTo>
                            <a:pt x="2930" y="5579"/>
                            <a:pt x="3066" y="5633"/>
                            <a:pt x="3226" y="5698"/>
                          </a:cubicBezTo>
                          <a:cubicBezTo>
                            <a:pt x="3382" y="5760"/>
                            <a:pt x="3560" y="5832"/>
                            <a:pt x="3709" y="5925"/>
                          </a:cubicBezTo>
                          <a:cubicBezTo>
                            <a:pt x="3721" y="5932"/>
                            <a:pt x="3735" y="5936"/>
                            <a:pt x="3750" y="5936"/>
                          </a:cubicBezTo>
                          <a:cubicBezTo>
                            <a:pt x="3765" y="5936"/>
                            <a:pt x="3780" y="5931"/>
                            <a:pt x="3794" y="5922"/>
                          </a:cubicBezTo>
                          <a:cubicBezTo>
                            <a:pt x="4289" y="5595"/>
                            <a:pt x="4908" y="5431"/>
                            <a:pt x="5595" y="5431"/>
                          </a:cubicBezTo>
                          <a:cubicBezTo>
                            <a:pt x="6171" y="5431"/>
                            <a:pt x="6795" y="5546"/>
                            <a:pt x="7435" y="5779"/>
                          </a:cubicBezTo>
                          <a:cubicBezTo>
                            <a:pt x="8624" y="6210"/>
                            <a:pt x="9621" y="6966"/>
                            <a:pt x="10091" y="7757"/>
                          </a:cubicBezTo>
                          <a:cubicBezTo>
                            <a:pt x="9444" y="7070"/>
                            <a:pt x="8629" y="6606"/>
                            <a:pt x="7754" y="6435"/>
                          </a:cubicBezTo>
                          <a:cubicBezTo>
                            <a:pt x="7506" y="6386"/>
                            <a:pt x="7256" y="6361"/>
                            <a:pt x="7010" y="6361"/>
                          </a:cubicBezTo>
                          <a:cubicBezTo>
                            <a:pt x="6279" y="6361"/>
                            <a:pt x="5577" y="6575"/>
                            <a:pt x="5013" y="6978"/>
                          </a:cubicBezTo>
                          <a:cubicBezTo>
                            <a:pt x="4992" y="6993"/>
                            <a:pt x="4979" y="7018"/>
                            <a:pt x="4979" y="7042"/>
                          </a:cubicBezTo>
                          <a:cubicBezTo>
                            <a:pt x="4979" y="7065"/>
                            <a:pt x="4991" y="7089"/>
                            <a:pt x="5010" y="7104"/>
                          </a:cubicBezTo>
                          <a:cubicBezTo>
                            <a:pt x="5206" y="7250"/>
                            <a:pt x="5360" y="7449"/>
                            <a:pt x="5453" y="7680"/>
                          </a:cubicBezTo>
                          <a:cubicBezTo>
                            <a:pt x="5467" y="7711"/>
                            <a:pt x="5496" y="7729"/>
                            <a:pt x="5527" y="7729"/>
                          </a:cubicBezTo>
                          <a:cubicBezTo>
                            <a:pt x="5536" y="7729"/>
                            <a:pt x="5545" y="7727"/>
                            <a:pt x="5553" y="7724"/>
                          </a:cubicBezTo>
                          <a:cubicBezTo>
                            <a:pt x="6350" y="7435"/>
                            <a:pt x="7158" y="7316"/>
                            <a:pt x="7729" y="7316"/>
                          </a:cubicBezTo>
                          <a:cubicBezTo>
                            <a:pt x="8096" y="7316"/>
                            <a:pt x="8365" y="7365"/>
                            <a:pt x="8469" y="7451"/>
                          </a:cubicBezTo>
                          <a:lnTo>
                            <a:pt x="8484" y="7466"/>
                          </a:lnTo>
                          <a:cubicBezTo>
                            <a:pt x="8404" y="7479"/>
                            <a:pt x="8273" y="7492"/>
                            <a:pt x="8126" y="7505"/>
                          </a:cubicBezTo>
                          <a:cubicBezTo>
                            <a:pt x="7509" y="7562"/>
                            <a:pt x="6472" y="7658"/>
                            <a:pt x="5689" y="8064"/>
                          </a:cubicBezTo>
                          <a:cubicBezTo>
                            <a:pt x="5666" y="8077"/>
                            <a:pt x="5649" y="8101"/>
                            <a:pt x="5648" y="8127"/>
                          </a:cubicBezTo>
                          <a:cubicBezTo>
                            <a:pt x="5644" y="8152"/>
                            <a:pt x="5657" y="8179"/>
                            <a:pt x="5678" y="8195"/>
                          </a:cubicBezTo>
                          <a:cubicBezTo>
                            <a:pt x="5734" y="8238"/>
                            <a:pt x="5791" y="8241"/>
                            <a:pt x="5828" y="8244"/>
                          </a:cubicBezTo>
                          <a:lnTo>
                            <a:pt x="5840" y="8244"/>
                          </a:lnTo>
                          <a:cubicBezTo>
                            <a:pt x="5825" y="8262"/>
                            <a:pt x="5797" y="8288"/>
                            <a:pt x="5776" y="8307"/>
                          </a:cubicBezTo>
                          <a:cubicBezTo>
                            <a:pt x="5657" y="8426"/>
                            <a:pt x="5648" y="8594"/>
                            <a:pt x="5638" y="8742"/>
                          </a:cubicBezTo>
                          <a:cubicBezTo>
                            <a:pt x="5636" y="8783"/>
                            <a:pt x="5635" y="8823"/>
                            <a:pt x="5629" y="8861"/>
                          </a:cubicBezTo>
                          <a:cubicBezTo>
                            <a:pt x="5627" y="8886"/>
                            <a:pt x="5623" y="8912"/>
                            <a:pt x="5618" y="8935"/>
                          </a:cubicBezTo>
                          <a:cubicBezTo>
                            <a:pt x="5613" y="8963"/>
                            <a:pt x="5623" y="8993"/>
                            <a:pt x="5645" y="9012"/>
                          </a:cubicBezTo>
                          <a:cubicBezTo>
                            <a:pt x="5659" y="9023"/>
                            <a:pt x="5677" y="9029"/>
                            <a:pt x="5694" y="9029"/>
                          </a:cubicBezTo>
                          <a:cubicBezTo>
                            <a:pt x="5705" y="9029"/>
                            <a:pt x="5715" y="9027"/>
                            <a:pt x="5725" y="9022"/>
                          </a:cubicBezTo>
                          <a:cubicBezTo>
                            <a:pt x="5985" y="8910"/>
                            <a:pt x="6240" y="8761"/>
                            <a:pt x="6485" y="8615"/>
                          </a:cubicBezTo>
                          <a:cubicBezTo>
                            <a:pt x="6812" y="8423"/>
                            <a:pt x="7152" y="8223"/>
                            <a:pt x="7506" y="8107"/>
                          </a:cubicBezTo>
                          <a:cubicBezTo>
                            <a:pt x="7758" y="8025"/>
                            <a:pt x="8014" y="7986"/>
                            <a:pt x="8266" y="7986"/>
                          </a:cubicBezTo>
                          <a:cubicBezTo>
                            <a:pt x="9299" y="7986"/>
                            <a:pt x="10269" y="8638"/>
                            <a:pt x="10618" y="9663"/>
                          </a:cubicBezTo>
                          <a:cubicBezTo>
                            <a:pt x="10859" y="10378"/>
                            <a:pt x="10534" y="11010"/>
                            <a:pt x="10103" y="11319"/>
                          </a:cubicBezTo>
                          <a:cubicBezTo>
                            <a:pt x="9937" y="11438"/>
                            <a:pt x="9766" y="11499"/>
                            <a:pt x="9618" y="11499"/>
                          </a:cubicBezTo>
                          <a:cubicBezTo>
                            <a:pt x="9522" y="11499"/>
                            <a:pt x="9436" y="11473"/>
                            <a:pt x="9367" y="11421"/>
                          </a:cubicBezTo>
                          <a:cubicBezTo>
                            <a:pt x="9233" y="11319"/>
                            <a:pt x="9128" y="11102"/>
                            <a:pt x="9017" y="10873"/>
                          </a:cubicBezTo>
                          <a:cubicBezTo>
                            <a:pt x="8801" y="10427"/>
                            <a:pt x="8531" y="9872"/>
                            <a:pt x="7878" y="9789"/>
                          </a:cubicBezTo>
                          <a:cubicBezTo>
                            <a:pt x="7840" y="9784"/>
                            <a:pt x="7801" y="9782"/>
                            <a:pt x="7761" y="9782"/>
                          </a:cubicBezTo>
                          <a:cubicBezTo>
                            <a:pt x="7363" y="9782"/>
                            <a:pt x="6917" y="10020"/>
                            <a:pt x="6595" y="10417"/>
                          </a:cubicBezTo>
                          <a:cubicBezTo>
                            <a:pt x="6273" y="10811"/>
                            <a:pt x="6159" y="11266"/>
                            <a:pt x="6285" y="11631"/>
                          </a:cubicBezTo>
                          <a:cubicBezTo>
                            <a:pt x="6295" y="11660"/>
                            <a:pt x="6323" y="11681"/>
                            <a:pt x="6354" y="11682"/>
                          </a:cubicBezTo>
                          <a:cubicBezTo>
                            <a:pt x="6357" y="11683"/>
                            <a:pt x="6360" y="11683"/>
                            <a:pt x="6363" y="11683"/>
                          </a:cubicBezTo>
                          <a:cubicBezTo>
                            <a:pt x="6390" y="11683"/>
                            <a:pt x="6417" y="11665"/>
                            <a:pt x="6428" y="11638"/>
                          </a:cubicBezTo>
                          <a:cubicBezTo>
                            <a:pt x="6568" y="11337"/>
                            <a:pt x="6931" y="11048"/>
                            <a:pt x="7364" y="11048"/>
                          </a:cubicBezTo>
                          <a:cubicBezTo>
                            <a:pt x="7388" y="11048"/>
                            <a:pt x="7411" y="11048"/>
                            <a:pt x="7435" y="11050"/>
                          </a:cubicBezTo>
                          <a:cubicBezTo>
                            <a:pt x="7765" y="11072"/>
                            <a:pt x="8377" y="11301"/>
                            <a:pt x="8766" y="12564"/>
                          </a:cubicBezTo>
                          <a:lnTo>
                            <a:pt x="8816" y="12728"/>
                          </a:lnTo>
                          <a:cubicBezTo>
                            <a:pt x="8987" y="13303"/>
                            <a:pt x="9165" y="13895"/>
                            <a:pt x="9606" y="14279"/>
                          </a:cubicBezTo>
                          <a:cubicBezTo>
                            <a:pt x="9550" y="14292"/>
                            <a:pt x="9493" y="14299"/>
                            <a:pt x="9435" y="14299"/>
                          </a:cubicBezTo>
                          <a:cubicBezTo>
                            <a:pt x="9016" y="14299"/>
                            <a:pt x="8570" y="13959"/>
                            <a:pt x="8067" y="13576"/>
                          </a:cubicBezTo>
                          <a:cubicBezTo>
                            <a:pt x="7486" y="13133"/>
                            <a:pt x="6833" y="12634"/>
                            <a:pt x="6102" y="12634"/>
                          </a:cubicBezTo>
                          <a:cubicBezTo>
                            <a:pt x="6031" y="12634"/>
                            <a:pt x="5960" y="12638"/>
                            <a:pt x="5887" y="12648"/>
                          </a:cubicBezTo>
                          <a:cubicBezTo>
                            <a:pt x="5308" y="12728"/>
                            <a:pt x="4756" y="13122"/>
                            <a:pt x="4201" y="13858"/>
                          </a:cubicBezTo>
                          <a:cubicBezTo>
                            <a:pt x="3428" y="14879"/>
                            <a:pt x="2822" y="15104"/>
                            <a:pt x="2438" y="15104"/>
                          </a:cubicBezTo>
                          <a:cubicBezTo>
                            <a:pt x="2339" y="15104"/>
                            <a:pt x="2255" y="15089"/>
                            <a:pt x="2186" y="15069"/>
                          </a:cubicBezTo>
                          <a:cubicBezTo>
                            <a:pt x="1730" y="14932"/>
                            <a:pt x="1495" y="14465"/>
                            <a:pt x="1465" y="14060"/>
                          </a:cubicBezTo>
                          <a:cubicBezTo>
                            <a:pt x="1433" y="13620"/>
                            <a:pt x="1625" y="13260"/>
                            <a:pt x="1975" y="13097"/>
                          </a:cubicBezTo>
                          <a:cubicBezTo>
                            <a:pt x="2004" y="13083"/>
                            <a:pt x="2022" y="13053"/>
                            <a:pt x="2019" y="13019"/>
                          </a:cubicBezTo>
                          <a:cubicBezTo>
                            <a:pt x="2016" y="12988"/>
                            <a:pt x="1994" y="12961"/>
                            <a:pt x="1963" y="12951"/>
                          </a:cubicBezTo>
                          <a:cubicBezTo>
                            <a:pt x="1835" y="12915"/>
                            <a:pt x="1709" y="12897"/>
                            <a:pt x="1587" y="12897"/>
                          </a:cubicBezTo>
                          <a:cubicBezTo>
                            <a:pt x="1131" y="12897"/>
                            <a:pt x="724" y="13143"/>
                            <a:pt x="453" y="13594"/>
                          </a:cubicBezTo>
                          <a:cubicBezTo>
                            <a:pt x="50" y="14273"/>
                            <a:pt x="0" y="15385"/>
                            <a:pt x="705" y="16110"/>
                          </a:cubicBezTo>
                          <a:cubicBezTo>
                            <a:pt x="1173" y="16589"/>
                            <a:pt x="2186" y="17064"/>
                            <a:pt x="3078" y="17064"/>
                          </a:cubicBezTo>
                          <a:cubicBezTo>
                            <a:pt x="3518" y="17064"/>
                            <a:pt x="3930" y="16949"/>
                            <a:pt x="4242" y="16663"/>
                          </a:cubicBezTo>
                          <a:cubicBezTo>
                            <a:pt x="5478" y="15461"/>
                            <a:pt x="6663" y="14884"/>
                            <a:pt x="7950" y="14884"/>
                          </a:cubicBezTo>
                          <a:cubicBezTo>
                            <a:pt x="8415" y="14884"/>
                            <a:pt x="8893" y="14959"/>
                            <a:pt x="9392" y="15107"/>
                          </a:cubicBezTo>
                          <a:cubicBezTo>
                            <a:pt x="9919" y="15264"/>
                            <a:pt x="10268" y="15440"/>
                            <a:pt x="10636" y="15624"/>
                          </a:cubicBezTo>
                          <a:cubicBezTo>
                            <a:pt x="11105" y="15861"/>
                            <a:pt x="11588" y="16103"/>
                            <a:pt x="12483" y="16330"/>
                          </a:cubicBezTo>
                          <a:cubicBezTo>
                            <a:pt x="12497" y="16333"/>
                            <a:pt x="13557" y="16547"/>
                            <a:pt x="14004" y="16547"/>
                          </a:cubicBezTo>
                          <a:cubicBezTo>
                            <a:pt x="14057" y="16547"/>
                            <a:pt x="14100" y="16544"/>
                            <a:pt x="14133" y="16537"/>
                          </a:cubicBezTo>
                          <a:lnTo>
                            <a:pt x="14133" y="16542"/>
                          </a:lnTo>
                          <a:cubicBezTo>
                            <a:pt x="14498" y="16530"/>
                            <a:pt x="14755" y="16165"/>
                            <a:pt x="14765" y="15833"/>
                          </a:cubicBezTo>
                          <a:cubicBezTo>
                            <a:pt x="14785" y="15260"/>
                            <a:pt x="14293" y="15168"/>
                            <a:pt x="14130" y="15138"/>
                          </a:cubicBezTo>
                          <a:cubicBezTo>
                            <a:pt x="13983" y="15112"/>
                            <a:pt x="13830" y="15102"/>
                            <a:pt x="13680" y="15093"/>
                          </a:cubicBezTo>
                          <a:lnTo>
                            <a:pt x="13590" y="15087"/>
                          </a:lnTo>
                          <a:cubicBezTo>
                            <a:pt x="13108" y="15054"/>
                            <a:pt x="12599" y="14856"/>
                            <a:pt x="12156" y="14530"/>
                          </a:cubicBezTo>
                          <a:cubicBezTo>
                            <a:pt x="11755" y="14235"/>
                            <a:pt x="11302" y="13713"/>
                            <a:pt x="11231" y="13140"/>
                          </a:cubicBezTo>
                          <a:cubicBezTo>
                            <a:pt x="11190" y="12820"/>
                            <a:pt x="11277" y="12530"/>
                            <a:pt x="11485" y="12273"/>
                          </a:cubicBezTo>
                          <a:cubicBezTo>
                            <a:pt x="11572" y="12168"/>
                            <a:pt x="11692" y="12063"/>
                            <a:pt x="11829" y="11944"/>
                          </a:cubicBezTo>
                          <a:cubicBezTo>
                            <a:pt x="12414" y="11430"/>
                            <a:pt x="13296" y="10654"/>
                            <a:pt x="13188" y="8333"/>
                          </a:cubicBezTo>
                          <a:cubicBezTo>
                            <a:pt x="13030" y="4990"/>
                            <a:pt x="11054" y="1725"/>
                            <a:pt x="8151" y="11"/>
                          </a:cubicBezTo>
                          <a:cubicBezTo>
                            <a:pt x="8138" y="4"/>
                            <a:pt x="8125" y="0"/>
                            <a:pt x="81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pic>
        <p:nvPicPr>
          <p:cNvPr id="240" name="Google Shape;240;p2"/>
          <p:cNvPicPr preferRelativeResize="0"/>
          <p:nvPr/>
        </p:nvPicPr>
        <p:blipFill rotWithShape="1">
          <a:blip r:embed="rId9">
            <a:alphaModFix/>
          </a:blip>
          <a:srcRect l="11423" t="10221" r="8183" b="11451"/>
          <a:stretch/>
        </p:blipFill>
        <p:spPr>
          <a:xfrm rot="-4708617">
            <a:off x="5542979" y="4695693"/>
            <a:ext cx="1761792" cy="1689488"/>
          </a:xfrm>
          <a:prstGeom prst="rect">
            <a:avLst/>
          </a:prstGeom>
          <a:noFill/>
          <a:ln>
            <a:noFill/>
          </a:ln>
          <a:effectLst>
            <a:outerShdw blurRad="57150" dist="19050" dir="5400000" algn="bl" rotWithShape="0">
              <a:srgbClr val="000000">
                <a:alpha val="50000"/>
              </a:srgbClr>
            </a:outerShdw>
          </a:effectLst>
        </p:spPr>
      </p:pic>
      <p:pic>
        <p:nvPicPr>
          <p:cNvPr id="241" name="Google Shape;241;p2"/>
          <p:cNvPicPr preferRelativeResize="0"/>
          <p:nvPr/>
        </p:nvPicPr>
        <p:blipFill rotWithShape="1">
          <a:blip r:embed="rId10">
            <a:alphaModFix amt="44000"/>
          </a:blip>
          <a:srcRect b="71723"/>
          <a:stretch/>
        </p:blipFill>
        <p:spPr>
          <a:xfrm rot="-733903">
            <a:off x="-304221" y="-278403"/>
            <a:ext cx="2242743" cy="861702"/>
          </a:xfrm>
          <a:prstGeom prst="rect">
            <a:avLst/>
          </a:prstGeom>
          <a:noFill/>
          <a:ln>
            <a:noFill/>
          </a:ln>
        </p:spPr>
      </p:pic>
      <p:pic>
        <p:nvPicPr>
          <p:cNvPr id="242" name="Google Shape;242;p2"/>
          <p:cNvPicPr preferRelativeResize="0"/>
          <p:nvPr/>
        </p:nvPicPr>
        <p:blipFill>
          <a:blip r:embed="rId3">
            <a:alphaModFix/>
          </a:blip>
          <a:stretch>
            <a:fillRect/>
          </a:stretch>
        </p:blipFill>
        <p:spPr>
          <a:xfrm>
            <a:off x="2263274" y="-1565426"/>
            <a:ext cx="2411724" cy="1763625"/>
          </a:xfrm>
          <a:prstGeom prst="rect">
            <a:avLst/>
          </a:prstGeom>
          <a:noFill/>
          <a:ln>
            <a:noFill/>
          </a:ln>
          <a:effectLst>
            <a:outerShdw blurRad="57150" dist="19050" dir="5400000" algn="bl" rotWithShape="0">
              <a:srgbClr val="000000">
                <a:alpha val="50000"/>
              </a:srgbClr>
            </a:outerShdw>
          </a:effectLst>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37"/>
        <p:cNvGrpSpPr/>
        <p:nvPr/>
      </p:nvGrpSpPr>
      <p:grpSpPr>
        <a:xfrm>
          <a:off x="0" y="0"/>
          <a:ext cx="0" cy="0"/>
          <a:chOff x="0" y="0"/>
          <a:chExt cx="0" cy="0"/>
        </a:xfrm>
      </p:grpSpPr>
      <p:pic>
        <p:nvPicPr>
          <p:cNvPr id="738" name="Google Shape;738;p8"/>
          <p:cNvPicPr preferRelativeResize="0"/>
          <p:nvPr/>
        </p:nvPicPr>
        <p:blipFill rotWithShape="1">
          <a:blip r:embed="rId2">
            <a:alphaModFix amt="75000"/>
          </a:blip>
          <a:srcRect t="16198"/>
          <a:stretch/>
        </p:blipFill>
        <p:spPr>
          <a:xfrm rot="10800000" flipH="1">
            <a:off x="75" y="0"/>
            <a:ext cx="9208003" cy="5143501"/>
          </a:xfrm>
          <a:prstGeom prst="rect">
            <a:avLst/>
          </a:prstGeom>
          <a:noFill/>
          <a:ln>
            <a:noFill/>
          </a:ln>
        </p:spPr>
      </p:pic>
      <p:sp>
        <p:nvSpPr>
          <p:cNvPr id="739" name="Google Shape;739;p8"/>
          <p:cNvSpPr txBox="1">
            <a:spLocks noGrp="1"/>
          </p:cNvSpPr>
          <p:nvPr>
            <p:ph type="title"/>
          </p:nvPr>
        </p:nvSpPr>
        <p:spPr>
          <a:xfrm>
            <a:off x="1969350" y="1636050"/>
            <a:ext cx="5205300" cy="187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5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pic>
        <p:nvPicPr>
          <p:cNvPr id="740" name="Google Shape;740;p8"/>
          <p:cNvPicPr preferRelativeResize="0"/>
          <p:nvPr/>
        </p:nvPicPr>
        <p:blipFill>
          <a:blip r:embed="rId3">
            <a:alphaModFix/>
          </a:blip>
          <a:stretch>
            <a:fillRect/>
          </a:stretch>
        </p:blipFill>
        <p:spPr>
          <a:xfrm rot="391721">
            <a:off x="8316925" y="-70378"/>
            <a:ext cx="844186" cy="2386293"/>
          </a:xfrm>
          <a:prstGeom prst="rect">
            <a:avLst/>
          </a:prstGeom>
          <a:noFill/>
          <a:ln>
            <a:noFill/>
          </a:ln>
        </p:spPr>
      </p:pic>
      <p:pic>
        <p:nvPicPr>
          <p:cNvPr id="741" name="Google Shape;741;p8"/>
          <p:cNvPicPr preferRelativeResize="0"/>
          <p:nvPr/>
        </p:nvPicPr>
        <p:blipFill>
          <a:blip r:embed="rId4">
            <a:alphaModFix/>
          </a:blip>
          <a:stretch>
            <a:fillRect/>
          </a:stretch>
        </p:blipFill>
        <p:spPr>
          <a:xfrm rot="1417527">
            <a:off x="-1651103" y="-649919"/>
            <a:ext cx="3750814" cy="4579607"/>
          </a:xfrm>
          <a:prstGeom prst="rect">
            <a:avLst/>
          </a:prstGeom>
          <a:noFill/>
          <a:ln>
            <a:noFill/>
          </a:ln>
        </p:spPr>
      </p:pic>
      <p:pic>
        <p:nvPicPr>
          <p:cNvPr id="742" name="Google Shape;742;p8"/>
          <p:cNvPicPr preferRelativeResize="0"/>
          <p:nvPr/>
        </p:nvPicPr>
        <p:blipFill>
          <a:blip r:embed="rId5">
            <a:alphaModFix/>
          </a:blip>
          <a:stretch>
            <a:fillRect/>
          </a:stretch>
        </p:blipFill>
        <p:spPr>
          <a:xfrm rot="1107581">
            <a:off x="6945100" y="2015501"/>
            <a:ext cx="3259675" cy="3864650"/>
          </a:xfrm>
          <a:prstGeom prst="rect">
            <a:avLst/>
          </a:prstGeom>
          <a:noFill/>
          <a:ln>
            <a:noFill/>
          </a:ln>
        </p:spPr>
      </p:pic>
      <p:pic>
        <p:nvPicPr>
          <p:cNvPr id="743" name="Google Shape;743;p8"/>
          <p:cNvPicPr preferRelativeResize="0"/>
          <p:nvPr/>
        </p:nvPicPr>
        <p:blipFill>
          <a:blip r:embed="rId6">
            <a:alphaModFix/>
          </a:blip>
          <a:stretch>
            <a:fillRect/>
          </a:stretch>
        </p:blipFill>
        <p:spPr>
          <a:xfrm rot="6402316">
            <a:off x="-984114" y="270699"/>
            <a:ext cx="2562848" cy="1333075"/>
          </a:xfrm>
          <a:prstGeom prst="rect">
            <a:avLst/>
          </a:prstGeom>
          <a:noFill/>
          <a:ln>
            <a:noFill/>
          </a:ln>
          <a:effectLst>
            <a:outerShdw blurRad="57150" dist="19050" dir="5400000" algn="bl" rotWithShape="0">
              <a:srgbClr val="000000">
                <a:alpha val="50000"/>
              </a:srgbClr>
            </a:outerShdw>
          </a:effectLst>
        </p:spPr>
      </p:pic>
      <p:grpSp>
        <p:nvGrpSpPr>
          <p:cNvPr id="744" name="Google Shape;744;p8"/>
          <p:cNvGrpSpPr/>
          <p:nvPr/>
        </p:nvGrpSpPr>
        <p:grpSpPr>
          <a:xfrm rot="10800000" flipH="1">
            <a:off x="3880888" y="-44203"/>
            <a:ext cx="1382223" cy="886130"/>
            <a:chOff x="3657225" y="5301489"/>
            <a:chExt cx="1721539" cy="1103662"/>
          </a:xfrm>
        </p:grpSpPr>
        <p:grpSp>
          <p:nvGrpSpPr>
            <p:cNvPr id="745" name="Google Shape;745;p8"/>
            <p:cNvGrpSpPr/>
            <p:nvPr/>
          </p:nvGrpSpPr>
          <p:grpSpPr>
            <a:xfrm>
              <a:off x="3661364" y="5394255"/>
              <a:ext cx="1713260" cy="971867"/>
              <a:chOff x="3661364" y="5394255"/>
              <a:chExt cx="1713260" cy="971867"/>
            </a:xfrm>
          </p:grpSpPr>
          <p:sp>
            <p:nvSpPr>
              <p:cNvPr id="746" name="Google Shape;746;p8"/>
              <p:cNvSpPr/>
              <p:nvPr/>
            </p:nvSpPr>
            <p:spPr>
              <a:xfrm>
                <a:off x="4755713" y="6194782"/>
                <a:ext cx="163284" cy="95945"/>
              </a:xfrm>
              <a:custGeom>
                <a:avLst/>
                <a:gdLst/>
                <a:ahLst/>
                <a:cxnLst/>
                <a:rect l="l" t="t" r="r" b="b"/>
                <a:pathLst>
                  <a:path w="2209" h="1298" extrusionOk="0">
                    <a:moveTo>
                      <a:pt x="786" y="0"/>
                    </a:moveTo>
                    <a:cubicBezTo>
                      <a:pt x="615" y="0"/>
                      <a:pt x="443" y="26"/>
                      <a:pt x="280" y="80"/>
                    </a:cubicBezTo>
                    <a:cubicBezTo>
                      <a:pt x="280" y="80"/>
                      <a:pt x="286" y="268"/>
                      <a:pt x="237" y="458"/>
                    </a:cubicBezTo>
                    <a:cubicBezTo>
                      <a:pt x="187" y="650"/>
                      <a:pt x="1" y="870"/>
                      <a:pt x="1" y="870"/>
                    </a:cubicBezTo>
                    <a:cubicBezTo>
                      <a:pt x="73" y="1136"/>
                      <a:pt x="354" y="1259"/>
                      <a:pt x="627" y="1291"/>
                    </a:cubicBezTo>
                    <a:cubicBezTo>
                      <a:pt x="663" y="1296"/>
                      <a:pt x="698" y="1298"/>
                      <a:pt x="734" y="1298"/>
                    </a:cubicBezTo>
                    <a:cubicBezTo>
                      <a:pt x="971" y="1298"/>
                      <a:pt x="1206" y="1208"/>
                      <a:pt x="1411" y="1084"/>
                    </a:cubicBezTo>
                    <a:cubicBezTo>
                      <a:pt x="1613" y="961"/>
                      <a:pt x="1817" y="797"/>
                      <a:pt x="2049" y="797"/>
                    </a:cubicBezTo>
                    <a:cubicBezTo>
                      <a:pt x="2059" y="797"/>
                      <a:pt x="2069" y="797"/>
                      <a:pt x="2079" y="798"/>
                    </a:cubicBezTo>
                    <a:cubicBezTo>
                      <a:pt x="2089" y="799"/>
                      <a:pt x="2099" y="799"/>
                      <a:pt x="2109" y="799"/>
                    </a:cubicBezTo>
                    <a:cubicBezTo>
                      <a:pt x="2150" y="799"/>
                      <a:pt x="2191" y="792"/>
                      <a:pt x="2202" y="757"/>
                    </a:cubicBezTo>
                    <a:cubicBezTo>
                      <a:pt x="2209" y="730"/>
                      <a:pt x="2193" y="702"/>
                      <a:pt x="2175" y="680"/>
                    </a:cubicBezTo>
                    <a:cubicBezTo>
                      <a:pt x="1859" y="250"/>
                      <a:pt x="1320" y="0"/>
                      <a:pt x="7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8"/>
              <p:cNvSpPr/>
              <p:nvPr/>
            </p:nvSpPr>
            <p:spPr>
              <a:xfrm>
                <a:off x="4117509" y="6194782"/>
                <a:ext cx="163284" cy="95945"/>
              </a:xfrm>
              <a:custGeom>
                <a:avLst/>
                <a:gdLst/>
                <a:ahLst/>
                <a:cxnLst/>
                <a:rect l="l" t="t" r="r" b="b"/>
                <a:pathLst>
                  <a:path w="2209" h="1298" extrusionOk="0">
                    <a:moveTo>
                      <a:pt x="1423" y="0"/>
                    </a:moveTo>
                    <a:cubicBezTo>
                      <a:pt x="889" y="0"/>
                      <a:pt x="350" y="250"/>
                      <a:pt x="33" y="680"/>
                    </a:cubicBezTo>
                    <a:cubicBezTo>
                      <a:pt x="17" y="702"/>
                      <a:pt x="0" y="730"/>
                      <a:pt x="8" y="757"/>
                    </a:cubicBezTo>
                    <a:cubicBezTo>
                      <a:pt x="18" y="792"/>
                      <a:pt x="60" y="799"/>
                      <a:pt x="99" y="799"/>
                    </a:cubicBezTo>
                    <a:cubicBezTo>
                      <a:pt x="109" y="799"/>
                      <a:pt x="120" y="799"/>
                      <a:pt x="129" y="798"/>
                    </a:cubicBezTo>
                    <a:cubicBezTo>
                      <a:pt x="139" y="797"/>
                      <a:pt x="149" y="797"/>
                      <a:pt x="159" y="797"/>
                    </a:cubicBezTo>
                    <a:cubicBezTo>
                      <a:pt x="393" y="797"/>
                      <a:pt x="595" y="961"/>
                      <a:pt x="798" y="1084"/>
                    </a:cubicBezTo>
                    <a:cubicBezTo>
                      <a:pt x="1003" y="1208"/>
                      <a:pt x="1238" y="1298"/>
                      <a:pt x="1475" y="1298"/>
                    </a:cubicBezTo>
                    <a:cubicBezTo>
                      <a:pt x="1511" y="1298"/>
                      <a:pt x="1547" y="1296"/>
                      <a:pt x="1582" y="1291"/>
                    </a:cubicBezTo>
                    <a:cubicBezTo>
                      <a:pt x="1855" y="1259"/>
                      <a:pt x="2136" y="1136"/>
                      <a:pt x="2208" y="870"/>
                    </a:cubicBezTo>
                    <a:cubicBezTo>
                      <a:pt x="2208" y="870"/>
                      <a:pt x="2022" y="650"/>
                      <a:pt x="1972" y="458"/>
                    </a:cubicBezTo>
                    <a:cubicBezTo>
                      <a:pt x="1926" y="268"/>
                      <a:pt x="1929" y="80"/>
                      <a:pt x="1929" y="80"/>
                    </a:cubicBezTo>
                    <a:cubicBezTo>
                      <a:pt x="1766" y="26"/>
                      <a:pt x="1595" y="0"/>
                      <a:pt x="1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8"/>
              <p:cNvSpPr/>
              <p:nvPr/>
            </p:nvSpPr>
            <p:spPr>
              <a:xfrm>
                <a:off x="4561384" y="5394403"/>
                <a:ext cx="813240" cy="776651"/>
              </a:xfrm>
              <a:custGeom>
                <a:avLst/>
                <a:gdLst/>
                <a:ahLst/>
                <a:cxnLst/>
                <a:rect l="l" t="t" r="r" b="b"/>
                <a:pathLst>
                  <a:path w="11002" h="10507" extrusionOk="0">
                    <a:moveTo>
                      <a:pt x="9716" y="0"/>
                    </a:moveTo>
                    <a:cubicBezTo>
                      <a:pt x="9269" y="0"/>
                      <a:pt x="8830" y="234"/>
                      <a:pt x="8564" y="597"/>
                    </a:cubicBezTo>
                    <a:cubicBezTo>
                      <a:pt x="8431" y="779"/>
                      <a:pt x="8337" y="989"/>
                      <a:pt x="8200" y="1170"/>
                    </a:cubicBezTo>
                    <a:cubicBezTo>
                      <a:pt x="8064" y="1350"/>
                      <a:pt x="7868" y="1506"/>
                      <a:pt x="7641" y="1506"/>
                    </a:cubicBezTo>
                    <a:cubicBezTo>
                      <a:pt x="7640" y="1506"/>
                      <a:pt x="7639" y="1506"/>
                      <a:pt x="7638" y="1506"/>
                    </a:cubicBezTo>
                    <a:cubicBezTo>
                      <a:pt x="7519" y="1506"/>
                      <a:pt x="7405" y="1463"/>
                      <a:pt x="7288" y="1439"/>
                    </a:cubicBezTo>
                    <a:cubicBezTo>
                      <a:pt x="7209" y="1422"/>
                      <a:pt x="7129" y="1414"/>
                      <a:pt x="7050" y="1414"/>
                    </a:cubicBezTo>
                    <a:cubicBezTo>
                      <a:pt x="6489" y="1414"/>
                      <a:pt x="5954" y="1823"/>
                      <a:pt x="5686" y="2330"/>
                    </a:cubicBezTo>
                    <a:cubicBezTo>
                      <a:pt x="5378" y="2910"/>
                      <a:pt x="5339" y="3590"/>
                      <a:pt x="5318" y="4245"/>
                    </a:cubicBezTo>
                    <a:cubicBezTo>
                      <a:pt x="5297" y="4900"/>
                      <a:pt x="5287" y="5576"/>
                      <a:pt x="5027" y="6177"/>
                    </a:cubicBezTo>
                    <a:cubicBezTo>
                      <a:pt x="4609" y="7143"/>
                      <a:pt x="3640" y="7734"/>
                      <a:pt x="2702" y="8207"/>
                    </a:cubicBezTo>
                    <a:cubicBezTo>
                      <a:pt x="1764" y="8676"/>
                      <a:pt x="852" y="8942"/>
                      <a:pt x="212" y="9774"/>
                    </a:cubicBezTo>
                    <a:cubicBezTo>
                      <a:pt x="94" y="10090"/>
                      <a:pt x="1" y="10306"/>
                      <a:pt x="13" y="10415"/>
                    </a:cubicBezTo>
                    <a:cubicBezTo>
                      <a:pt x="481" y="9876"/>
                      <a:pt x="295" y="10003"/>
                      <a:pt x="1098" y="9545"/>
                    </a:cubicBezTo>
                    <a:lnTo>
                      <a:pt x="1098" y="9545"/>
                    </a:lnTo>
                    <a:cubicBezTo>
                      <a:pt x="692" y="9795"/>
                      <a:pt x="320" y="10075"/>
                      <a:pt x="13" y="10415"/>
                    </a:cubicBezTo>
                    <a:cubicBezTo>
                      <a:pt x="17" y="10476"/>
                      <a:pt x="51" y="10506"/>
                      <a:pt x="125" y="10506"/>
                    </a:cubicBezTo>
                    <a:cubicBezTo>
                      <a:pt x="255" y="10506"/>
                      <a:pt x="509" y="10414"/>
                      <a:pt x="948" y="10229"/>
                    </a:cubicBezTo>
                    <a:cubicBezTo>
                      <a:pt x="987" y="10212"/>
                      <a:pt x="1027" y="10195"/>
                      <a:pt x="1066" y="10179"/>
                    </a:cubicBezTo>
                    <a:cubicBezTo>
                      <a:pt x="2194" y="9440"/>
                      <a:pt x="2820" y="9046"/>
                      <a:pt x="3897" y="8710"/>
                    </a:cubicBezTo>
                    <a:cubicBezTo>
                      <a:pt x="4975" y="8374"/>
                      <a:pt x="6084" y="8149"/>
                      <a:pt x="7141" y="7753"/>
                    </a:cubicBezTo>
                    <a:cubicBezTo>
                      <a:pt x="7914" y="7461"/>
                      <a:pt x="8650" y="7083"/>
                      <a:pt x="9378" y="6691"/>
                    </a:cubicBezTo>
                    <a:cubicBezTo>
                      <a:pt x="9681" y="6527"/>
                      <a:pt x="9991" y="6358"/>
                      <a:pt x="10214" y="6095"/>
                    </a:cubicBezTo>
                    <a:cubicBezTo>
                      <a:pt x="10614" y="5628"/>
                      <a:pt x="10671" y="4962"/>
                      <a:pt x="10634" y="4349"/>
                    </a:cubicBezTo>
                    <a:cubicBezTo>
                      <a:pt x="10597" y="3736"/>
                      <a:pt x="10486" y="3113"/>
                      <a:pt x="10613" y="2514"/>
                    </a:cubicBezTo>
                    <a:cubicBezTo>
                      <a:pt x="10725" y="2017"/>
                      <a:pt x="11001" y="1537"/>
                      <a:pt x="10936" y="1030"/>
                    </a:cubicBezTo>
                    <a:cubicBezTo>
                      <a:pt x="10870" y="521"/>
                      <a:pt x="10422" y="97"/>
                      <a:pt x="9913" y="15"/>
                    </a:cubicBezTo>
                    <a:cubicBezTo>
                      <a:pt x="9848" y="5"/>
                      <a:pt x="9782" y="0"/>
                      <a:pt x="9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8"/>
              <p:cNvSpPr/>
              <p:nvPr/>
            </p:nvSpPr>
            <p:spPr>
              <a:xfrm>
                <a:off x="3661364" y="5394255"/>
                <a:ext cx="813314" cy="776725"/>
              </a:xfrm>
              <a:custGeom>
                <a:avLst/>
                <a:gdLst/>
                <a:ahLst/>
                <a:cxnLst/>
                <a:rect l="l" t="t" r="r" b="b"/>
                <a:pathLst>
                  <a:path w="11003" h="10508" extrusionOk="0">
                    <a:moveTo>
                      <a:pt x="1285" y="1"/>
                    </a:moveTo>
                    <a:cubicBezTo>
                      <a:pt x="1220" y="1"/>
                      <a:pt x="1154" y="6"/>
                      <a:pt x="1089" y="16"/>
                    </a:cubicBezTo>
                    <a:cubicBezTo>
                      <a:pt x="581" y="94"/>
                      <a:pt x="132" y="521"/>
                      <a:pt x="66" y="1031"/>
                    </a:cubicBezTo>
                    <a:cubicBezTo>
                      <a:pt x="1" y="1537"/>
                      <a:pt x="280" y="2017"/>
                      <a:pt x="389" y="2515"/>
                    </a:cubicBezTo>
                    <a:cubicBezTo>
                      <a:pt x="523" y="3115"/>
                      <a:pt x="411" y="3738"/>
                      <a:pt x="374" y="4351"/>
                    </a:cubicBezTo>
                    <a:cubicBezTo>
                      <a:pt x="337" y="4964"/>
                      <a:pt x="392" y="5630"/>
                      <a:pt x="791" y="6097"/>
                    </a:cubicBezTo>
                    <a:cubicBezTo>
                      <a:pt x="1017" y="6360"/>
                      <a:pt x="1325" y="6529"/>
                      <a:pt x="1630" y="6693"/>
                    </a:cubicBezTo>
                    <a:cubicBezTo>
                      <a:pt x="2355" y="7085"/>
                      <a:pt x="3092" y="7463"/>
                      <a:pt x="3866" y="7755"/>
                    </a:cubicBezTo>
                    <a:cubicBezTo>
                      <a:pt x="4922" y="8151"/>
                      <a:pt x="6033" y="8377"/>
                      <a:pt x="7109" y="8712"/>
                    </a:cubicBezTo>
                    <a:cubicBezTo>
                      <a:pt x="8186" y="9049"/>
                      <a:pt x="8811" y="9442"/>
                      <a:pt x="9939" y="10181"/>
                    </a:cubicBezTo>
                    <a:cubicBezTo>
                      <a:pt x="9978" y="10195"/>
                      <a:pt x="10020" y="10214"/>
                      <a:pt x="10059" y="10231"/>
                    </a:cubicBezTo>
                    <a:cubicBezTo>
                      <a:pt x="10497" y="10415"/>
                      <a:pt x="10751" y="10508"/>
                      <a:pt x="10881" y="10508"/>
                    </a:cubicBezTo>
                    <a:cubicBezTo>
                      <a:pt x="10956" y="10508"/>
                      <a:pt x="10989" y="10477"/>
                      <a:pt x="10994" y="10415"/>
                    </a:cubicBezTo>
                    <a:cubicBezTo>
                      <a:pt x="10685" y="10076"/>
                      <a:pt x="10311" y="9797"/>
                      <a:pt x="9908" y="9547"/>
                    </a:cubicBezTo>
                    <a:lnTo>
                      <a:pt x="9908" y="9547"/>
                    </a:lnTo>
                    <a:cubicBezTo>
                      <a:pt x="10712" y="10003"/>
                      <a:pt x="10524" y="9878"/>
                      <a:pt x="10994" y="10415"/>
                    </a:cubicBezTo>
                    <a:cubicBezTo>
                      <a:pt x="11003" y="10305"/>
                      <a:pt x="10913" y="10090"/>
                      <a:pt x="10788" y="9773"/>
                    </a:cubicBezTo>
                    <a:cubicBezTo>
                      <a:pt x="10147" y="8944"/>
                      <a:pt x="9235" y="8677"/>
                      <a:pt x="8298" y="8207"/>
                    </a:cubicBezTo>
                    <a:cubicBezTo>
                      <a:pt x="7360" y="7735"/>
                      <a:pt x="6391" y="7141"/>
                      <a:pt x="5973" y="6178"/>
                    </a:cubicBezTo>
                    <a:cubicBezTo>
                      <a:pt x="5715" y="5575"/>
                      <a:pt x="5702" y="4900"/>
                      <a:pt x="5683" y="4245"/>
                    </a:cubicBezTo>
                    <a:cubicBezTo>
                      <a:pt x="5663" y="3590"/>
                      <a:pt x="5623" y="2911"/>
                      <a:pt x="5315" y="2330"/>
                    </a:cubicBezTo>
                    <a:cubicBezTo>
                      <a:pt x="5045" y="1822"/>
                      <a:pt x="4510" y="1414"/>
                      <a:pt x="3949" y="1414"/>
                    </a:cubicBezTo>
                    <a:cubicBezTo>
                      <a:pt x="3871" y="1414"/>
                      <a:pt x="3792" y="1422"/>
                      <a:pt x="3714" y="1438"/>
                    </a:cubicBezTo>
                    <a:cubicBezTo>
                      <a:pt x="3596" y="1463"/>
                      <a:pt x="3482" y="1505"/>
                      <a:pt x="3361" y="1505"/>
                    </a:cubicBezTo>
                    <a:cubicBezTo>
                      <a:pt x="3359" y="1505"/>
                      <a:pt x="3356" y="1505"/>
                      <a:pt x="3354" y="1505"/>
                    </a:cubicBezTo>
                    <a:cubicBezTo>
                      <a:pt x="3132" y="1505"/>
                      <a:pt x="2934" y="1351"/>
                      <a:pt x="2799" y="1171"/>
                    </a:cubicBezTo>
                    <a:cubicBezTo>
                      <a:pt x="2664" y="991"/>
                      <a:pt x="2571" y="780"/>
                      <a:pt x="2438" y="596"/>
                    </a:cubicBezTo>
                    <a:cubicBezTo>
                      <a:pt x="2172" y="234"/>
                      <a:pt x="1732" y="1"/>
                      <a:pt x="1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8"/>
              <p:cNvSpPr/>
              <p:nvPr/>
            </p:nvSpPr>
            <p:spPr>
              <a:xfrm>
                <a:off x="4393147" y="5478891"/>
                <a:ext cx="250211" cy="146209"/>
              </a:xfrm>
              <a:custGeom>
                <a:avLst/>
                <a:gdLst/>
                <a:ahLst/>
                <a:cxnLst/>
                <a:rect l="l" t="t" r="r" b="b"/>
                <a:pathLst>
                  <a:path w="3385" h="1978" extrusionOk="0">
                    <a:moveTo>
                      <a:pt x="1693" y="1"/>
                    </a:moveTo>
                    <a:cubicBezTo>
                      <a:pt x="993" y="1"/>
                      <a:pt x="115" y="471"/>
                      <a:pt x="1" y="946"/>
                    </a:cubicBezTo>
                    <a:cubicBezTo>
                      <a:pt x="278" y="1094"/>
                      <a:pt x="610" y="1434"/>
                      <a:pt x="864" y="1952"/>
                    </a:cubicBezTo>
                    <a:lnTo>
                      <a:pt x="864" y="1952"/>
                    </a:lnTo>
                    <a:cubicBezTo>
                      <a:pt x="491" y="1176"/>
                      <a:pt x="582" y="657"/>
                      <a:pt x="800" y="657"/>
                    </a:cubicBezTo>
                    <a:cubicBezTo>
                      <a:pt x="962" y="657"/>
                      <a:pt x="1196" y="946"/>
                      <a:pt x="1360" y="1633"/>
                    </a:cubicBezTo>
                    <a:cubicBezTo>
                      <a:pt x="1282" y="1039"/>
                      <a:pt x="1486" y="744"/>
                      <a:pt x="1692" y="744"/>
                    </a:cubicBezTo>
                    <a:cubicBezTo>
                      <a:pt x="1692" y="744"/>
                      <a:pt x="1693" y="744"/>
                      <a:pt x="1693" y="744"/>
                    </a:cubicBezTo>
                    <a:cubicBezTo>
                      <a:pt x="1694" y="744"/>
                      <a:pt x="1694" y="744"/>
                      <a:pt x="1695" y="744"/>
                    </a:cubicBezTo>
                    <a:cubicBezTo>
                      <a:pt x="1900" y="744"/>
                      <a:pt x="2105" y="1039"/>
                      <a:pt x="2026" y="1634"/>
                    </a:cubicBezTo>
                    <a:cubicBezTo>
                      <a:pt x="2190" y="947"/>
                      <a:pt x="2423" y="658"/>
                      <a:pt x="2586" y="658"/>
                    </a:cubicBezTo>
                    <a:cubicBezTo>
                      <a:pt x="2804" y="658"/>
                      <a:pt x="2895" y="1173"/>
                      <a:pt x="2526" y="1945"/>
                    </a:cubicBezTo>
                    <a:lnTo>
                      <a:pt x="2526" y="1945"/>
                    </a:lnTo>
                    <a:cubicBezTo>
                      <a:pt x="2778" y="1432"/>
                      <a:pt x="3111" y="1095"/>
                      <a:pt x="3385" y="946"/>
                    </a:cubicBezTo>
                    <a:cubicBezTo>
                      <a:pt x="3272" y="471"/>
                      <a:pt x="2392" y="1"/>
                      <a:pt x="1693" y="1"/>
                    </a:cubicBezTo>
                    <a:close/>
                    <a:moveTo>
                      <a:pt x="864" y="1952"/>
                    </a:moveTo>
                    <a:lnTo>
                      <a:pt x="864" y="1952"/>
                    </a:lnTo>
                    <a:cubicBezTo>
                      <a:pt x="868" y="1960"/>
                      <a:pt x="873" y="1969"/>
                      <a:pt x="877" y="1977"/>
                    </a:cubicBezTo>
                    <a:cubicBezTo>
                      <a:pt x="873" y="1969"/>
                      <a:pt x="869" y="1960"/>
                      <a:pt x="864" y="1952"/>
                    </a:cubicBezTo>
                    <a:close/>
                    <a:moveTo>
                      <a:pt x="2526" y="1945"/>
                    </a:moveTo>
                    <a:cubicBezTo>
                      <a:pt x="2520" y="1956"/>
                      <a:pt x="2515" y="1966"/>
                      <a:pt x="2510" y="1977"/>
                    </a:cubicBezTo>
                    <a:cubicBezTo>
                      <a:pt x="2515" y="1966"/>
                      <a:pt x="2520" y="1956"/>
                      <a:pt x="2526" y="19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8"/>
              <p:cNvSpPr/>
              <p:nvPr/>
            </p:nvSpPr>
            <p:spPr>
              <a:xfrm>
                <a:off x="3694701" y="5624878"/>
                <a:ext cx="1647178" cy="741245"/>
              </a:xfrm>
              <a:custGeom>
                <a:avLst/>
                <a:gdLst/>
                <a:ahLst/>
                <a:cxnLst/>
                <a:rect l="l" t="t" r="r" b="b"/>
                <a:pathLst>
                  <a:path w="22284" h="10028" extrusionOk="0">
                    <a:moveTo>
                      <a:pt x="11142" y="1"/>
                    </a:moveTo>
                    <a:cubicBezTo>
                      <a:pt x="10832" y="405"/>
                      <a:pt x="10656" y="910"/>
                      <a:pt x="10656" y="1420"/>
                    </a:cubicBezTo>
                    <a:cubicBezTo>
                      <a:pt x="10485" y="952"/>
                      <a:pt x="10249" y="509"/>
                      <a:pt x="9953" y="107"/>
                    </a:cubicBezTo>
                    <a:cubicBezTo>
                      <a:pt x="9775" y="447"/>
                      <a:pt x="9739" y="859"/>
                      <a:pt x="9857" y="1225"/>
                    </a:cubicBezTo>
                    <a:cubicBezTo>
                      <a:pt x="9626" y="873"/>
                      <a:pt x="9332" y="560"/>
                      <a:pt x="8995" y="303"/>
                    </a:cubicBezTo>
                    <a:lnTo>
                      <a:pt x="8995" y="303"/>
                    </a:lnTo>
                    <a:cubicBezTo>
                      <a:pt x="9001" y="932"/>
                      <a:pt x="9270" y="1242"/>
                      <a:pt x="9252" y="1242"/>
                    </a:cubicBezTo>
                    <a:cubicBezTo>
                      <a:pt x="9234" y="1242"/>
                      <a:pt x="8958" y="962"/>
                      <a:pt x="7951" y="410"/>
                    </a:cubicBezTo>
                    <a:lnTo>
                      <a:pt x="7951" y="410"/>
                    </a:lnTo>
                    <a:cubicBezTo>
                      <a:pt x="7986" y="557"/>
                      <a:pt x="8026" y="693"/>
                      <a:pt x="8076" y="816"/>
                    </a:cubicBezTo>
                    <a:cubicBezTo>
                      <a:pt x="8705" y="2387"/>
                      <a:pt x="10513" y="2104"/>
                      <a:pt x="10646" y="2266"/>
                    </a:cubicBezTo>
                    <a:cubicBezTo>
                      <a:pt x="10716" y="2347"/>
                      <a:pt x="11060" y="6384"/>
                      <a:pt x="10679" y="6535"/>
                    </a:cubicBezTo>
                    <a:cubicBezTo>
                      <a:pt x="10463" y="4477"/>
                      <a:pt x="9089" y="4387"/>
                      <a:pt x="9194" y="3479"/>
                    </a:cubicBezTo>
                    <a:cubicBezTo>
                      <a:pt x="9258" y="2924"/>
                      <a:pt x="8976" y="2350"/>
                      <a:pt x="8505" y="2059"/>
                    </a:cubicBezTo>
                    <a:lnTo>
                      <a:pt x="8503" y="2057"/>
                    </a:lnTo>
                    <a:cubicBezTo>
                      <a:pt x="8488" y="2046"/>
                      <a:pt x="8471" y="2037"/>
                      <a:pt x="8456" y="2027"/>
                    </a:cubicBezTo>
                    <a:lnTo>
                      <a:pt x="8456" y="2027"/>
                    </a:lnTo>
                    <a:cubicBezTo>
                      <a:pt x="8525" y="2284"/>
                      <a:pt x="8567" y="2550"/>
                      <a:pt x="8580" y="2817"/>
                    </a:cubicBezTo>
                    <a:cubicBezTo>
                      <a:pt x="8208" y="2519"/>
                      <a:pt x="8044" y="2356"/>
                      <a:pt x="7998" y="2356"/>
                    </a:cubicBezTo>
                    <a:cubicBezTo>
                      <a:pt x="7947" y="2356"/>
                      <a:pt x="8047" y="2564"/>
                      <a:pt x="8171" y="3017"/>
                    </a:cubicBezTo>
                    <a:cubicBezTo>
                      <a:pt x="7840" y="3005"/>
                      <a:pt x="7639" y="2924"/>
                      <a:pt x="7530" y="2854"/>
                    </a:cubicBezTo>
                    <a:lnTo>
                      <a:pt x="7530" y="2854"/>
                    </a:lnTo>
                    <a:cubicBezTo>
                      <a:pt x="7604" y="2953"/>
                      <a:pt x="7714" y="3135"/>
                      <a:pt x="7843" y="3457"/>
                    </a:cubicBezTo>
                    <a:cubicBezTo>
                      <a:pt x="7410" y="3408"/>
                      <a:pt x="7165" y="3239"/>
                      <a:pt x="7127" y="3239"/>
                    </a:cubicBezTo>
                    <a:cubicBezTo>
                      <a:pt x="7096" y="3239"/>
                      <a:pt x="7203" y="3350"/>
                      <a:pt x="7459" y="3730"/>
                    </a:cubicBezTo>
                    <a:cubicBezTo>
                      <a:pt x="7382" y="3766"/>
                      <a:pt x="7298" y="3784"/>
                      <a:pt x="7213" y="3784"/>
                    </a:cubicBezTo>
                    <a:cubicBezTo>
                      <a:pt x="7044" y="3784"/>
                      <a:pt x="6873" y="3714"/>
                      <a:pt x="6760" y="3588"/>
                    </a:cubicBezTo>
                    <a:lnTo>
                      <a:pt x="6760" y="3588"/>
                    </a:lnTo>
                    <a:cubicBezTo>
                      <a:pt x="6921" y="4172"/>
                      <a:pt x="7231" y="4265"/>
                      <a:pt x="7617" y="4265"/>
                    </a:cubicBezTo>
                    <a:cubicBezTo>
                      <a:pt x="7795" y="4265"/>
                      <a:pt x="7989" y="4245"/>
                      <a:pt x="8192" y="4245"/>
                    </a:cubicBezTo>
                    <a:cubicBezTo>
                      <a:pt x="8854" y="4245"/>
                      <a:pt x="9609" y="4455"/>
                      <a:pt x="10199" y="6248"/>
                    </a:cubicBezTo>
                    <a:cubicBezTo>
                      <a:pt x="10249" y="6397"/>
                      <a:pt x="10298" y="6532"/>
                      <a:pt x="10342" y="6653"/>
                    </a:cubicBezTo>
                    <a:cubicBezTo>
                      <a:pt x="10462" y="6967"/>
                      <a:pt x="10553" y="7185"/>
                      <a:pt x="10543" y="7295"/>
                    </a:cubicBezTo>
                    <a:cubicBezTo>
                      <a:pt x="10538" y="7356"/>
                      <a:pt x="10505" y="7387"/>
                      <a:pt x="10430" y="7387"/>
                    </a:cubicBezTo>
                    <a:cubicBezTo>
                      <a:pt x="10300" y="7387"/>
                      <a:pt x="10046" y="7295"/>
                      <a:pt x="9608" y="7111"/>
                    </a:cubicBezTo>
                    <a:cubicBezTo>
                      <a:pt x="9569" y="7093"/>
                      <a:pt x="9527" y="7075"/>
                      <a:pt x="9488" y="7061"/>
                    </a:cubicBezTo>
                    <a:cubicBezTo>
                      <a:pt x="7601" y="6275"/>
                      <a:pt x="6231" y="6012"/>
                      <a:pt x="5201" y="6012"/>
                    </a:cubicBezTo>
                    <a:cubicBezTo>
                      <a:pt x="3213" y="6012"/>
                      <a:pt x="2489" y="6989"/>
                      <a:pt x="1747" y="7061"/>
                    </a:cubicBezTo>
                    <a:cubicBezTo>
                      <a:pt x="1704" y="7065"/>
                      <a:pt x="1658" y="7066"/>
                      <a:pt x="1611" y="7066"/>
                    </a:cubicBezTo>
                    <a:cubicBezTo>
                      <a:pt x="1452" y="7066"/>
                      <a:pt x="1274" y="7048"/>
                      <a:pt x="1096" y="7048"/>
                    </a:cubicBezTo>
                    <a:cubicBezTo>
                      <a:pt x="592" y="7048"/>
                      <a:pt x="89" y="7194"/>
                      <a:pt x="12" y="8312"/>
                    </a:cubicBezTo>
                    <a:cubicBezTo>
                      <a:pt x="6" y="8391"/>
                      <a:pt x="3" y="8478"/>
                      <a:pt x="0" y="8569"/>
                    </a:cubicBezTo>
                    <a:cubicBezTo>
                      <a:pt x="168" y="8316"/>
                      <a:pt x="403" y="8103"/>
                      <a:pt x="675" y="7966"/>
                    </a:cubicBezTo>
                    <a:lnTo>
                      <a:pt x="675" y="7966"/>
                    </a:lnTo>
                    <a:cubicBezTo>
                      <a:pt x="581" y="8292"/>
                      <a:pt x="523" y="8626"/>
                      <a:pt x="507" y="8964"/>
                    </a:cubicBezTo>
                    <a:cubicBezTo>
                      <a:pt x="501" y="9061"/>
                      <a:pt x="514" y="9098"/>
                      <a:pt x="544" y="9098"/>
                    </a:cubicBezTo>
                    <a:cubicBezTo>
                      <a:pt x="634" y="9098"/>
                      <a:pt x="880" y="8776"/>
                      <a:pt x="1297" y="8676"/>
                    </a:cubicBezTo>
                    <a:lnTo>
                      <a:pt x="1297" y="8676"/>
                    </a:lnTo>
                    <a:cubicBezTo>
                      <a:pt x="1165" y="8967"/>
                      <a:pt x="1092" y="9283"/>
                      <a:pt x="1077" y="9602"/>
                    </a:cubicBezTo>
                    <a:cubicBezTo>
                      <a:pt x="1356" y="9527"/>
                      <a:pt x="1539" y="9169"/>
                      <a:pt x="1822" y="9169"/>
                    </a:cubicBezTo>
                    <a:cubicBezTo>
                      <a:pt x="1855" y="9169"/>
                      <a:pt x="1889" y="9174"/>
                      <a:pt x="1925" y="9184"/>
                    </a:cubicBezTo>
                    <a:cubicBezTo>
                      <a:pt x="1799" y="9447"/>
                      <a:pt x="1724" y="9735"/>
                      <a:pt x="1699" y="10028"/>
                    </a:cubicBezTo>
                    <a:cubicBezTo>
                      <a:pt x="1746" y="10020"/>
                      <a:pt x="1790" y="10013"/>
                      <a:pt x="1832" y="10001"/>
                    </a:cubicBezTo>
                    <a:cubicBezTo>
                      <a:pt x="2198" y="9910"/>
                      <a:pt x="2526" y="9676"/>
                      <a:pt x="2731" y="9360"/>
                    </a:cubicBezTo>
                    <a:cubicBezTo>
                      <a:pt x="3210" y="8617"/>
                      <a:pt x="2809" y="7973"/>
                      <a:pt x="2805" y="7715"/>
                    </a:cubicBezTo>
                    <a:cubicBezTo>
                      <a:pt x="2789" y="6869"/>
                      <a:pt x="3940" y="6522"/>
                      <a:pt x="5369" y="6522"/>
                    </a:cubicBezTo>
                    <a:cubicBezTo>
                      <a:pt x="6445" y="6522"/>
                      <a:pt x="7678" y="6718"/>
                      <a:pt x="8691" y="7046"/>
                    </a:cubicBezTo>
                    <a:cubicBezTo>
                      <a:pt x="8776" y="7072"/>
                      <a:pt x="8855" y="7099"/>
                      <a:pt x="8936" y="7128"/>
                    </a:cubicBezTo>
                    <a:cubicBezTo>
                      <a:pt x="9354" y="7280"/>
                      <a:pt x="10417" y="7858"/>
                      <a:pt x="11092" y="7858"/>
                    </a:cubicBezTo>
                    <a:cubicBezTo>
                      <a:pt x="11109" y="7858"/>
                      <a:pt x="11125" y="7857"/>
                      <a:pt x="11141" y="7857"/>
                    </a:cubicBezTo>
                    <a:cubicBezTo>
                      <a:pt x="11157" y="7857"/>
                      <a:pt x="11173" y="7858"/>
                      <a:pt x="11190" y="7858"/>
                    </a:cubicBezTo>
                    <a:cubicBezTo>
                      <a:pt x="11864" y="7858"/>
                      <a:pt x="12925" y="7280"/>
                      <a:pt x="13343" y="7128"/>
                    </a:cubicBezTo>
                    <a:cubicBezTo>
                      <a:pt x="13424" y="7099"/>
                      <a:pt x="13504" y="7072"/>
                      <a:pt x="13588" y="7046"/>
                    </a:cubicBezTo>
                    <a:cubicBezTo>
                      <a:pt x="14602" y="6719"/>
                      <a:pt x="15835" y="6523"/>
                      <a:pt x="16910" y="6523"/>
                    </a:cubicBezTo>
                    <a:cubicBezTo>
                      <a:pt x="18340" y="6523"/>
                      <a:pt x="19491" y="6869"/>
                      <a:pt x="19477" y="7715"/>
                    </a:cubicBezTo>
                    <a:cubicBezTo>
                      <a:pt x="19471" y="7973"/>
                      <a:pt x="19071" y="8617"/>
                      <a:pt x="19551" y="9360"/>
                    </a:cubicBezTo>
                    <a:cubicBezTo>
                      <a:pt x="19755" y="9676"/>
                      <a:pt x="20084" y="9913"/>
                      <a:pt x="20449" y="10001"/>
                    </a:cubicBezTo>
                    <a:cubicBezTo>
                      <a:pt x="20493" y="10013"/>
                      <a:pt x="20536" y="10020"/>
                      <a:pt x="20580" y="10028"/>
                    </a:cubicBezTo>
                    <a:cubicBezTo>
                      <a:pt x="20558" y="9735"/>
                      <a:pt x="20481" y="9447"/>
                      <a:pt x="20357" y="9184"/>
                    </a:cubicBezTo>
                    <a:cubicBezTo>
                      <a:pt x="20393" y="9174"/>
                      <a:pt x="20426" y="9169"/>
                      <a:pt x="20459" y="9169"/>
                    </a:cubicBezTo>
                    <a:cubicBezTo>
                      <a:pt x="20740" y="9169"/>
                      <a:pt x="20923" y="9527"/>
                      <a:pt x="21202" y="9602"/>
                    </a:cubicBezTo>
                    <a:cubicBezTo>
                      <a:pt x="21187" y="9283"/>
                      <a:pt x="21113" y="8967"/>
                      <a:pt x="20985" y="8676"/>
                    </a:cubicBezTo>
                    <a:lnTo>
                      <a:pt x="20985" y="8676"/>
                    </a:lnTo>
                    <a:cubicBezTo>
                      <a:pt x="21400" y="8776"/>
                      <a:pt x="21646" y="9098"/>
                      <a:pt x="21736" y="9098"/>
                    </a:cubicBezTo>
                    <a:cubicBezTo>
                      <a:pt x="21767" y="9098"/>
                      <a:pt x="21780" y="9061"/>
                      <a:pt x="21775" y="8964"/>
                    </a:cubicBezTo>
                    <a:cubicBezTo>
                      <a:pt x="21759" y="8626"/>
                      <a:pt x="21701" y="8292"/>
                      <a:pt x="21607" y="7966"/>
                    </a:cubicBezTo>
                    <a:lnTo>
                      <a:pt x="21607" y="7966"/>
                    </a:lnTo>
                    <a:cubicBezTo>
                      <a:pt x="21880" y="8103"/>
                      <a:pt x="22115" y="8314"/>
                      <a:pt x="22283" y="8569"/>
                    </a:cubicBezTo>
                    <a:cubicBezTo>
                      <a:pt x="22280" y="8478"/>
                      <a:pt x="22277" y="8393"/>
                      <a:pt x="22271" y="8312"/>
                    </a:cubicBezTo>
                    <a:cubicBezTo>
                      <a:pt x="22192" y="7194"/>
                      <a:pt x="21691" y="7048"/>
                      <a:pt x="21188" y="7048"/>
                    </a:cubicBezTo>
                    <a:cubicBezTo>
                      <a:pt x="21010" y="7048"/>
                      <a:pt x="20833" y="7066"/>
                      <a:pt x="20674" y="7066"/>
                    </a:cubicBezTo>
                    <a:cubicBezTo>
                      <a:pt x="20626" y="7066"/>
                      <a:pt x="20581" y="7065"/>
                      <a:pt x="20537" y="7061"/>
                    </a:cubicBezTo>
                    <a:cubicBezTo>
                      <a:pt x="19796" y="6989"/>
                      <a:pt x="19072" y="6012"/>
                      <a:pt x="17083" y="6012"/>
                    </a:cubicBezTo>
                    <a:cubicBezTo>
                      <a:pt x="16053" y="6012"/>
                      <a:pt x="14683" y="6275"/>
                      <a:pt x="12795" y="7061"/>
                    </a:cubicBezTo>
                    <a:cubicBezTo>
                      <a:pt x="12757" y="7077"/>
                      <a:pt x="12715" y="7093"/>
                      <a:pt x="12677" y="7111"/>
                    </a:cubicBezTo>
                    <a:cubicBezTo>
                      <a:pt x="12238" y="7296"/>
                      <a:pt x="11984" y="7387"/>
                      <a:pt x="11854" y="7387"/>
                    </a:cubicBezTo>
                    <a:cubicBezTo>
                      <a:pt x="11779" y="7387"/>
                      <a:pt x="11745" y="7357"/>
                      <a:pt x="11741" y="7297"/>
                    </a:cubicBezTo>
                    <a:cubicBezTo>
                      <a:pt x="11732" y="7186"/>
                      <a:pt x="11822" y="6972"/>
                      <a:pt x="11940" y="6656"/>
                    </a:cubicBezTo>
                    <a:cubicBezTo>
                      <a:pt x="11984" y="6536"/>
                      <a:pt x="12034" y="6399"/>
                      <a:pt x="12085" y="6248"/>
                    </a:cubicBezTo>
                    <a:cubicBezTo>
                      <a:pt x="12674" y="4456"/>
                      <a:pt x="13429" y="4246"/>
                      <a:pt x="14092" y="4246"/>
                    </a:cubicBezTo>
                    <a:cubicBezTo>
                      <a:pt x="14294" y="4246"/>
                      <a:pt x="14488" y="4266"/>
                      <a:pt x="14666" y="4266"/>
                    </a:cubicBezTo>
                    <a:cubicBezTo>
                      <a:pt x="15053" y="4266"/>
                      <a:pt x="15364" y="4173"/>
                      <a:pt x="15526" y="3588"/>
                    </a:cubicBezTo>
                    <a:lnTo>
                      <a:pt x="15526" y="3588"/>
                    </a:lnTo>
                    <a:cubicBezTo>
                      <a:pt x="15411" y="3714"/>
                      <a:pt x="15241" y="3784"/>
                      <a:pt x="15071" y="3784"/>
                    </a:cubicBezTo>
                    <a:cubicBezTo>
                      <a:pt x="14987" y="3784"/>
                      <a:pt x="14903" y="3766"/>
                      <a:pt x="14826" y="3730"/>
                    </a:cubicBezTo>
                    <a:cubicBezTo>
                      <a:pt x="15082" y="3350"/>
                      <a:pt x="15189" y="3239"/>
                      <a:pt x="15158" y="3239"/>
                    </a:cubicBezTo>
                    <a:cubicBezTo>
                      <a:pt x="15120" y="3239"/>
                      <a:pt x="14874" y="3408"/>
                      <a:pt x="14440" y="3457"/>
                    </a:cubicBezTo>
                    <a:cubicBezTo>
                      <a:pt x="14569" y="3135"/>
                      <a:pt x="14680" y="2953"/>
                      <a:pt x="14754" y="2854"/>
                    </a:cubicBezTo>
                    <a:lnTo>
                      <a:pt x="14754" y="2854"/>
                    </a:lnTo>
                    <a:cubicBezTo>
                      <a:pt x="14644" y="2924"/>
                      <a:pt x="14442" y="3005"/>
                      <a:pt x="14113" y="3017"/>
                    </a:cubicBezTo>
                    <a:cubicBezTo>
                      <a:pt x="14237" y="2564"/>
                      <a:pt x="14338" y="2356"/>
                      <a:pt x="14286" y="2356"/>
                    </a:cubicBezTo>
                    <a:cubicBezTo>
                      <a:pt x="14241" y="2356"/>
                      <a:pt x="14076" y="2519"/>
                      <a:pt x="13705" y="2817"/>
                    </a:cubicBezTo>
                    <a:cubicBezTo>
                      <a:pt x="13718" y="2550"/>
                      <a:pt x="13758" y="2284"/>
                      <a:pt x="13829" y="2027"/>
                    </a:cubicBezTo>
                    <a:lnTo>
                      <a:pt x="13829" y="2027"/>
                    </a:lnTo>
                    <a:cubicBezTo>
                      <a:pt x="13813" y="2039"/>
                      <a:pt x="13794" y="2046"/>
                      <a:pt x="13779" y="2059"/>
                    </a:cubicBezTo>
                    <a:cubicBezTo>
                      <a:pt x="13306" y="2350"/>
                      <a:pt x="13027" y="2926"/>
                      <a:pt x="13091" y="3479"/>
                    </a:cubicBezTo>
                    <a:cubicBezTo>
                      <a:pt x="13194" y="4386"/>
                      <a:pt x="11822" y="4477"/>
                      <a:pt x="11605" y="6535"/>
                    </a:cubicBezTo>
                    <a:cubicBezTo>
                      <a:pt x="11225" y="6384"/>
                      <a:pt x="11569" y="2349"/>
                      <a:pt x="11637" y="2266"/>
                    </a:cubicBezTo>
                    <a:cubicBezTo>
                      <a:pt x="11769" y="2104"/>
                      <a:pt x="13578" y="2387"/>
                      <a:pt x="14207" y="816"/>
                    </a:cubicBezTo>
                    <a:cubicBezTo>
                      <a:pt x="14257" y="693"/>
                      <a:pt x="14297" y="557"/>
                      <a:pt x="14333" y="410"/>
                    </a:cubicBezTo>
                    <a:lnTo>
                      <a:pt x="14333" y="410"/>
                    </a:lnTo>
                    <a:cubicBezTo>
                      <a:pt x="13325" y="962"/>
                      <a:pt x="13049" y="1242"/>
                      <a:pt x="13032" y="1242"/>
                    </a:cubicBezTo>
                    <a:cubicBezTo>
                      <a:pt x="13013" y="1242"/>
                      <a:pt x="13282" y="932"/>
                      <a:pt x="13288" y="303"/>
                    </a:cubicBezTo>
                    <a:lnTo>
                      <a:pt x="13288" y="303"/>
                    </a:lnTo>
                    <a:cubicBezTo>
                      <a:pt x="12953" y="560"/>
                      <a:pt x="12661" y="872"/>
                      <a:pt x="12426" y="1225"/>
                    </a:cubicBezTo>
                    <a:cubicBezTo>
                      <a:pt x="12546" y="859"/>
                      <a:pt x="12510" y="447"/>
                      <a:pt x="12330" y="107"/>
                    </a:cubicBezTo>
                    <a:cubicBezTo>
                      <a:pt x="12034" y="509"/>
                      <a:pt x="11798" y="952"/>
                      <a:pt x="11628" y="1420"/>
                    </a:cubicBezTo>
                    <a:cubicBezTo>
                      <a:pt x="11628" y="910"/>
                      <a:pt x="11453" y="402"/>
                      <a:pt x="111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752;p8"/>
            <p:cNvGrpSpPr/>
            <p:nvPr/>
          </p:nvGrpSpPr>
          <p:grpSpPr>
            <a:xfrm>
              <a:off x="3657225" y="5301489"/>
              <a:ext cx="1721539" cy="1103662"/>
              <a:chOff x="3657225" y="5301489"/>
              <a:chExt cx="1721539" cy="1103662"/>
            </a:xfrm>
          </p:grpSpPr>
          <p:sp>
            <p:nvSpPr>
              <p:cNvPr id="753" name="Google Shape;753;p8"/>
              <p:cNvSpPr/>
              <p:nvPr/>
            </p:nvSpPr>
            <p:spPr>
              <a:xfrm>
                <a:off x="4237477" y="5823125"/>
                <a:ext cx="19958" cy="18553"/>
              </a:xfrm>
              <a:custGeom>
                <a:avLst/>
                <a:gdLst/>
                <a:ahLst/>
                <a:cxnLst/>
                <a:rect l="l" t="t" r="r" b="b"/>
                <a:pathLst>
                  <a:path w="270" h="251" extrusionOk="0">
                    <a:moveTo>
                      <a:pt x="90" y="0"/>
                    </a:moveTo>
                    <a:cubicBezTo>
                      <a:pt x="82" y="0"/>
                      <a:pt x="74" y="2"/>
                      <a:pt x="67" y="4"/>
                    </a:cubicBezTo>
                    <a:cubicBezTo>
                      <a:pt x="38" y="11"/>
                      <a:pt x="11" y="38"/>
                      <a:pt x="8" y="70"/>
                    </a:cubicBezTo>
                    <a:cubicBezTo>
                      <a:pt x="1" y="123"/>
                      <a:pt x="46" y="181"/>
                      <a:pt x="145" y="240"/>
                    </a:cubicBezTo>
                    <a:cubicBezTo>
                      <a:pt x="159" y="247"/>
                      <a:pt x="173" y="250"/>
                      <a:pt x="187" y="250"/>
                    </a:cubicBezTo>
                    <a:cubicBezTo>
                      <a:pt x="209" y="250"/>
                      <a:pt x="230" y="242"/>
                      <a:pt x="244" y="225"/>
                    </a:cubicBezTo>
                    <a:cubicBezTo>
                      <a:pt x="269" y="197"/>
                      <a:pt x="269" y="154"/>
                      <a:pt x="247" y="125"/>
                    </a:cubicBezTo>
                    <a:cubicBezTo>
                      <a:pt x="170" y="24"/>
                      <a:pt x="124"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8"/>
              <p:cNvSpPr/>
              <p:nvPr/>
            </p:nvSpPr>
            <p:spPr>
              <a:xfrm>
                <a:off x="3689231" y="5618964"/>
                <a:ext cx="1658191" cy="752850"/>
              </a:xfrm>
              <a:custGeom>
                <a:avLst/>
                <a:gdLst/>
                <a:ahLst/>
                <a:cxnLst/>
                <a:rect l="l" t="t" r="r" b="b"/>
                <a:pathLst>
                  <a:path w="22433" h="10185" extrusionOk="0">
                    <a:moveTo>
                      <a:pt x="11212" y="211"/>
                    </a:moveTo>
                    <a:cubicBezTo>
                      <a:pt x="11476" y="587"/>
                      <a:pt x="11621" y="1041"/>
                      <a:pt x="11621" y="1497"/>
                    </a:cubicBezTo>
                    <a:cubicBezTo>
                      <a:pt x="11621" y="1535"/>
                      <a:pt x="11648" y="1566"/>
                      <a:pt x="11685" y="1574"/>
                    </a:cubicBezTo>
                    <a:cubicBezTo>
                      <a:pt x="11689" y="1575"/>
                      <a:pt x="11694" y="1575"/>
                      <a:pt x="11699" y="1575"/>
                    </a:cubicBezTo>
                    <a:cubicBezTo>
                      <a:pt x="11731" y="1575"/>
                      <a:pt x="11760" y="1555"/>
                      <a:pt x="11772" y="1525"/>
                    </a:cubicBezTo>
                    <a:cubicBezTo>
                      <a:pt x="11925" y="1104"/>
                      <a:pt x="12132" y="707"/>
                      <a:pt x="12386" y="339"/>
                    </a:cubicBezTo>
                    <a:cubicBezTo>
                      <a:pt x="12509" y="636"/>
                      <a:pt x="12522" y="973"/>
                      <a:pt x="12422" y="1278"/>
                    </a:cubicBezTo>
                    <a:cubicBezTo>
                      <a:pt x="12411" y="1315"/>
                      <a:pt x="12428" y="1357"/>
                      <a:pt x="12463" y="1373"/>
                    </a:cubicBezTo>
                    <a:cubicBezTo>
                      <a:pt x="12474" y="1378"/>
                      <a:pt x="12485" y="1380"/>
                      <a:pt x="12496" y="1380"/>
                    </a:cubicBezTo>
                    <a:cubicBezTo>
                      <a:pt x="12522" y="1380"/>
                      <a:pt x="12547" y="1368"/>
                      <a:pt x="12562" y="1345"/>
                    </a:cubicBezTo>
                    <a:cubicBezTo>
                      <a:pt x="12761" y="1048"/>
                      <a:pt x="12999" y="781"/>
                      <a:pt x="13275" y="550"/>
                    </a:cubicBezTo>
                    <a:lnTo>
                      <a:pt x="13275" y="550"/>
                    </a:lnTo>
                    <a:cubicBezTo>
                      <a:pt x="13240" y="937"/>
                      <a:pt x="13103" y="1166"/>
                      <a:pt x="13054" y="1247"/>
                    </a:cubicBezTo>
                    <a:cubicBezTo>
                      <a:pt x="13036" y="1277"/>
                      <a:pt x="13004" y="1333"/>
                      <a:pt x="13054" y="1377"/>
                    </a:cubicBezTo>
                    <a:cubicBezTo>
                      <a:pt x="13070" y="1391"/>
                      <a:pt x="13086" y="1397"/>
                      <a:pt x="13102" y="1397"/>
                    </a:cubicBezTo>
                    <a:cubicBezTo>
                      <a:pt x="13135" y="1397"/>
                      <a:pt x="13166" y="1371"/>
                      <a:pt x="13196" y="1349"/>
                    </a:cubicBezTo>
                    <a:cubicBezTo>
                      <a:pt x="13297" y="1270"/>
                      <a:pt x="13590" y="1035"/>
                      <a:pt x="14284" y="643"/>
                    </a:cubicBezTo>
                    <a:lnTo>
                      <a:pt x="14284" y="643"/>
                    </a:lnTo>
                    <a:cubicBezTo>
                      <a:pt x="14262" y="723"/>
                      <a:pt x="14237" y="797"/>
                      <a:pt x="14209" y="865"/>
                    </a:cubicBezTo>
                    <a:cubicBezTo>
                      <a:pt x="13748" y="2017"/>
                      <a:pt x="12642" y="2132"/>
                      <a:pt x="12046" y="2194"/>
                    </a:cubicBezTo>
                    <a:cubicBezTo>
                      <a:pt x="11818" y="2219"/>
                      <a:pt x="11704" y="2231"/>
                      <a:pt x="11652" y="2295"/>
                    </a:cubicBezTo>
                    <a:cubicBezTo>
                      <a:pt x="11559" y="2407"/>
                      <a:pt x="11304" y="5669"/>
                      <a:pt x="11504" y="6454"/>
                    </a:cubicBezTo>
                    <a:cubicBezTo>
                      <a:pt x="11540" y="6587"/>
                      <a:pt x="11586" y="6661"/>
                      <a:pt x="11652" y="6687"/>
                    </a:cubicBezTo>
                    <a:cubicBezTo>
                      <a:pt x="11661" y="6691"/>
                      <a:pt x="11671" y="6693"/>
                      <a:pt x="11681" y="6693"/>
                    </a:cubicBezTo>
                    <a:cubicBezTo>
                      <a:pt x="11694" y="6693"/>
                      <a:pt x="11708" y="6689"/>
                      <a:pt x="11720" y="6681"/>
                    </a:cubicBezTo>
                    <a:cubicBezTo>
                      <a:pt x="11741" y="6668"/>
                      <a:pt x="11755" y="6646"/>
                      <a:pt x="11757" y="6622"/>
                    </a:cubicBezTo>
                    <a:cubicBezTo>
                      <a:pt x="11880" y="5470"/>
                      <a:pt x="12363" y="4956"/>
                      <a:pt x="12752" y="4545"/>
                    </a:cubicBezTo>
                    <a:cubicBezTo>
                      <a:pt x="13042" y="4238"/>
                      <a:pt x="13292" y="3974"/>
                      <a:pt x="13243" y="3550"/>
                    </a:cubicBezTo>
                    <a:cubicBezTo>
                      <a:pt x="13188" y="3071"/>
                      <a:pt x="13401" y="2583"/>
                      <a:pt x="13780" y="2286"/>
                    </a:cubicBezTo>
                    <a:lnTo>
                      <a:pt x="13780" y="2286"/>
                    </a:lnTo>
                    <a:cubicBezTo>
                      <a:pt x="13738" y="2485"/>
                      <a:pt x="13712" y="2689"/>
                      <a:pt x="13704" y="2896"/>
                    </a:cubicBezTo>
                    <a:cubicBezTo>
                      <a:pt x="13701" y="2928"/>
                      <a:pt x="13718" y="2955"/>
                      <a:pt x="13745" y="2970"/>
                    </a:cubicBezTo>
                    <a:cubicBezTo>
                      <a:pt x="13756" y="2975"/>
                      <a:pt x="13769" y="2978"/>
                      <a:pt x="13781" y="2978"/>
                    </a:cubicBezTo>
                    <a:cubicBezTo>
                      <a:pt x="13799" y="2978"/>
                      <a:pt x="13817" y="2972"/>
                      <a:pt x="13831" y="2961"/>
                    </a:cubicBezTo>
                    <a:cubicBezTo>
                      <a:pt x="13974" y="2844"/>
                      <a:pt x="14088" y="2751"/>
                      <a:pt x="14173" y="2677"/>
                    </a:cubicBezTo>
                    <a:cubicBezTo>
                      <a:pt x="14203" y="2652"/>
                      <a:pt x="14232" y="2628"/>
                      <a:pt x="14259" y="2606"/>
                    </a:cubicBezTo>
                    <a:lnTo>
                      <a:pt x="14259" y="2606"/>
                    </a:lnTo>
                    <a:cubicBezTo>
                      <a:pt x="14253" y="2621"/>
                      <a:pt x="14250" y="2636"/>
                      <a:pt x="14244" y="2651"/>
                    </a:cubicBezTo>
                    <a:cubicBezTo>
                      <a:pt x="14210" y="2755"/>
                      <a:pt x="14164" y="2899"/>
                      <a:pt x="14114" y="3079"/>
                    </a:cubicBezTo>
                    <a:cubicBezTo>
                      <a:pt x="14110" y="3102"/>
                      <a:pt x="14114" y="3128"/>
                      <a:pt x="14129" y="3147"/>
                    </a:cubicBezTo>
                    <a:cubicBezTo>
                      <a:pt x="14147" y="3167"/>
                      <a:pt x="14170" y="3176"/>
                      <a:pt x="14194" y="3176"/>
                    </a:cubicBezTo>
                    <a:cubicBezTo>
                      <a:pt x="14377" y="3169"/>
                      <a:pt x="14519" y="3142"/>
                      <a:pt x="14630" y="3108"/>
                    </a:cubicBezTo>
                    <a:lnTo>
                      <a:pt x="14630" y="3108"/>
                    </a:lnTo>
                    <a:cubicBezTo>
                      <a:pt x="14575" y="3210"/>
                      <a:pt x="14512" y="3342"/>
                      <a:pt x="14444" y="3509"/>
                    </a:cubicBezTo>
                    <a:cubicBezTo>
                      <a:pt x="14435" y="3535"/>
                      <a:pt x="14438" y="3563"/>
                      <a:pt x="14454" y="3585"/>
                    </a:cubicBezTo>
                    <a:cubicBezTo>
                      <a:pt x="14471" y="3604"/>
                      <a:pt x="14494" y="3615"/>
                      <a:pt x="14520" y="3615"/>
                    </a:cubicBezTo>
                    <a:cubicBezTo>
                      <a:pt x="14522" y="3615"/>
                      <a:pt x="14523" y="3615"/>
                      <a:pt x="14525" y="3615"/>
                    </a:cubicBezTo>
                    <a:cubicBezTo>
                      <a:pt x="14738" y="3590"/>
                      <a:pt x="14904" y="3538"/>
                      <a:pt x="15028" y="3491"/>
                    </a:cubicBezTo>
                    <a:lnTo>
                      <a:pt x="15028" y="3491"/>
                    </a:lnTo>
                    <a:cubicBezTo>
                      <a:pt x="14977" y="3560"/>
                      <a:pt x="14915" y="3652"/>
                      <a:pt x="14836" y="3766"/>
                    </a:cubicBezTo>
                    <a:cubicBezTo>
                      <a:pt x="14823" y="3785"/>
                      <a:pt x="14819" y="3808"/>
                      <a:pt x="14826" y="3831"/>
                    </a:cubicBezTo>
                    <a:cubicBezTo>
                      <a:pt x="14834" y="3853"/>
                      <a:pt x="14848" y="3870"/>
                      <a:pt x="14867" y="3881"/>
                    </a:cubicBezTo>
                    <a:cubicBezTo>
                      <a:pt x="14956" y="3922"/>
                      <a:pt x="15052" y="3941"/>
                      <a:pt x="15148" y="3941"/>
                    </a:cubicBezTo>
                    <a:cubicBezTo>
                      <a:pt x="15249" y="3941"/>
                      <a:pt x="15350" y="3920"/>
                      <a:pt x="15442" y="3878"/>
                    </a:cubicBezTo>
                    <a:lnTo>
                      <a:pt x="15442" y="3878"/>
                    </a:lnTo>
                    <a:cubicBezTo>
                      <a:pt x="15285" y="4208"/>
                      <a:pt x="15048" y="4268"/>
                      <a:pt x="14741" y="4268"/>
                    </a:cubicBezTo>
                    <a:cubicBezTo>
                      <a:pt x="14658" y="4268"/>
                      <a:pt x="14570" y="4264"/>
                      <a:pt x="14476" y="4259"/>
                    </a:cubicBezTo>
                    <a:cubicBezTo>
                      <a:pt x="14375" y="4254"/>
                      <a:pt x="14270" y="4249"/>
                      <a:pt x="14162" y="4249"/>
                    </a:cubicBezTo>
                    <a:cubicBezTo>
                      <a:pt x="13476" y="4249"/>
                      <a:pt x="12693" y="4462"/>
                      <a:pt x="12086" y="6306"/>
                    </a:cubicBezTo>
                    <a:cubicBezTo>
                      <a:pt x="12038" y="6458"/>
                      <a:pt x="11987" y="6593"/>
                      <a:pt x="11945" y="6712"/>
                    </a:cubicBezTo>
                    <a:lnTo>
                      <a:pt x="11891" y="6850"/>
                    </a:lnTo>
                    <a:cubicBezTo>
                      <a:pt x="11794" y="7108"/>
                      <a:pt x="11729" y="7278"/>
                      <a:pt x="11741" y="7386"/>
                    </a:cubicBezTo>
                    <a:cubicBezTo>
                      <a:pt x="11747" y="7463"/>
                      <a:pt x="11785" y="7502"/>
                      <a:pt x="11816" y="7522"/>
                    </a:cubicBezTo>
                    <a:cubicBezTo>
                      <a:pt x="11846" y="7539"/>
                      <a:pt x="11881" y="7549"/>
                      <a:pt x="11929" y="7549"/>
                    </a:cubicBezTo>
                    <a:cubicBezTo>
                      <a:pt x="12067" y="7549"/>
                      <a:pt x="12305" y="7468"/>
                      <a:pt x="12783" y="7265"/>
                    </a:cubicBezTo>
                    <a:lnTo>
                      <a:pt x="12902" y="7214"/>
                    </a:lnTo>
                    <a:cubicBezTo>
                      <a:pt x="14783" y="6430"/>
                      <a:pt x="16140" y="6168"/>
                      <a:pt x="17158" y="6168"/>
                    </a:cubicBezTo>
                    <a:cubicBezTo>
                      <a:pt x="18412" y="6168"/>
                      <a:pt x="19154" y="6565"/>
                      <a:pt x="19733" y="6875"/>
                    </a:cubicBezTo>
                    <a:cubicBezTo>
                      <a:pt x="20052" y="7046"/>
                      <a:pt x="20328" y="7192"/>
                      <a:pt x="20609" y="7220"/>
                    </a:cubicBezTo>
                    <a:cubicBezTo>
                      <a:pt x="20651" y="7224"/>
                      <a:pt x="20695" y="7225"/>
                      <a:pt x="20740" y="7225"/>
                    </a:cubicBezTo>
                    <a:cubicBezTo>
                      <a:pt x="20822" y="7225"/>
                      <a:pt x="20908" y="7221"/>
                      <a:pt x="20997" y="7216"/>
                    </a:cubicBezTo>
                    <a:cubicBezTo>
                      <a:pt x="21088" y="7211"/>
                      <a:pt x="21179" y="7206"/>
                      <a:pt x="21269" y="7206"/>
                    </a:cubicBezTo>
                    <a:cubicBezTo>
                      <a:pt x="21756" y="7206"/>
                      <a:pt x="22197" y="7348"/>
                      <a:pt x="22270" y="8397"/>
                    </a:cubicBezTo>
                    <a:lnTo>
                      <a:pt x="22270" y="8405"/>
                    </a:lnTo>
                    <a:cubicBezTo>
                      <a:pt x="22115" y="8231"/>
                      <a:pt x="21927" y="8084"/>
                      <a:pt x="21718" y="7976"/>
                    </a:cubicBezTo>
                    <a:cubicBezTo>
                      <a:pt x="21707" y="7971"/>
                      <a:pt x="21695" y="7968"/>
                      <a:pt x="21683" y="7968"/>
                    </a:cubicBezTo>
                    <a:cubicBezTo>
                      <a:pt x="21665" y="7968"/>
                      <a:pt x="21647" y="7974"/>
                      <a:pt x="21632" y="7987"/>
                    </a:cubicBezTo>
                    <a:cubicBezTo>
                      <a:pt x="21608" y="8005"/>
                      <a:pt x="21598" y="8039"/>
                      <a:pt x="21607" y="8068"/>
                    </a:cubicBezTo>
                    <a:cubicBezTo>
                      <a:pt x="21699" y="8389"/>
                      <a:pt x="21755" y="8718"/>
                      <a:pt x="21771" y="9047"/>
                    </a:cubicBezTo>
                    <a:lnTo>
                      <a:pt x="21771" y="9074"/>
                    </a:lnTo>
                    <a:cubicBezTo>
                      <a:pt x="21749" y="9058"/>
                      <a:pt x="21724" y="9037"/>
                      <a:pt x="21701" y="9018"/>
                    </a:cubicBezTo>
                    <a:cubicBezTo>
                      <a:pt x="21566" y="8911"/>
                      <a:pt x="21362" y="8749"/>
                      <a:pt x="21078" y="8681"/>
                    </a:cubicBezTo>
                    <a:cubicBezTo>
                      <a:pt x="21072" y="8679"/>
                      <a:pt x="21066" y="8679"/>
                      <a:pt x="21060" y="8679"/>
                    </a:cubicBezTo>
                    <a:cubicBezTo>
                      <a:pt x="21038" y="8679"/>
                      <a:pt x="21015" y="8689"/>
                      <a:pt x="21001" y="8706"/>
                    </a:cubicBezTo>
                    <a:cubicBezTo>
                      <a:pt x="20982" y="8728"/>
                      <a:pt x="20979" y="8759"/>
                      <a:pt x="20990" y="8787"/>
                    </a:cubicBezTo>
                    <a:cubicBezTo>
                      <a:pt x="21099" y="9033"/>
                      <a:pt x="21167" y="9294"/>
                      <a:pt x="21193" y="9561"/>
                    </a:cubicBezTo>
                    <a:cubicBezTo>
                      <a:pt x="21125" y="9520"/>
                      <a:pt x="21060" y="9465"/>
                      <a:pt x="20993" y="9406"/>
                    </a:cubicBezTo>
                    <a:cubicBezTo>
                      <a:pt x="20862" y="9293"/>
                      <a:pt x="20718" y="9170"/>
                      <a:pt x="20535" y="9170"/>
                    </a:cubicBezTo>
                    <a:cubicBezTo>
                      <a:pt x="20496" y="9170"/>
                      <a:pt x="20455" y="9175"/>
                      <a:pt x="20412" y="9188"/>
                    </a:cubicBezTo>
                    <a:cubicBezTo>
                      <a:pt x="20390" y="9194"/>
                      <a:pt x="20372" y="9210"/>
                      <a:pt x="20363" y="9230"/>
                    </a:cubicBezTo>
                    <a:cubicBezTo>
                      <a:pt x="20353" y="9251"/>
                      <a:pt x="20353" y="9275"/>
                      <a:pt x="20363" y="9295"/>
                    </a:cubicBezTo>
                    <a:cubicBezTo>
                      <a:pt x="20468" y="9520"/>
                      <a:pt x="20538" y="9767"/>
                      <a:pt x="20567" y="10010"/>
                    </a:cubicBezTo>
                    <a:cubicBezTo>
                      <a:pt x="20560" y="10007"/>
                      <a:pt x="20551" y="10006"/>
                      <a:pt x="20544" y="10004"/>
                    </a:cubicBezTo>
                    <a:cubicBezTo>
                      <a:pt x="20196" y="9919"/>
                      <a:pt x="19885" y="9697"/>
                      <a:pt x="19691" y="9397"/>
                    </a:cubicBezTo>
                    <a:cubicBezTo>
                      <a:pt x="19346" y="8860"/>
                      <a:pt x="19482" y="8380"/>
                      <a:pt x="19573" y="8062"/>
                    </a:cubicBezTo>
                    <a:cubicBezTo>
                      <a:pt x="19604" y="7953"/>
                      <a:pt x="19628" y="7866"/>
                      <a:pt x="19629" y="7795"/>
                    </a:cubicBezTo>
                    <a:cubicBezTo>
                      <a:pt x="19635" y="7483"/>
                      <a:pt x="19499" y="7223"/>
                      <a:pt x="19222" y="7019"/>
                    </a:cubicBezTo>
                    <a:cubicBezTo>
                      <a:pt x="18759" y="6677"/>
                      <a:pt x="17929" y="6527"/>
                      <a:pt x="16983" y="6527"/>
                    </a:cubicBezTo>
                    <a:cubicBezTo>
                      <a:pt x="15895" y="6527"/>
                      <a:pt x="14654" y="6725"/>
                      <a:pt x="13643" y="7052"/>
                    </a:cubicBezTo>
                    <a:cubicBezTo>
                      <a:pt x="13557" y="7078"/>
                      <a:pt x="13475" y="7105"/>
                      <a:pt x="13393" y="7135"/>
                    </a:cubicBezTo>
                    <a:cubicBezTo>
                      <a:pt x="13283" y="7176"/>
                      <a:pt x="13129" y="7242"/>
                      <a:pt x="12953" y="7322"/>
                    </a:cubicBezTo>
                    <a:cubicBezTo>
                      <a:pt x="12473" y="7537"/>
                      <a:pt x="11757" y="7860"/>
                      <a:pt x="11266" y="7860"/>
                    </a:cubicBezTo>
                    <a:cubicBezTo>
                      <a:pt x="11248" y="7860"/>
                      <a:pt x="11231" y="7859"/>
                      <a:pt x="11213" y="7858"/>
                    </a:cubicBezTo>
                    <a:cubicBezTo>
                      <a:pt x="11194" y="7859"/>
                      <a:pt x="11175" y="7860"/>
                      <a:pt x="11155" y="7860"/>
                    </a:cubicBezTo>
                    <a:cubicBezTo>
                      <a:pt x="10665" y="7860"/>
                      <a:pt x="9955" y="7535"/>
                      <a:pt x="9475" y="7322"/>
                    </a:cubicBezTo>
                    <a:cubicBezTo>
                      <a:pt x="9301" y="7242"/>
                      <a:pt x="9149" y="7176"/>
                      <a:pt x="9038" y="7135"/>
                    </a:cubicBezTo>
                    <a:cubicBezTo>
                      <a:pt x="8957" y="7105"/>
                      <a:pt x="8875" y="7078"/>
                      <a:pt x="8791" y="7052"/>
                    </a:cubicBezTo>
                    <a:cubicBezTo>
                      <a:pt x="7778" y="6724"/>
                      <a:pt x="6537" y="6526"/>
                      <a:pt x="5449" y="6526"/>
                    </a:cubicBezTo>
                    <a:cubicBezTo>
                      <a:pt x="4503" y="6526"/>
                      <a:pt x="3673" y="6676"/>
                      <a:pt x="3210" y="7019"/>
                    </a:cubicBezTo>
                    <a:cubicBezTo>
                      <a:pt x="2935" y="7223"/>
                      <a:pt x="2798" y="7483"/>
                      <a:pt x="2804" y="7795"/>
                    </a:cubicBezTo>
                    <a:cubicBezTo>
                      <a:pt x="2805" y="7869"/>
                      <a:pt x="2829" y="7954"/>
                      <a:pt x="2861" y="8065"/>
                    </a:cubicBezTo>
                    <a:cubicBezTo>
                      <a:pt x="2951" y="8383"/>
                      <a:pt x="3086" y="8863"/>
                      <a:pt x="2743" y="9399"/>
                    </a:cubicBezTo>
                    <a:cubicBezTo>
                      <a:pt x="2549" y="9696"/>
                      <a:pt x="2238" y="9917"/>
                      <a:pt x="1891" y="10004"/>
                    </a:cubicBezTo>
                    <a:cubicBezTo>
                      <a:pt x="1882" y="10006"/>
                      <a:pt x="1874" y="10007"/>
                      <a:pt x="1866" y="10010"/>
                    </a:cubicBezTo>
                    <a:cubicBezTo>
                      <a:pt x="1897" y="9761"/>
                      <a:pt x="1965" y="9518"/>
                      <a:pt x="2072" y="9295"/>
                    </a:cubicBezTo>
                    <a:cubicBezTo>
                      <a:pt x="2081" y="9275"/>
                      <a:pt x="2081" y="9251"/>
                      <a:pt x="2072" y="9230"/>
                    </a:cubicBezTo>
                    <a:cubicBezTo>
                      <a:pt x="2062" y="9210"/>
                      <a:pt x="2044" y="9194"/>
                      <a:pt x="2022" y="9188"/>
                    </a:cubicBezTo>
                    <a:cubicBezTo>
                      <a:pt x="1979" y="9176"/>
                      <a:pt x="1938" y="9170"/>
                      <a:pt x="1898" y="9170"/>
                    </a:cubicBezTo>
                    <a:cubicBezTo>
                      <a:pt x="1716" y="9170"/>
                      <a:pt x="1572" y="9292"/>
                      <a:pt x="1437" y="9399"/>
                    </a:cubicBezTo>
                    <a:cubicBezTo>
                      <a:pt x="1368" y="9456"/>
                      <a:pt x="1304" y="9511"/>
                      <a:pt x="1235" y="9552"/>
                    </a:cubicBezTo>
                    <a:cubicBezTo>
                      <a:pt x="1262" y="9282"/>
                      <a:pt x="1329" y="9022"/>
                      <a:pt x="1439" y="8778"/>
                    </a:cubicBezTo>
                    <a:cubicBezTo>
                      <a:pt x="1452" y="8752"/>
                      <a:pt x="1446" y="8719"/>
                      <a:pt x="1427" y="8697"/>
                    </a:cubicBezTo>
                    <a:cubicBezTo>
                      <a:pt x="1413" y="8680"/>
                      <a:pt x="1391" y="8668"/>
                      <a:pt x="1368" y="8668"/>
                    </a:cubicBezTo>
                    <a:cubicBezTo>
                      <a:pt x="1362" y="8668"/>
                      <a:pt x="1356" y="8669"/>
                      <a:pt x="1350" y="8671"/>
                    </a:cubicBezTo>
                    <a:cubicBezTo>
                      <a:pt x="1068" y="8740"/>
                      <a:pt x="863" y="8903"/>
                      <a:pt x="725" y="9009"/>
                    </a:cubicBezTo>
                    <a:cubicBezTo>
                      <a:pt x="702" y="9028"/>
                      <a:pt x="677" y="9047"/>
                      <a:pt x="655" y="9065"/>
                    </a:cubicBezTo>
                    <a:lnTo>
                      <a:pt x="655" y="9038"/>
                    </a:lnTo>
                    <a:cubicBezTo>
                      <a:pt x="671" y="8708"/>
                      <a:pt x="725" y="8380"/>
                      <a:pt x="818" y="8058"/>
                    </a:cubicBezTo>
                    <a:cubicBezTo>
                      <a:pt x="826" y="8028"/>
                      <a:pt x="817" y="7997"/>
                      <a:pt x="792" y="7976"/>
                    </a:cubicBezTo>
                    <a:cubicBezTo>
                      <a:pt x="778" y="7965"/>
                      <a:pt x="761" y="7959"/>
                      <a:pt x="743" y="7959"/>
                    </a:cubicBezTo>
                    <a:cubicBezTo>
                      <a:pt x="731" y="7959"/>
                      <a:pt x="719" y="7962"/>
                      <a:pt x="708" y="7968"/>
                    </a:cubicBezTo>
                    <a:cubicBezTo>
                      <a:pt x="496" y="8075"/>
                      <a:pt x="310" y="8220"/>
                      <a:pt x="155" y="8397"/>
                    </a:cubicBezTo>
                    <a:lnTo>
                      <a:pt x="155" y="8389"/>
                    </a:lnTo>
                    <a:cubicBezTo>
                      <a:pt x="229" y="7339"/>
                      <a:pt x="671" y="7197"/>
                      <a:pt x="1157" y="7197"/>
                    </a:cubicBezTo>
                    <a:cubicBezTo>
                      <a:pt x="1247" y="7197"/>
                      <a:pt x="1339" y="7202"/>
                      <a:pt x="1430" y="7207"/>
                    </a:cubicBezTo>
                    <a:cubicBezTo>
                      <a:pt x="1520" y="7212"/>
                      <a:pt x="1607" y="7217"/>
                      <a:pt x="1689" y="7217"/>
                    </a:cubicBezTo>
                    <a:cubicBezTo>
                      <a:pt x="1734" y="7217"/>
                      <a:pt x="1778" y="7215"/>
                      <a:pt x="1821" y="7211"/>
                    </a:cubicBezTo>
                    <a:cubicBezTo>
                      <a:pt x="2102" y="7183"/>
                      <a:pt x="2377" y="7036"/>
                      <a:pt x="2694" y="6866"/>
                    </a:cubicBezTo>
                    <a:cubicBezTo>
                      <a:pt x="3273" y="6556"/>
                      <a:pt x="4014" y="6159"/>
                      <a:pt x="5267" y="6159"/>
                    </a:cubicBezTo>
                    <a:cubicBezTo>
                      <a:pt x="6286" y="6159"/>
                      <a:pt x="7643" y="6421"/>
                      <a:pt x="9527" y="7206"/>
                    </a:cubicBezTo>
                    <a:cubicBezTo>
                      <a:pt x="9565" y="7222"/>
                      <a:pt x="9606" y="7238"/>
                      <a:pt x="9645" y="7256"/>
                    </a:cubicBezTo>
                    <a:cubicBezTo>
                      <a:pt x="10121" y="7456"/>
                      <a:pt x="10358" y="7539"/>
                      <a:pt x="10497" y="7539"/>
                    </a:cubicBezTo>
                    <a:cubicBezTo>
                      <a:pt x="10545" y="7539"/>
                      <a:pt x="10581" y="7529"/>
                      <a:pt x="10611" y="7510"/>
                    </a:cubicBezTo>
                    <a:cubicBezTo>
                      <a:pt x="10643" y="7489"/>
                      <a:pt x="10683" y="7451"/>
                      <a:pt x="10686" y="7375"/>
                    </a:cubicBezTo>
                    <a:cubicBezTo>
                      <a:pt x="10698" y="7260"/>
                      <a:pt x="10629" y="7086"/>
                      <a:pt x="10528" y="6821"/>
                    </a:cubicBezTo>
                    <a:lnTo>
                      <a:pt x="10481" y="6699"/>
                    </a:lnTo>
                    <a:cubicBezTo>
                      <a:pt x="10437" y="6579"/>
                      <a:pt x="10389" y="6445"/>
                      <a:pt x="10339" y="6297"/>
                    </a:cubicBezTo>
                    <a:cubicBezTo>
                      <a:pt x="9734" y="4458"/>
                      <a:pt x="8955" y="4239"/>
                      <a:pt x="8269" y="4239"/>
                    </a:cubicBezTo>
                    <a:cubicBezTo>
                      <a:pt x="8159" y="4239"/>
                      <a:pt x="8052" y="4245"/>
                      <a:pt x="7948" y="4250"/>
                    </a:cubicBezTo>
                    <a:cubicBezTo>
                      <a:pt x="7856" y="4254"/>
                      <a:pt x="7769" y="4259"/>
                      <a:pt x="7687" y="4259"/>
                    </a:cubicBezTo>
                    <a:cubicBezTo>
                      <a:pt x="7380" y="4259"/>
                      <a:pt x="7141" y="4200"/>
                      <a:pt x="6985" y="3870"/>
                    </a:cubicBezTo>
                    <a:lnTo>
                      <a:pt x="6985" y="3870"/>
                    </a:lnTo>
                    <a:cubicBezTo>
                      <a:pt x="7077" y="3912"/>
                      <a:pt x="7178" y="3934"/>
                      <a:pt x="7279" y="3934"/>
                    </a:cubicBezTo>
                    <a:cubicBezTo>
                      <a:pt x="7375" y="3934"/>
                      <a:pt x="7471" y="3914"/>
                      <a:pt x="7559" y="3873"/>
                    </a:cubicBezTo>
                    <a:cubicBezTo>
                      <a:pt x="7579" y="3863"/>
                      <a:pt x="7596" y="3845"/>
                      <a:pt x="7601" y="3823"/>
                    </a:cubicBezTo>
                    <a:cubicBezTo>
                      <a:pt x="7607" y="3801"/>
                      <a:pt x="7604" y="3777"/>
                      <a:pt x="7590" y="3758"/>
                    </a:cubicBezTo>
                    <a:cubicBezTo>
                      <a:pt x="7512" y="3643"/>
                      <a:pt x="7449" y="3553"/>
                      <a:pt x="7398" y="3484"/>
                    </a:cubicBezTo>
                    <a:lnTo>
                      <a:pt x="7398" y="3484"/>
                    </a:lnTo>
                    <a:cubicBezTo>
                      <a:pt x="7522" y="3531"/>
                      <a:pt x="7689" y="3582"/>
                      <a:pt x="7901" y="3606"/>
                    </a:cubicBezTo>
                    <a:cubicBezTo>
                      <a:pt x="7905" y="3607"/>
                      <a:pt x="7908" y="3607"/>
                      <a:pt x="7912" y="3607"/>
                    </a:cubicBezTo>
                    <a:cubicBezTo>
                      <a:pt x="7936" y="3607"/>
                      <a:pt x="7956" y="3596"/>
                      <a:pt x="7970" y="3578"/>
                    </a:cubicBezTo>
                    <a:cubicBezTo>
                      <a:pt x="7988" y="3557"/>
                      <a:pt x="7992" y="3528"/>
                      <a:pt x="7982" y="3501"/>
                    </a:cubicBezTo>
                    <a:cubicBezTo>
                      <a:pt x="7914" y="3334"/>
                      <a:pt x="7850" y="3203"/>
                      <a:pt x="7796" y="3101"/>
                    </a:cubicBezTo>
                    <a:lnTo>
                      <a:pt x="7796" y="3101"/>
                    </a:lnTo>
                    <a:cubicBezTo>
                      <a:pt x="7904" y="3135"/>
                      <a:pt x="8048" y="3162"/>
                      <a:pt x="8231" y="3169"/>
                    </a:cubicBezTo>
                    <a:cubicBezTo>
                      <a:pt x="8257" y="3169"/>
                      <a:pt x="8279" y="3159"/>
                      <a:pt x="8295" y="3139"/>
                    </a:cubicBezTo>
                    <a:cubicBezTo>
                      <a:pt x="8313" y="3122"/>
                      <a:pt x="8317" y="3095"/>
                      <a:pt x="8310" y="3071"/>
                    </a:cubicBezTo>
                    <a:cubicBezTo>
                      <a:pt x="8262" y="2893"/>
                      <a:pt x="8217" y="2752"/>
                      <a:pt x="8183" y="2648"/>
                    </a:cubicBezTo>
                    <a:cubicBezTo>
                      <a:pt x="8180" y="2630"/>
                      <a:pt x="8174" y="2615"/>
                      <a:pt x="8168" y="2599"/>
                    </a:cubicBezTo>
                    <a:lnTo>
                      <a:pt x="8168" y="2599"/>
                    </a:lnTo>
                    <a:cubicBezTo>
                      <a:pt x="8196" y="2621"/>
                      <a:pt x="8226" y="2648"/>
                      <a:pt x="8257" y="2673"/>
                    </a:cubicBezTo>
                    <a:cubicBezTo>
                      <a:pt x="8344" y="2747"/>
                      <a:pt x="8456" y="2841"/>
                      <a:pt x="8598" y="2955"/>
                    </a:cubicBezTo>
                    <a:cubicBezTo>
                      <a:pt x="8613" y="2967"/>
                      <a:pt x="8631" y="2974"/>
                      <a:pt x="8649" y="2974"/>
                    </a:cubicBezTo>
                    <a:cubicBezTo>
                      <a:pt x="8660" y="2974"/>
                      <a:pt x="8672" y="2971"/>
                      <a:pt x="8683" y="2965"/>
                    </a:cubicBezTo>
                    <a:cubicBezTo>
                      <a:pt x="8711" y="2950"/>
                      <a:pt x="8728" y="2922"/>
                      <a:pt x="8726" y="2891"/>
                    </a:cubicBezTo>
                    <a:cubicBezTo>
                      <a:pt x="8716" y="2689"/>
                      <a:pt x="8689" y="2485"/>
                      <a:pt x="8646" y="2281"/>
                    </a:cubicBezTo>
                    <a:lnTo>
                      <a:pt x="8646" y="2281"/>
                    </a:lnTo>
                    <a:cubicBezTo>
                      <a:pt x="9025" y="2577"/>
                      <a:pt x="9239" y="3066"/>
                      <a:pt x="9184" y="3544"/>
                    </a:cubicBezTo>
                    <a:cubicBezTo>
                      <a:pt x="9135" y="3966"/>
                      <a:pt x="9385" y="4232"/>
                      <a:pt x="9674" y="4540"/>
                    </a:cubicBezTo>
                    <a:cubicBezTo>
                      <a:pt x="10063" y="4952"/>
                      <a:pt x="10546" y="5464"/>
                      <a:pt x="10668" y="6616"/>
                    </a:cubicBezTo>
                    <a:cubicBezTo>
                      <a:pt x="10670" y="6640"/>
                      <a:pt x="10685" y="6662"/>
                      <a:pt x="10705" y="6675"/>
                    </a:cubicBezTo>
                    <a:cubicBezTo>
                      <a:pt x="10717" y="6683"/>
                      <a:pt x="10730" y="6687"/>
                      <a:pt x="10744" y="6687"/>
                    </a:cubicBezTo>
                    <a:cubicBezTo>
                      <a:pt x="10754" y="6687"/>
                      <a:pt x="10764" y="6685"/>
                      <a:pt x="10773" y="6681"/>
                    </a:cubicBezTo>
                    <a:cubicBezTo>
                      <a:pt x="10840" y="6655"/>
                      <a:pt x="10887" y="6581"/>
                      <a:pt x="10921" y="6448"/>
                    </a:cubicBezTo>
                    <a:cubicBezTo>
                      <a:pt x="11122" y="5665"/>
                      <a:pt x="10865" y="2404"/>
                      <a:pt x="10773" y="2290"/>
                    </a:cubicBezTo>
                    <a:cubicBezTo>
                      <a:pt x="10720" y="2227"/>
                      <a:pt x="10605" y="2215"/>
                      <a:pt x="10376" y="2191"/>
                    </a:cubicBezTo>
                    <a:cubicBezTo>
                      <a:pt x="9782" y="2131"/>
                      <a:pt x="8676" y="2014"/>
                      <a:pt x="8214" y="862"/>
                    </a:cubicBezTo>
                    <a:cubicBezTo>
                      <a:pt x="8187" y="794"/>
                      <a:pt x="8161" y="722"/>
                      <a:pt x="8138" y="642"/>
                    </a:cubicBezTo>
                    <a:lnTo>
                      <a:pt x="8138" y="642"/>
                    </a:lnTo>
                    <a:cubicBezTo>
                      <a:pt x="8833" y="1032"/>
                      <a:pt x="9126" y="1267"/>
                      <a:pt x="9228" y="1348"/>
                    </a:cubicBezTo>
                    <a:cubicBezTo>
                      <a:pt x="9258" y="1371"/>
                      <a:pt x="9289" y="1395"/>
                      <a:pt x="9321" y="1395"/>
                    </a:cubicBezTo>
                    <a:cubicBezTo>
                      <a:pt x="9337" y="1395"/>
                      <a:pt x="9353" y="1389"/>
                      <a:pt x="9370" y="1374"/>
                    </a:cubicBezTo>
                    <a:cubicBezTo>
                      <a:pt x="9422" y="1330"/>
                      <a:pt x="9388" y="1275"/>
                      <a:pt x="9370" y="1246"/>
                    </a:cubicBezTo>
                    <a:cubicBezTo>
                      <a:pt x="9321" y="1165"/>
                      <a:pt x="9184" y="936"/>
                      <a:pt x="9149" y="547"/>
                    </a:cubicBezTo>
                    <a:lnTo>
                      <a:pt x="9149" y="547"/>
                    </a:lnTo>
                    <a:cubicBezTo>
                      <a:pt x="9423" y="779"/>
                      <a:pt x="9661" y="1047"/>
                      <a:pt x="9859" y="1343"/>
                    </a:cubicBezTo>
                    <a:cubicBezTo>
                      <a:pt x="9874" y="1367"/>
                      <a:pt x="9899" y="1379"/>
                      <a:pt x="9925" y="1379"/>
                    </a:cubicBezTo>
                    <a:cubicBezTo>
                      <a:pt x="9937" y="1379"/>
                      <a:pt x="9948" y="1376"/>
                      <a:pt x="9959" y="1371"/>
                    </a:cubicBezTo>
                    <a:cubicBezTo>
                      <a:pt x="9993" y="1355"/>
                      <a:pt x="10013" y="1314"/>
                      <a:pt x="9999" y="1277"/>
                    </a:cubicBezTo>
                    <a:cubicBezTo>
                      <a:pt x="9903" y="976"/>
                      <a:pt x="9917" y="634"/>
                      <a:pt x="10036" y="339"/>
                    </a:cubicBezTo>
                    <a:cubicBezTo>
                      <a:pt x="10292" y="705"/>
                      <a:pt x="10499" y="1104"/>
                      <a:pt x="10654" y="1525"/>
                    </a:cubicBezTo>
                    <a:cubicBezTo>
                      <a:pt x="10664" y="1555"/>
                      <a:pt x="10694" y="1575"/>
                      <a:pt x="10727" y="1575"/>
                    </a:cubicBezTo>
                    <a:cubicBezTo>
                      <a:pt x="10731" y="1575"/>
                      <a:pt x="10735" y="1574"/>
                      <a:pt x="10739" y="1574"/>
                    </a:cubicBezTo>
                    <a:cubicBezTo>
                      <a:pt x="10776" y="1566"/>
                      <a:pt x="10804" y="1534"/>
                      <a:pt x="10804" y="1497"/>
                    </a:cubicBezTo>
                    <a:cubicBezTo>
                      <a:pt x="10804" y="1041"/>
                      <a:pt x="10949" y="587"/>
                      <a:pt x="11212" y="211"/>
                    </a:cubicBezTo>
                    <a:close/>
                    <a:moveTo>
                      <a:pt x="11218" y="0"/>
                    </a:moveTo>
                    <a:cubicBezTo>
                      <a:pt x="11194" y="0"/>
                      <a:pt x="11171" y="10"/>
                      <a:pt x="11156" y="29"/>
                    </a:cubicBezTo>
                    <a:cubicBezTo>
                      <a:pt x="10903" y="360"/>
                      <a:pt x="10738" y="748"/>
                      <a:pt x="10679" y="1154"/>
                    </a:cubicBezTo>
                    <a:cubicBezTo>
                      <a:pt x="10521" y="795"/>
                      <a:pt x="10324" y="453"/>
                      <a:pt x="10092" y="138"/>
                    </a:cubicBezTo>
                    <a:cubicBezTo>
                      <a:pt x="10078" y="117"/>
                      <a:pt x="10054" y="106"/>
                      <a:pt x="10029" y="106"/>
                    </a:cubicBezTo>
                    <a:cubicBezTo>
                      <a:pt x="10027" y="106"/>
                      <a:pt x="10026" y="106"/>
                      <a:pt x="10024" y="106"/>
                    </a:cubicBezTo>
                    <a:cubicBezTo>
                      <a:pt x="9998" y="110"/>
                      <a:pt x="9974" y="125"/>
                      <a:pt x="9961" y="148"/>
                    </a:cubicBezTo>
                    <a:cubicBezTo>
                      <a:pt x="9828" y="404"/>
                      <a:pt x="9769" y="692"/>
                      <a:pt x="9791" y="974"/>
                    </a:cubicBezTo>
                    <a:cubicBezTo>
                      <a:pt x="9596" y="730"/>
                      <a:pt x="9370" y="510"/>
                      <a:pt x="9119" y="318"/>
                    </a:cubicBezTo>
                    <a:cubicBezTo>
                      <a:pt x="9105" y="309"/>
                      <a:pt x="9087" y="303"/>
                      <a:pt x="9070" y="303"/>
                    </a:cubicBezTo>
                    <a:cubicBezTo>
                      <a:pt x="9058" y="303"/>
                      <a:pt x="9046" y="306"/>
                      <a:pt x="9036" y="311"/>
                    </a:cubicBezTo>
                    <a:cubicBezTo>
                      <a:pt x="9010" y="324"/>
                      <a:pt x="8994" y="352"/>
                      <a:pt x="8994" y="382"/>
                    </a:cubicBezTo>
                    <a:cubicBezTo>
                      <a:pt x="8998" y="674"/>
                      <a:pt x="9054" y="902"/>
                      <a:pt x="9116" y="1063"/>
                    </a:cubicBezTo>
                    <a:cubicBezTo>
                      <a:pt x="8918" y="922"/>
                      <a:pt x="8592" y="708"/>
                      <a:pt x="8065" y="420"/>
                    </a:cubicBezTo>
                    <a:cubicBezTo>
                      <a:pt x="8053" y="414"/>
                      <a:pt x="8039" y="410"/>
                      <a:pt x="8026" y="410"/>
                    </a:cubicBezTo>
                    <a:cubicBezTo>
                      <a:pt x="8010" y="410"/>
                      <a:pt x="7993" y="416"/>
                      <a:pt x="7980" y="426"/>
                    </a:cubicBezTo>
                    <a:cubicBezTo>
                      <a:pt x="7954" y="444"/>
                      <a:pt x="7943" y="475"/>
                      <a:pt x="7951" y="504"/>
                    </a:cubicBezTo>
                    <a:cubicBezTo>
                      <a:pt x="7988" y="660"/>
                      <a:pt x="8031" y="797"/>
                      <a:pt x="8079" y="922"/>
                    </a:cubicBezTo>
                    <a:cubicBezTo>
                      <a:pt x="8577" y="2162"/>
                      <a:pt x="9790" y="2289"/>
                      <a:pt x="10372" y="2349"/>
                    </a:cubicBezTo>
                    <a:cubicBezTo>
                      <a:pt x="10488" y="2361"/>
                      <a:pt x="10623" y="2376"/>
                      <a:pt x="10657" y="2391"/>
                    </a:cubicBezTo>
                    <a:cubicBezTo>
                      <a:pt x="10772" y="2770"/>
                      <a:pt x="10934" y="5575"/>
                      <a:pt x="10800" y="6349"/>
                    </a:cubicBezTo>
                    <a:cubicBezTo>
                      <a:pt x="10632" y="5319"/>
                      <a:pt x="10153" y="4814"/>
                      <a:pt x="9798" y="4438"/>
                    </a:cubicBezTo>
                    <a:cubicBezTo>
                      <a:pt x="9515" y="4136"/>
                      <a:pt x="9310" y="3919"/>
                      <a:pt x="9349" y="3566"/>
                    </a:cubicBezTo>
                    <a:cubicBezTo>
                      <a:pt x="9416" y="2983"/>
                      <a:pt x="9125" y="2383"/>
                      <a:pt x="8636" y="2080"/>
                    </a:cubicBezTo>
                    <a:cubicBezTo>
                      <a:pt x="8633" y="2077"/>
                      <a:pt x="8624" y="2070"/>
                      <a:pt x="8621" y="2069"/>
                    </a:cubicBezTo>
                    <a:cubicBezTo>
                      <a:pt x="8604" y="2058"/>
                      <a:pt x="8589" y="2048"/>
                      <a:pt x="8573" y="2039"/>
                    </a:cubicBezTo>
                    <a:cubicBezTo>
                      <a:pt x="8562" y="2033"/>
                      <a:pt x="8550" y="2030"/>
                      <a:pt x="8538" y="2030"/>
                    </a:cubicBezTo>
                    <a:cubicBezTo>
                      <a:pt x="8520" y="2030"/>
                      <a:pt x="8502" y="2036"/>
                      <a:pt x="8488" y="2046"/>
                    </a:cubicBezTo>
                    <a:cubicBezTo>
                      <a:pt x="8462" y="2066"/>
                      <a:pt x="8453" y="2098"/>
                      <a:pt x="8460" y="2128"/>
                    </a:cubicBezTo>
                    <a:cubicBezTo>
                      <a:pt x="8514" y="2326"/>
                      <a:pt x="8550" y="2526"/>
                      <a:pt x="8570" y="2724"/>
                    </a:cubicBezTo>
                    <a:lnTo>
                      <a:pt x="8370" y="2557"/>
                    </a:lnTo>
                    <a:cubicBezTo>
                      <a:pt x="8203" y="2418"/>
                      <a:pt x="8132" y="2358"/>
                      <a:pt x="8077" y="2358"/>
                    </a:cubicBezTo>
                    <a:cubicBezTo>
                      <a:pt x="8060" y="2358"/>
                      <a:pt x="8043" y="2364"/>
                      <a:pt x="8026" y="2376"/>
                    </a:cubicBezTo>
                    <a:cubicBezTo>
                      <a:pt x="7958" y="2422"/>
                      <a:pt x="7980" y="2487"/>
                      <a:pt x="8048" y="2701"/>
                    </a:cubicBezTo>
                    <a:cubicBezTo>
                      <a:pt x="8073" y="2782"/>
                      <a:pt x="8107" y="2885"/>
                      <a:pt x="8144" y="3012"/>
                    </a:cubicBezTo>
                    <a:cubicBezTo>
                      <a:pt x="7875" y="2986"/>
                      <a:pt x="7722" y="2912"/>
                      <a:pt x="7651" y="2868"/>
                    </a:cubicBezTo>
                    <a:cubicBezTo>
                      <a:pt x="7638" y="2860"/>
                      <a:pt x="7624" y="2856"/>
                      <a:pt x="7609" y="2856"/>
                    </a:cubicBezTo>
                    <a:cubicBezTo>
                      <a:pt x="7588" y="2856"/>
                      <a:pt x="7567" y="2864"/>
                      <a:pt x="7552" y="2881"/>
                    </a:cubicBezTo>
                    <a:cubicBezTo>
                      <a:pt x="7525" y="2909"/>
                      <a:pt x="7524" y="2952"/>
                      <a:pt x="7546" y="2981"/>
                    </a:cubicBezTo>
                    <a:cubicBezTo>
                      <a:pt x="7605" y="3058"/>
                      <a:pt x="7692" y="3198"/>
                      <a:pt x="7797" y="3439"/>
                    </a:cubicBezTo>
                    <a:cubicBezTo>
                      <a:pt x="7559" y="3395"/>
                      <a:pt x="7394" y="3317"/>
                      <a:pt x="7308" y="3277"/>
                    </a:cubicBezTo>
                    <a:cubicBezTo>
                      <a:pt x="7268" y="3258"/>
                      <a:pt x="7233" y="3241"/>
                      <a:pt x="7202" y="3241"/>
                    </a:cubicBezTo>
                    <a:cubicBezTo>
                      <a:pt x="7180" y="3241"/>
                      <a:pt x="7160" y="3249"/>
                      <a:pt x="7141" y="3271"/>
                    </a:cubicBezTo>
                    <a:cubicBezTo>
                      <a:pt x="7097" y="3324"/>
                      <a:pt x="7125" y="3362"/>
                      <a:pt x="7220" y="3492"/>
                    </a:cubicBezTo>
                    <a:cubicBezTo>
                      <a:pt x="7265" y="3557"/>
                      <a:pt x="7330" y="3646"/>
                      <a:pt x="7416" y="3772"/>
                    </a:cubicBezTo>
                    <a:cubicBezTo>
                      <a:pt x="7376" y="3781"/>
                      <a:pt x="7334" y="3786"/>
                      <a:pt x="7292" y="3786"/>
                    </a:cubicBezTo>
                    <a:cubicBezTo>
                      <a:pt x="7144" y="3786"/>
                      <a:pt x="6994" y="3726"/>
                      <a:pt x="6896" y="3616"/>
                    </a:cubicBezTo>
                    <a:cubicBezTo>
                      <a:pt x="6881" y="3599"/>
                      <a:pt x="6860" y="3590"/>
                      <a:pt x="6838" y="3590"/>
                    </a:cubicBezTo>
                    <a:cubicBezTo>
                      <a:pt x="6825" y="3590"/>
                      <a:pt x="6812" y="3593"/>
                      <a:pt x="6800" y="3599"/>
                    </a:cubicBezTo>
                    <a:cubicBezTo>
                      <a:pt x="6768" y="3616"/>
                      <a:pt x="6751" y="3653"/>
                      <a:pt x="6762" y="3687"/>
                    </a:cubicBezTo>
                    <a:cubicBezTo>
                      <a:pt x="6936" y="4327"/>
                      <a:pt x="7296" y="4423"/>
                      <a:pt x="7702" y="4423"/>
                    </a:cubicBezTo>
                    <a:cubicBezTo>
                      <a:pt x="7789" y="4423"/>
                      <a:pt x="7878" y="4418"/>
                      <a:pt x="7967" y="4414"/>
                    </a:cubicBezTo>
                    <a:cubicBezTo>
                      <a:pt x="8062" y="4409"/>
                      <a:pt x="8159" y="4404"/>
                      <a:pt x="8259" y="4404"/>
                    </a:cubicBezTo>
                    <a:cubicBezTo>
                      <a:pt x="8899" y="4404"/>
                      <a:pt x="9628" y="4607"/>
                      <a:pt x="10203" y="6353"/>
                    </a:cubicBezTo>
                    <a:cubicBezTo>
                      <a:pt x="10252" y="6504"/>
                      <a:pt x="10302" y="6640"/>
                      <a:pt x="10346" y="6762"/>
                    </a:cubicBezTo>
                    <a:lnTo>
                      <a:pt x="10395" y="6885"/>
                    </a:lnTo>
                    <a:cubicBezTo>
                      <a:pt x="10482" y="7111"/>
                      <a:pt x="10550" y="7290"/>
                      <a:pt x="10543" y="7371"/>
                    </a:cubicBezTo>
                    <a:cubicBezTo>
                      <a:pt x="10543" y="7383"/>
                      <a:pt x="10541" y="7386"/>
                      <a:pt x="10541" y="7386"/>
                    </a:cubicBezTo>
                    <a:cubicBezTo>
                      <a:pt x="10534" y="7391"/>
                      <a:pt x="10522" y="7393"/>
                      <a:pt x="10507" y="7393"/>
                    </a:cubicBezTo>
                    <a:cubicBezTo>
                      <a:pt x="10363" y="7393"/>
                      <a:pt x="9903" y="7199"/>
                      <a:pt x="9719" y="7120"/>
                    </a:cubicBezTo>
                    <a:cubicBezTo>
                      <a:pt x="9679" y="7104"/>
                      <a:pt x="9636" y="7084"/>
                      <a:pt x="9598" y="7070"/>
                    </a:cubicBezTo>
                    <a:cubicBezTo>
                      <a:pt x="7691" y="6277"/>
                      <a:pt x="6312" y="6011"/>
                      <a:pt x="5274" y="6011"/>
                    </a:cubicBezTo>
                    <a:cubicBezTo>
                      <a:pt x="3989" y="6011"/>
                      <a:pt x="3226" y="6419"/>
                      <a:pt x="2632" y="6737"/>
                    </a:cubicBezTo>
                    <a:cubicBezTo>
                      <a:pt x="2316" y="6907"/>
                      <a:pt x="2065" y="7040"/>
                      <a:pt x="1817" y="7065"/>
                    </a:cubicBezTo>
                    <a:cubicBezTo>
                      <a:pt x="1779" y="7069"/>
                      <a:pt x="1738" y="7070"/>
                      <a:pt x="1696" y="7070"/>
                    </a:cubicBezTo>
                    <a:cubicBezTo>
                      <a:pt x="1618" y="7070"/>
                      <a:pt x="1535" y="7066"/>
                      <a:pt x="1451" y="7061"/>
                    </a:cubicBezTo>
                    <a:cubicBezTo>
                      <a:pt x="1364" y="7056"/>
                      <a:pt x="1272" y="7051"/>
                      <a:pt x="1178" y="7051"/>
                    </a:cubicBezTo>
                    <a:cubicBezTo>
                      <a:pt x="662" y="7051"/>
                      <a:pt x="95" y="7203"/>
                      <a:pt x="12" y="8389"/>
                    </a:cubicBezTo>
                    <a:cubicBezTo>
                      <a:pt x="6" y="8470"/>
                      <a:pt x="2" y="8557"/>
                      <a:pt x="0" y="8649"/>
                    </a:cubicBezTo>
                    <a:cubicBezTo>
                      <a:pt x="0" y="8684"/>
                      <a:pt x="22" y="8714"/>
                      <a:pt x="56" y="8724"/>
                    </a:cubicBezTo>
                    <a:cubicBezTo>
                      <a:pt x="64" y="8727"/>
                      <a:pt x="73" y="8728"/>
                      <a:pt x="81" y="8728"/>
                    </a:cubicBezTo>
                    <a:cubicBezTo>
                      <a:pt x="106" y="8728"/>
                      <a:pt x="130" y="8715"/>
                      <a:pt x="145" y="8693"/>
                    </a:cubicBezTo>
                    <a:cubicBezTo>
                      <a:pt x="272" y="8501"/>
                      <a:pt x="439" y="8337"/>
                      <a:pt x="631" y="8210"/>
                    </a:cubicBezTo>
                    <a:lnTo>
                      <a:pt x="631" y="8210"/>
                    </a:lnTo>
                    <a:cubicBezTo>
                      <a:pt x="564" y="8485"/>
                      <a:pt x="523" y="8764"/>
                      <a:pt x="508" y="9041"/>
                    </a:cubicBezTo>
                    <a:cubicBezTo>
                      <a:pt x="502" y="9129"/>
                      <a:pt x="508" y="9214"/>
                      <a:pt x="575" y="9247"/>
                    </a:cubicBezTo>
                    <a:cubicBezTo>
                      <a:pt x="591" y="9255"/>
                      <a:pt x="607" y="9259"/>
                      <a:pt x="624" y="9259"/>
                    </a:cubicBezTo>
                    <a:cubicBezTo>
                      <a:pt x="682" y="9259"/>
                      <a:pt x="745" y="9210"/>
                      <a:pt x="830" y="9142"/>
                    </a:cubicBezTo>
                    <a:cubicBezTo>
                      <a:pt x="928" y="9064"/>
                      <a:pt x="1064" y="8956"/>
                      <a:pt x="1239" y="8883"/>
                    </a:cubicBezTo>
                    <a:lnTo>
                      <a:pt x="1239" y="8883"/>
                    </a:lnTo>
                    <a:cubicBezTo>
                      <a:pt x="1145" y="9136"/>
                      <a:pt x="1090" y="9403"/>
                      <a:pt x="1077" y="9679"/>
                    </a:cubicBezTo>
                    <a:cubicBezTo>
                      <a:pt x="1077" y="9705"/>
                      <a:pt x="1086" y="9727"/>
                      <a:pt x="1106" y="9743"/>
                    </a:cubicBezTo>
                    <a:cubicBezTo>
                      <a:pt x="1120" y="9755"/>
                      <a:pt x="1136" y="9761"/>
                      <a:pt x="1152" y="9761"/>
                    </a:cubicBezTo>
                    <a:cubicBezTo>
                      <a:pt x="1160" y="9761"/>
                      <a:pt x="1167" y="9760"/>
                      <a:pt x="1174" y="9758"/>
                    </a:cubicBezTo>
                    <a:cubicBezTo>
                      <a:pt x="1319" y="9719"/>
                      <a:pt x="1433" y="9622"/>
                      <a:pt x="1544" y="9526"/>
                    </a:cubicBezTo>
                    <a:cubicBezTo>
                      <a:pt x="1660" y="9424"/>
                      <a:pt x="1765" y="9334"/>
                      <a:pt x="1888" y="9328"/>
                    </a:cubicBezTo>
                    <a:lnTo>
                      <a:pt x="1888" y="9328"/>
                    </a:lnTo>
                    <a:cubicBezTo>
                      <a:pt x="1784" y="9572"/>
                      <a:pt x="1721" y="9833"/>
                      <a:pt x="1699" y="10102"/>
                    </a:cubicBezTo>
                    <a:cubicBezTo>
                      <a:pt x="1697" y="10124"/>
                      <a:pt x="1706" y="10148"/>
                      <a:pt x="1724" y="10165"/>
                    </a:cubicBezTo>
                    <a:cubicBezTo>
                      <a:pt x="1739" y="10177"/>
                      <a:pt x="1756" y="10185"/>
                      <a:pt x="1777" y="10185"/>
                    </a:cubicBezTo>
                    <a:cubicBezTo>
                      <a:pt x="1780" y="10185"/>
                      <a:pt x="1784" y="10185"/>
                      <a:pt x="1784" y="10179"/>
                    </a:cubicBezTo>
                    <a:cubicBezTo>
                      <a:pt x="1830" y="10171"/>
                      <a:pt x="1876" y="10162"/>
                      <a:pt x="1922" y="10152"/>
                    </a:cubicBezTo>
                    <a:cubicBezTo>
                      <a:pt x="2309" y="10056"/>
                      <a:pt x="2653" y="9809"/>
                      <a:pt x="2867" y="9477"/>
                    </a:cubicBezTo>
                    <a:cubicBezTo>
                      <a:pt x="3250" y="8883"/>
                      <a:pt x="3096" y="8340"/>
                      <a:pt x="3004" y="8018"/>
                    </a:cubicBezTo>
                    <a:cubicBezTo>
                      <a:pt x="2976" y="7922"/>
                      <a:pt x="2953" y="7841"/>
                      <a:pt x="2953" y="7786"/>
                    </a:cubicBezTo>
                    <a:cubicBezTo>
                      <a:pt x="2947" y="7530"/>
                      <a:pt x="3063" y="7312"/>
                      <a:pt x="3295" y="7139"/>
                    </a:cubicBezTo>
                    <a:cubicBezTo>
                      <a:pt x="3735" y="6813"/>
                      <a:pt x="4525" y="6671"/>
                      <a:pt x="5430" y="6671"/>
                    </a:cubicBezTo>
                    <a:cubicBezTo>
                      <a:pt x="6500" y="6671"/>
                      <a:pt x="7732" y="6869"/>
                      <a:pt x="8737" y="7194"/>
                    </a:cubicBezTo>
                    <a:cubicBezTo>
                      <a:pt x="8819" y="7220"/>
                      <a:pt x="8899" y="7245"/>
                      <a:pt x="8979" y="7275"/>
                    </a:cubicBezTo>
                    <a:cubicBezTo>
                      <a:pt x="9084" y="7312"/>
                      <a:pt x="9233" y="7378"/>
                      <a:pt x="9407" y="7457"/>
                    </a:cubicBezTo>
                    <a:cubicBezTo>
                      <a:pt x="9933" y="7692"/>
                      <a:pt x="10649" y="8007"/>
                      <a:pt x="11166" y="8007"/>
                    </a:cubicBezTo>
                    <a:cubicBezTo>
                      <a:pt x="11180" y="8007"/>
                      <a:pt x="11194" y="8007"/>
                      <a:pt x="11208" y="8006"/>
                    </a:cubicBezTo>
                    <a:cubicBezTo>
                      <a:pt x="11222" y="8007"/>
                      <a:pt x="11237" y="8007"/>
                      <a:pt x="11252" y="8007"/>
                    </a:cubicBezTo>
                    <a:cubicBezTo>
                      <a:pt x="11771" y="8007"/>
                      <a:pt x="12486" y="7691"/>
                      <a:pt x="13012" y="7457"/>
                    </a:cubicBezTo>
                    <a:cubicBezTo>
                      <a:pt x="13187" y="7380"/>
                      <a:pt x="13336" y="7312"/>
                      <a:pt x="13441" y="7275"/>
                    </a:cubicBezTo>
                    <a:cubicBezTo>
                      <a:pt x="13520" y="7247"/>
                      <a:pt x="13600" y="7220"/>
                      <a:pt x="13684" y="7194"/>
                    </a:cubicBezTo>
                    <a:cubicBezTo>
                      <a:pt x="14688" y="6869"/>
                      <a:pt x="15919" y="6672"/>
                      <a:pt x="16988" y="6672"/>
                    </a:cubicBezTo>
                    <a:cubicBezTo>
                      <a:pt x="17895" y="6672"/>
                      <a:pt x="18686" y="6814"/>
                      <a:pt x="19126" y="7139"/>
                    </a:cubicBezTo>
                    <a:cubicBezTo>
                      <a:pt x="19360" y="7312"/>
                      <a:pt x="19474" y="7530"/>
                      <a:pt x="19471" y="7786"/>
                    </a:cubicBezTo>
                    <a:cubicBezTo>
                      <a:pt x="19468" y="7838"/>
                      <a:pt x="19446" y="7922"/>
                      <a:pt x="19420" y="8015"/>
                    </a:cubicBezTo>
                    <a:cubicBezTo>
                      <a:pt x="19326" y="8338"/>
                      <a:pt x="19173" y="8882"/>
                      <a:pt x="19557" y="9477"/>
                    </a:cubicBezTo>
                    <a:cubicBezTo>
                      <a:pt x="19774" y="9812"/>
                      <a:pt x="20118" y="10058"/>
                      <a:pt x="20505" y="10152"/>
                    </a:cubicBezTo>
                    <a:cubicBezTo>
                      <a:pt x="20549" y="10162"/>
                      <a:pt x="20595" y="10171"/>
                      <a:pt x="20641" y="10179"/>
                    </a:cubicBezTo>
                    <a:cubicBezTo>
                      <a:pt x="20645" y="10180"/>
                      <a:pt x="20650" y="10180"/>
                      <a:pt x="20654" y="10180"/>
                    </a:cubicBezTo>
                    <a:cubicBezTo>
                      <a:pt x="20673" y="10180"/>
                      <a:pt x="20693" y="10173"/>
                      <a:pt x="20706" y="10159"/>
                    </a:cubicBezTo>
                    <a:cubicBezTo>
                      <a:pt x="20722" y="10142"/>
                      <a:pt x="20731" y="10120"/>
                      <a:pt x="20730" y="10096"/>
                    </a:cubicBezTo>
                    <a:cubicBezTo>
                      <a:pt x="20709" y="9835"/>
                      <a:pt x="20645" y="9569"/>
                      <a:pt x="20542" y="9321"/>
                    </a:cubicBezTo>
                    <a:lnTo>
                      <a:pt x="20542" y="9321"/>
                    </a:lnTo>
                    <a:cubicBezTo>
                      <a:pt x="20663" y="9328"/>
                      <a:pt x="20767" y="9417"/>
                      <a:pt x="20885" y="9518"/>
                    </a:cubicBezTo>
                    <a:cubicBezTo>
                      <a:pt x="20995" y="9614"/>
                      <a:pt x="21111" y="9712"/>
                      <a:pt x="21254" y="9750"/>
                    </a:cubicBezTo>
                    <a:cubicBezTo>
                      <a:pt x="21260" y="9752"/>
                      <a:pt x="21266" y="9753"/>
                      <a:pt x="21272" y="9753"/>
                    </a:cubicBezTo>
                    <a:cubicBezTo>
                      <a:pt x="21290" y="9753"/>
                      <a:pt x="21308" y="9747"/>
                      <a:pt x="21322" y="9736"/>
                    </a:cubicBezTo>
                    <a:cubicBezTo>
                      <a:pt x="21343" y="9719"/>
                      <a:pt x="21354" y="9697"/>
                      <a:pt x="21351" y="9672"/>
                    </a:cubicBezTo>
                    <a:cubicBezTo>
                      <a:pt x="21340" y="9396"/>
                      <a:pt x="21285" y="9129"/>
                      <a:pt x="21192" y="8874"/>
                    </a:cubicBezTo>
                    <a:lnTo>
                      <a:pt x="21192" y="8874"/>
                    </a:lnTo>
                    <a:cubicBezTo>
                      <a:pt x="21366" y="8945"/>
                      <a:pt x="21504" y="9055"/>
                      <a:pt x="21601" y="9133"/>
                    </a:cubicBezTo>
                    <a:cubicBezTo>
                      <a:pt x="21686" y="9200"/>
                      <a:pt x="21747" y="9250"/>
                      <a:pt x="21807" y="9250"/>
                    </a:cubicBezTo>
                    <a:cubicBezTo>
                      <a:pt x="21824" y="9250"/>
                      <a:pt x="21840" y="9246"/>
                      <a:pt x="21857" y="9238"/>
                    </a:cubicBezTo>
                    <a:cubicBezTo>
                      <a:pt x="21925" y="9202"/>
                      <a:pt x="21927" y="9120"/>
                      <a:pt x="21925" y="9033"/>
                    </a:cubicBezTo>
                    <a:cubicBezTo>
                      <a:pt x="21910" y="8753"/>
                      <a:pt x="21868" y="8473"/>
                      <a:pt x="21802" y="8200"/>
                    </a:cubicBezTo>
                    <a:lnTo>
                      <a:pt x="21802" y="8200"/>
                    </a:lnTo>
                    <a:cubicBezTo>
                      <a:pt x="21997" y="8328"/>
                      <a:pt x="22161" y="8492"/>
                      <a:pt x="22288" y="8685"/>
                    </a:cubicBezTo>
                    <a:cubicBezTo>
                      <a:pt x="22303" y="8708"/>
                      <a:pt x="22327" y="8721"/>
                      <a:pt x="22352" y="8721"/>
                    </a:cubicBezTo>
                    <a:cubicBezTo>
                      <a:pt x="22360" y="8721"/>
                      <a:pt x="22368" y="8719"/>
                      <a:pt x="22376" y="8716"/>
                    </a:cubicBezTo>
                    <a:cubicBezTo>
                      <a:pt x="22410" y="8708"/>
                      <a:pt x="22433" y="8677"/>
                      <a:pt x="22433" y="8641"/>
                    </a:cubicBezTo>
                    <a:cubicBezTo>
                      <a:pt x="22430" y="8551"/>
                      <a:pt x="22427" y="8462"/>
                      <a:pt x="22421" y="8381"/>
                    </a:cubicBezTo>
                    <a:cubicBezTo>
                      <a:pt x="22338" y="7196"/>
                      <a:pt x="21771" y="7044"/>
                      <a:pt x="21257" y="7044"/>
                    </a:cubicBezTo>
                    <a:cubicBezTo>
                      <a:pt x="21163" y="7044"/>
                      <a:pt x="21072" y="7049"/>
                      <a:pt x="20985" y="7053"/>
                    </a:cubicBezTo>
                    <a:cubicBezTo>
                      <a:pt x="20899" y="7058"/>
                      <a:pt x="20817" y="7063"/>
                      <a:pt x="20739" y="7063"/>
                    </a:cubicBezTo>
                    <a:cubicBezTo>
                      <a:pt x="20697" y="7063"/>
                      <a:pt x="20656" y="7061"/>
                      <a:pt x="20617" y="7058"/>
                    </a:cubicBezTo>
                    <a:cubicBezTo>
                      <a:pt x="20368" y="7033"/>
                      <a:pt x="20117" y="6900"/>
                      <a:pt x="19801" y="6730"/>
                    </a:cubicBezTo>
                    <a:cubicBezTo>
                      <a:pt x="19206" y="6411"/>
                      <a:pt x="18444" y="6003"/>
                      <a:pt x="17158" y="6003"/>
                    </a:cubicBezTo>
                    <a:cubicBezTo>
                      <a:pt x="16120" y="6003"/>
                      <a:pt x="14741" y="6269"/>
                      <a:pt x="12835" y="7062"/>
                    </a:cubicBezTo>
                    <a:lnTo>
                      <a:pt x="12717" y="7112"/>
                    </a:lnTo>
                    <a:cubicBezTo>
                      <a:pt x="12531" y="7191"/>
                      <a:pt x="12068" y="7387"/>
                      <a:pt x="11927" y="7387"/>
                    </a:cubicBezTo>
                    <a:cubicBezTo>
                      <a:pt x="11912" y="7387"/>
                      <a:pt x="11901" y="7384"/>
                      <a:pt x="11894" y="7380"/>
                    </a:cubicBezTo>
                    <a:lnTo>
                      <a:pt x="11890" y="7364"/>
                    </a:lnTo>
                    <a:cubicBezTo>
                      <a:pt x="11883" y="7288"/>
                      <a:pt x="11949" y="7114"/>
                      <a:pt x="12032" y="6895"/>
                    </a:cubicBezTo>
                    <a:lnTo>
                      <a:pt x="12083" y="6758"/>
                    </a:lnTo>
                    <a:cubicBezTo>
                      <a:pt x="12131" y="6637"/>
                      <a:pt x="12179" y="6498"/>
                      <a:pt x="12230" y="6346"/>
                    </a:cubicBezTo>
                    <a:cubicBezTo>
                      <a:pt x="12804" y="4601"/>
                      <a:pt x="13534" y="4398"/>
                      <a:pt x="14173" y="4398"/>
                    </a:cubicBezTo>
                    <a:cubicBezTo>
                      <a:pt x="14273" y="4398"/>
                      <a:pt x="14371" y="4403"/>
                      <a:pt x="14466" y="4408"/>
                    </a:cubicBezTo>
                    <a:cubicBezTo>
                      <a:pt x="14556" y="4413"/>
                      <a:pt x="14645" y="4417"/>
                      <a:pt x="14733" y="4417"/>
                    </a:cubicBezTo>
                    <a:cubicBezTo>
                      <a:pt x="15138" y="4417"/>
                      <a:pt x="15496" y="4321"/>
                      <a:pt x="15672" y="3683"/>
                    </a:cubicBezTo>
                    <a:cubicBezTo>
                      <a:pt x="15684" y="3647"/>
                      <a:pt x="15668" y="3611"/>
                      <a:pt x="15636" y="3594"/>
                    </a:cubicBezTo>
                    <a:cubicBezTo>
                      <a:pt x="15624" y="3588"/>
                      <a:pt x="15611" y="3585"/>
                      <a:pt x="15599" y="3585"/>
                    </a:cubicBezTo>
                    <a:cubicBezTo>
                      <a:pt x="15577" y="3585"/>
                      <a:pt x="15555" y="3594"/>
                      <a:pt x="15540" y="3611"/>
                    </a:cubicBezTo>
                    <a:cubicBezTo>
                      <a:pt x="15441" y="3720"/>
                      <a:pt x="15292" y="3781"/>
                      <a:pt x="15144" y="3781"/>
                    </a:cubicBezTo>
                    <a:cubicBezTo>
                      <a:pt x="15102" y="3781"/>
                      <a:pt x="15060" y="3776"/>
                      <a:pt x="15020" y="3766"/>
                    </a:cubicBezTo>
                    <a:cubicBezTo>
                      <a:pt x="15107" y="3640"/>
                      <a:pt x="15170" y="3550"/>
                      <a:pt x="15218" y="3486"/>
                    </a:cubicBezTo>
                    <a:cubicBezTo>
                      <a:pt x="15311" y="3358"/>
                      <a:pt x="15339" y="3318"/>
                      <a:pt x="15294" y="3265"/>
                    </a:cubicBezTo>
                    <a:cubicBezTo>
                      <a:pt x="15276" y="3243"/>
                      <a:pt x="15256" y="3235"/>
                      <a:pt x="15234" y="3235"/>
                    </a:cubicBezTo>
                    <a:cubicBezTo>
                      <a:pt x="15203" y="3235"/>
                      <a:pt x="15168" y="3251"/>
                      <a:pt x="15129" y="3271"/>
                    </a:cubicBezTo>
                    <a:cubicBezTo>
                      <a:pt x="15043" y="3314"/>
                      <a:pt x="14878" y="3390"/>
                      <a:pt x="14639" y="3435"/>
                    </a:cubicBezTo>
                    <a:cubicBezTo>
                      <a:pt x="14745" y="3196"/>
                      <a:pt x="14831" y="3055"/>
                      <a:pt x="14890" y="2977"/>
                    </a:cubicBezTo>
                    <a:cubicBezTo>
                      <a:pt x="14912" y="2947"/>
                      <a:pt x="14910" y="2905"/>
                      <a:pt x="14885" y="2878"/>
                    </a:cubicBezTo>
                    <a:cubicBezTo>
                      <a:pt x="14869" y="2861"/>
                      <a:pt x="14848" y="2852"/>
                      <a:pt x="14826" y="2852"/>
                    </a:cubicBezTo>
                    <a:cubicBezTo>
                      <a:pt x="14812" y="2852"/>
                      <a:pt x="14797" y="2856"/>
                      <a:pt x="14785" y="2865"/>
                    </a:cubicBezTo>
                    <a:cubicBezTo>
                      <a:pt x="14715" y="2909"/>
                      <a:pt x="14562" y="2983"/>
                      <a:pt x="14291" y="3008"/>
                    </a:cubicBezTo>
                    <a:cubicBezTo>
                      <a:pt x="14328" y="2879"/>
                      <a:pt x="14364" y="2776"/>
                      <a:pt x="14390" y="2693"/>
                    </a:cubicBezTo>
                    <a:cubicBezTo>
                      <a:pt x="14458" y="2487"/>
                      <a:pt x="14481" y="2417"/>
                      <a:pt x="14413" y="2371"/>
                    </a:cubicBezTo>
                    <a:cubicBezTo>
                      <a:pt x="14395" y="2360"/>
                      <a:pt x="14379" y="2354"/>
                      <a:pt x="14362" y="2354"/>
                    </a:cubicBezTo>
                    <a:cubicBezTo>
                      <a:pt x="14307" y="2354"/>
                      <a:pt x="14237" y="2413"/>
                      <a:pt x="14070" y="2553"/>
                    </a:cubicBezTo>
                    <a:cubicBezTo>
                      <a:pt x="14015" y="2599"/>
                      <a:pt x="13949" y="2656"/>
                      <a:pt x="13869" y="2720"/>
                    </a:cubicBezTo>
                    <a:cubicBezTo>
                      <a:pt x="13890" y="2518"/>
                      <a:pt x="13925" y="2318"/>
                      <a:pt x="13978" y="2125"/>
                    </a:cubicBezTo>
                    <a:cubicBezTo>
                      <a:pt x="13987" y="2092"/>
                      <a:pt x="13971" y="2063"/>
                      <a:pt x="13944" y="2045"/>
                    </a:cubicBezTo>
                    <a:cubicBezTo>
                      <a:pt x="13932" y="2035"/>
                      <a:pt x="13915" y="2030"/>
                      <a:pt x="13898" y="2030"/>
                    </a:cubicBezTo>
                    <a:cubicBezTo>
                      <a:pt x="13882" y="2030"/>
                      <a:pt x="13865" y="2035"/>
                      <a:pt x="13851" y="2043"/>
                    </a:cubicBezTo>
                    <a:cubicBezTo>
                      <a:pt x="13834" y="2052"/>
                      <a:pt x="13819" y="2060"/>
                      <a:pt x="13811" y="2067"/>
                    </a:cubicBezTo>
                    <a:cubicBezTo>
                      <a:pt x="13312" y="2376"/>
                      <a:pt x="13021" y="2977"/>
                      <a:pt x="13088" y="3560"/>
                    </a:cubicBezTo>
                    <a:cubicBezTo>
                      <a:pt x="13128" y="3913"/>
                      <a:pt x="12922" y="4130"/>
                      <a:pt x="12637" y="4432"/>
                    </a:cubicBezTo>
                    <a:cubicBezTo>
                      <a:pt x="12283" y="4808"/>
                      <a:pt x="11807" y="5315"/>
                      <a:pt x="11637" y="6341"/>
                    </a:cubicBezTo>
                    <a:cubicBezTo>
                      <a:pt x="11504" y="5562"/>
                      <a:pt x="11662" y="2775"/>
                      <a:pt x="11778" y="2388"/>
                    </a:cubicBezTo>
                    <a:cubicBezTo>
                      <a:pt x="11820" y="2371"/>
                      <a:pt x="11950" y="2358"/>
                      <a:pt x="12066" y="2346"/>
                    </a:cubicBezTo>
                    <a:cubicBezTo>
                      <a:pt x="12649" y="2284"/>
                      <a:pt x="13860" y="2157"/>
                      <a:pt x="14356" y="918"/>
                    </a:cubicBezTo>
                    <a:cubicBezTo>
                      <a:pt x="14408" y="795"/>
                      <a:pt x="14450" y="658"/>
                      <a:pt x="14486" y="501"/>
                    </a:cubicBezTo>
                    <a:cubicBezTo>
                      <a:pt x="14491" y="472"/>
                      <a:pt x="14481" y="441"/>
                      <a:pt x="14457" y="422"/>
                    </a:cubicBezTo>
                    <a:cubicBezTo>
                      <a:pt x="14443" y="412"/>
                      <a:pt x="14426" y="406"/>
                      <a:pt x="14409" y="406"/>
                    </a:cubicBezTo>
                    <a:cubicBezTo>
                      <a:pt x="14396" y="406"/>
                      <a:pt x="14383" y="409"/>
                      <a:pt x="14371" y="416"/>
                    </a:cubicBezTo>
                    <a:cubicBezTo>
                      <a:pt x="13844" y="707"/>
                      <a:pt x="13516" y="921"/>
                      <a:pt x="13320" y="1061"/>
                    </a:cubicBezTo>
                    <a:cubicBezTo>
                      <a:pt x="13398" y="854"/>
                      <a:pt x="13439" y="626"/>
                      <a:pt x="13441" y="379"/>
                    </a:cubicBezTo>
                    <a:cubicBezTo>
                      <a:pt x="13442" y="349"/>
                      <a:pt x="13424" y="323"/>
                      <a:pt x="13398" y="309"/>
                    </a:cubicBezTo>
                    <a:cubicBezTo>
                      <a:pt x="13387" y="303"/>
                      <a:pt x="13374" y="300"/>
                      <a:pt x="13362" y="300"/>
                    </a:cubicBezTo>
                    <a:cubicBezTo>
                      <a:pt x="13345" y="300"/>
                      <a:pt x="13329" y="306"/>
                      <a:pt x="13315" y="317"/>
                    </a:cubicBezTo>
                    <a:cubicBezTo>
                      <a:pt x="13064" y="509"/>
                      <a:pt x="12840" y="729"/>
                      <a:pt x="12643" y="973"/>
                    </a:cubicBezTo>
                    <a:cubicBezTo>
                      <a:pt x="12665" y="689"/>
                      <a:pt x="12606" y="401"/>
                      <a:pt x="12472" y="147"/>
                    </a:cubicBezTo>
                    <a:cubicBezTo>
                      <a:pt x="12459" y="125"/>
                      <a:pt x="12435" y="109"/>
                      <a:pt x="12408" y="106"/>
                    </a:cubicBezTo>
                    <a:cubicBezTo>
                      <a:pt x="12407" y="106"/>
                      <a:pt x="12406" y="106"/>
                      <a:pt x="12404" y="106"/>
                    </a:cubicBezTo>
                    <a:cubicBezTo>
                      <a:pt x="12380" y="106"/>
                      <a:pt x="12356" y="117"/>
                      <a:pt x="12340" y="138"/>
                    </a:cubicBezTo>
                    <a:cubicBezTo>
                      <a:pt x="12108" y="453"/>
                      <a:pt x="11912" y="795"/>
                      <a:pt x="11755" y="1153"/>
                    </a:cubicBezTo>
                    <a:cubicBezTo>
                      <a:pt x="11696" y="747"/>
                      <a:pt x="11532" y="357"/>
                      <a:pt x="11280" y="29"/>
                    </a:cubicBezTo>
                    <a:cubicBezTo>
                      <a:pt x="11265" y="10"/>
                      <a:pt x="11242" y="0"/>
                      <a:pt x="1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8"/>
              <p:cNvSpPr/>
              <p:nvPr/>
            </p:nvSpPr>
            <p:spPr>
              <a:xfrm>
                <a:off x="4248491" y="6138013"/>
                <a:ext cx="539450" cy="248880"/>
              </a:xfrm>
              <a:custGeom>
                <a:avLst/>
                <a:gdLst/>
                <a:ahLst/>
                <a:cxnLst/>
                <a:rect l="l" t="t" r="r" b="b"/>
                <a:pathLst>
                  <a:path w="7298" h="3367" extrusionOk="0">
                    <a:moveTo>
                      <a:pt x="984" y="1"/>
                    </a:moveTo>
                    <a:cubicBezTo>
                      <a:pt x="616" y="1"/>
                      <a:pt x="283" y="197"/>
                      <a:pt x="154" y="510"/>
                    </a:cubicBezTo>
                    <a:cubicBezTo>
                      <a:pt x="1" y="887"/>
                      <a:pt x="91" y="1359"/>
                      <a:pt x="379" y="1690"/>
                    </a:cubicBezTo>
                    <a:cubicBezTo>
                      <a:pt x="719" y="2080"/>
                      <a:pt x="1227" y="2216"/>
                      <a:pt x="1717" y="2349"/>
                    </a:cubicBezTo>
                    <a:cubicBezTo>
                      <a:pt x="1868" y="2390"/>
                      <a:pt x="2023" y="2431"/>
                      <a:pt x="2168" y="2480"/>
                    </a:cubicBezTo>
                    <a:cubicBezTo>
                      <a:pt x="2699" y="2656"/>
                      <a:pt x="3194" y="2954"/>
                      <a:pt x="3597" y="3344"/>
                    </a:cubicBezTo>
                    <a:cubicBezTo>
                      <a:pt x="3612" y="3359"/>
                      <a:pt x="3630" y="3366"/>
                      <a:pt x="3650" y="3366"/>
                    </a:cubicBezTo>
                    <a:cubicBezTo>
                      <a:pt x="3670" y="3366"/>
                      <a:pt x="3689" y="3359"/>
                      <a:pt x="3701" y="3344"/>
                    </a:cubicBezTo>
                    <a:cubicBezTo>
                      <a:pt x="4105" y="2954"/>
                      <a:pt x="4597" y="2656"/>
                      <a:pt x="5129" y="2480"/>
                    </a:cubicBezTo>
                    <a:cubicBezTo>
                      <a:pt x="5275" y="2431"/>
                      <a:pt x="5430" y="2390"/>
                      <a:pt x="5579" y="2349"/>
                    </a:cubicBezTo>
                    <a:cubicBezTo>
                      <a:pt x="6071" y="2216"/>
                      <a:pt x="6579" y="2080"/>
                      <a:pt x="6919" y="1690"/>
                    </a:cubicBezTo>
                    <a:cubicBezTo>
                      <a:pt x="7207" y="1359"/>
                      <a:pt x="7297" y="885"/>
                      <a:pt x="7143" y="510"/>
                    </a:cubicBezTo>
                    <a:cubicBezTo>
                      <a:pt x="7016" y="197"/>
                      <a:pt x="6680" y="1"/>
                      <a:pt x="6313" y="1"/>
                    </a:cubicBezTo>
                    <a:cubicBezTo>
                      <a:pt x="6236" y="1"/>
                      <a:pt x="6158" y="9"/>
                      <a:pt x="6080" y="27"/>
                    </a:cubicBezTo>
                    <a:cubicBezTo>
                      <a:pt x="6037" y="37"/>
                      <a:pt x="6012" y="79"/>
                      <a:pt x="6021" y="120"/>
                    </a:cubicBezTo>
                    <a:cubicBezTo>
                      <a:pt x="6031" y="157"/>
                      <a:pt x="6063" y="181"/>
                      <a:pt x="6097" y="181"/>
                    </a:cubicBezTo>
                    <a:cubicBezTo>
                      <a:pt x="6103" y="181"/>
                      <a:pt x="6109" y="181"/>
                      <a:pt x="6115" y="179"/>
                    </a:cubicBezTo>
                    <a:cubicBezTo>
                      <a:pt x="6175" y="166"/>
                      <a:pt x="6238" y="159"/>
                      <a:pt x="6302" y="159"/>
                    </a:cubicBezTo>
                    <a:cubicBezTo>
                      <a:pt x="6586" y="159"/>
                      <a:pt x="6887" y="294"/>
                      <a:pt x="7000" y="570"/>
                    </a:cubicBezTo>
                    <a:cubicBezTo>
                      <a:pt x="7133" y="892"/>
                      <a:pt x="7052" y="1302"/>
                      <a:pt x="6802" y="1588"/>
                    </a:cubicBezTo>
                    <a:cubicBezTo>
                      <a:pt x="6494" y="1941"/>
                      <a:pt x="6011" y="2071"/>
                      <a:pt x="5541" y="2200"/>
                    </a:cubicBezTo>
                    <a:cubicBezTo>
                      <a:pt x="5390" y="2239"/>
                      <a:pt x="5232" y="2282"/>
                      <a:pt x="5083" y="2333"/>
                    </a:cubicBezTo>
                    <a:cubicBezTo>
                      <a:pt x="4553" y="2505"/>
                      <a:pt x="4058" y="2799"/>
                      <a:pt x="3649" y="3179"/>
                    </a:cubicBezTo>
                    <a:cubicBezTo>
                      <a:pt x="3238" y="2799"/>
                      <a:pt x="2744" y="2507"/>
                      <a:pt x="2215" y="2333"/>
                    </a:cubicBezTo>
                    <a:cubicBezTo>
                      <a:pt x="2064" y="2282"/>
                      <a:pt x="1908" y="2239"/>
                      <a:pt x="1757" y="2200"/>
                    </a:cubicBezTo>
                    <a:cubicBezTo>
                      <a:pt x="1287" y="2071"/>
                      <a:pt x="804" y="1941"/>
                      <a:pt x="496" y="1588"/>
                    </a:cubicBezTo>
                    <a:cubicBezTo>
                      <a:pt x="246" y="1302"/>
                      <a:pt x="166" y="892"/>
                      <a:pt x="298" y="570"/>
                    </a:cubicBezTo>
                    <a:cubicBezTo>
                      <a:pt x="411" y="293"/>
                      <a:pt x="711" y="159"/>
                      <a:pt x="995" y="159"/>
                    </a:cubicBezTo>
                    <a:cubicBezTo>
                      <a:pt x="1059" y="159"/>
                      <a:pt x="1122" y="165"/>
                      <a:pt x="1182" y="179"/>
                    </a:cubicBezTo>
                    <a:cubicBezTo>
                      <a:pt x="1189" y="181"/>
                      <a:pt x="1195" y="181"/>
                      <a:pt x="1201" y="181"/>
                    </a:cubicBezTo>
                    <a:cubicBezTo>
                      <a:pt x="1237" y="181"/>
                      <a:pt x="1268" y="157"/>
                      <a:pt x="1277" y="120"/>
                    </a:cubicBezTo>
                    <a:cubicBezTo>
                      <a:pt x="1286" y="79"/>
                      <a:pt x="1259" y="36"/>
                      <a:pt x="1218" y="27"/>
                    </a:cubicBezTo>
                    <a:cubicBezTo>
                      <a:pt x="1140" y="9"/>
                      <a:pt x="1061" y="1"/>
                      <a:pt x="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8"/>
              <p:cNvSpPr/>
              <p:nvPr/>
            </p:nvSpPr>
            <p:spPr>
              <a:xfrm>
                <a:off x="4721858" y="6149840"/>
                <a:ext cx="271203" cy="199725"/>
              </a:xfrm>
              <a:custGeom>
                <a:avLst/>
                <a:gdLst/>
                <a:ahLst/>
                <a:cxnLst/>
                <a:rect l="l" t="t" r="r" b="b"/>
                <a:pathLst>
                  <a:path w="3669" h="2702" extrusionOk="0">
                    <a:moveTo>
                      <a:pt x="1782" y="0"/>
                    </a:moveTo>
                    <a:cubicBezTo>
                      <a:pt x="1424" y="0"/>
                      <a:pt x="1028" y="72"/>
                      <a:pt x="601" y="213"/>
                    </a:cubicBezTo>
                    <a:cubicBezTo>
                      <a:pt x="561" y="226"/>
                      <a:pt x="539" y="270"/>
                      <a:pt x="552" y="312"/>
                    </a:cubicBezTo>
                    <a:cubicBezTo>
                      <a:pt x="561" y="344"/>
                      <a:pt x="592" y="364"/>
                      <a:pt x="625" y="364"/>
                    </a:cubicBezTo>
                    <a:cubicBezTo>
                      <a:pt x="633" y="364"/>
                      <a:pt x="641" y="363"/>
                      <a:pt x="649" y="360"/>
                    </a:cubicBezTo>
                    <a:cubicBezTo>
                      <a:pt x="1062" y="225"/>
                      <a:pt x="1440" y="156"/>
                      <a:pt x="1780" y="156"/>
                    </a:cubicBezTo>
                    <a:cubicBezTo>
                      <a:pt x="1872" y="156"/>
                      <a:pt x="1961" y="161"/>
                      <a:pt x="2047" y="171"/>
                    </a:cubicBezTo>
                    <a:cubicBezTo>
                      <a:pt x="2535" y="226"/>
                      <a:pt x="2967" y="467"/>
                      <a:pt x="3197" y="814"/>
                    </a:cubicBezTo>
                    <a:cubicBezTo>
                      <a:pt x="3411" y="1134"/>
                      <a:pt x="3464" y="1539"/>
                      <a:pt x="3498" y="1911"/>
                    </a:cubicBezTo>
                    <a:cubicBezTo>
                      <a:pt x="3417" y="1888"/>
                      <a:pt x="3335" y="1878"/>
                      <a:pt x="3254" y="1878"/>
                    </a:cubicBezTo>
                    <a:cubicBezTo>
                      <a:pt x="3026" y="1878"/>
                      <a:pt x="2804" y="1955"/>
                      <a:pt x="2634" y="2037"/>
                    </a:cubicBezTo>
                    <a:cubicBezTo>
                      <a:pt x="2521" y="2091"/>
                      <a:pt x="2410" y="2153"/>
                      <a:pt x="2305" y="2214"/>
                    </a:cubicBezTo>
                    <a:cubicBezTo>
                      <a:pt x="2132" y="2314"/>
                      <a:pt x="1971" y="2406"/>
                      <a:pt x="1793" y="2468"/>
                    </a:cubicBezTo>
                    <a:cubicBezTo>
                      <a:pt x="1641" y="2519"/>
                      <a:pt x="1481" y="2545"/>
                      <a:pt x="1322" y="2545"/>
                    </a:cubicBezTo>
                    <a:cubicBezTo>
                      <a:pt x="1179" y="2545"/>
                      <a:pt x="1036" y="2525"/>
                      <a:pt x="899" y="2483"/>
                    </a:cubicBezTo>
                    <a:cubicBezTo>
                      <a:pt x="714" y="2427"/>
                      <a:pt x="568" y="2339"/>
                      <a:pt x="460" y="2227"/>
                    </a:cubicBezTo>
                    <a:cubicBezTo>
                      <a:pt x="345" y="2106"/>
                      <a:pt x="197" y="1910"/>
                      <a:pt x="162" y="1762"/>
                    </a:cubicBezTo>
                    <a:cubicBezTo>
                      <a:pt x="154" y="1727"/>
                      <a:pt x="121" y="1703"/>
                      <a:pt x="84" y="1703"/>
                    </a:cubicBezTo>
                    <a:cubicBezTo>
                      <a:pt x="79" y="1703"/>
                      <a:pt x="73" y="1703"/>
                      <a:pt x="67" y="1704"/>
                    </a:cubicBezTo>
                    <a:cubicBezTo>
                      <a:pt x="28" y="1715"/>
                      <a:pt x="1" y="1756"/>
                      <a:pt x="10" y="1799"/>
                    </a:cubicBezTo>
                    <a:cubicBezTo>
                      <a:pt x="53" y="1975"/>
                      <a:pt x="212" y="2190"/>
                      <a:pt x="347" y="2335"/>
                    </a:cubicBezTo>
                    <a:cubicBezTo>
                      <a:pt x="472" y="2468"/>
                      <a:pt x="642" y="2567"/>
                      <a:pt x="852" y="2632"/>
                    </a:cubicBezTo>
                    <a:cubicBezTo>
                      <a:pt x="1004" y="2681"/>
                      <a:pt x="1162" y="2701"/>
                      <a:pt x="1321" y="2701"/>
                    </a:cubicBezTo>
                    <a:cubicBezTo>
                      <a:pt x="1497" y="2701"/>
                      <a:pt x="1674" y="2673"/>
                      <a:pt x="1847" y="2611"/>
                    </a:cubicBezTo>
                    <a:cubicBezTo>
                      <a:pt x="2039" y="2548"/>
                      <a:pt x="2216" y="2446"/>
                      <a:pt x="2386" y="2348"/>
                    </a:cubicBezTo>
                    <a:cubicBezTo>
                      <a:pt x="2490" y="2288"/>
                      <a:pt x="2597" y="2227"/>
                      <a:pt x="2704" y="2175"/>
                    </a:cubicBezTo>
                    <a:cubicBezTo>
                      <a:pt x="2832" y="2114"/>
                      <a:pt x="3041" y="2034"/>
                      <a:pt x="3255" y="2034"/>
                    </a:cubicBezTo>
                    <a:cubicBezTo>
                      <a:pt x="3356" y="2034"/>
                      <a:pt x="3459" y="2052"/>
                      <a:pt x="3555" y="2099"/>
                    </a:cubicBezTo>
                    <a:cubicBezTo>
                      <a:pt x="3565" y="2104"/>
                      <a:pt x="3577" y="2106"/>
                      <a:pt x="3589" y="2106"/>
                    </a:cubicBezTo>
                    <a:cubicBezTo>
                      <a:pt x="3604" y="2106"/>
                      <a:pt x="3619" y="2102"/>
                      <a:pt x="3633" y="2093"/>
                    </a:cubicBezTo>
                    <a:cubicBezTo>
                      <a:pt x="3655" y="2078"/>
                      <a:pt x="3668" y="2050"/>
                      <a:pt x="3665" y="2022"/>
                    </a:cubicBezTo>
                    <a:cubicBezTo>
                      <a:pt x="3631" y="1620"/>
                      <a:pt x="3589" y="1118"/>
                      <a:pt x="3329" y="728"/>
                    </a:cubicBezTo>
                    <a:cubicBezTo>
                      <a:pt x="3072" y="343"/>
                      <a:pt x="2599" y="77"/>
                      <a:pt x="2066" y="16"/>
                    </a:cubicBezTo>
                    <a:cubicBezTo>
                      <a:pt x="1974" y="5"/>
                      <a:pt x="1880" y="0"/>
                      <a:pt x="1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8"/>
              <p:cNvSpPr/>
              <p:nvPr/>
            </p:nvSpPr>
            <p:spPr>
              <a:xfrm>
                <a:off x="4044035" y="6150209"/>
                <a:ext cx="271277" cy="199355"/>
              </a:xfrm>
              <a:custGeom>
                <a:avLst/>
                <a:gdLst/>
                <a:ahLst/>
                <a:cxnLst/>
                <a:rect l="l" t="t" r="r" b="b"/>
                <a:pathLst>
                  <a:path w="3670" h="2697" extrusionOk="0">
                    <a:moveTo>
                      <a:pt x="1879" y="1"/>
                    </a:moveTo>
                    <a:cubicBezTo>
                      <a:pt x="1784" y="1"/>
                      <a:pt x="1692" y="6"/>
                      <a:pt x="1603" y="16"/>
                    </a:cubicBezTo>
                    <a:cubicBezTo>
                      <a:pt x="1068" y="78"/>
                      <a:pt x="597" y="345"/>
                      <a:pt x="340" y="729"/>
                    </a:cubicBezTo>
                    <a:cubicBezTo>
                      <a:pt x="80" y="1119"/>
                      <a:pt x="40" y="1599"/>
                      <a:pt x="3" y="2023"/>
                    </a:cubicBezTo>
                    <a:cubicBezTo>
                      <a:pt x="0" y="2051"/>
                      <a:pt x="14" y="2076"/>
                      <a:pt x="36" y="2094"/>
                    </a:cubicBezTo>
                    <a:cubicBezTo>
                      <a:pt x="48" y="2102"/>
                      <a:pt x="63" y="2106"/>
                      <a:pt x="78" y="2106"/>
                    </a:cubicBezTo>
                    <a:cubicBezTo>
                      <a:pt x="90" y="2106"/>
                      <a:pt x="102" y="2103"/>
                      <a:pt x="114" y="2098"/>
                    </a:cubicBezTo>
                    <a:cubicBezTo>
                      <a:pt x="209" y="2052"/>
                      <a:pt x="311" y="2035"/>
                      <a:pt x="412" y="2035"/>
                    </a:cubicBezTo>
                    <a:cubicBezTo>
                      <a:pt x="626" y="2035"/>
                      <a:pt x="835" y="2115"/>
                      <a:pt x="965" y="2176"/>
                    </a:cubicBezTo>
                    <a:cubicBezTo>
                      <a:pt x="1071" y="2228"/>
                      <a:pt x="1179" y="2289"/>
                      <a:pt x="1282" y="2348"/>
                    </a:cubicBezTo>
                    <a:cubicBezTo>
                      <a:pt x="1452" y="2447"/>
                      <a:pt x="1630" y="2546"/>
                      <a:pt x="1822" y="2612"/>
                    </a:cubicBezTo>
                    <a:cubicBezTo>
                      <a:pt x="1990" y="2670"/>
                      <a:pt x="2164" y="2696"/>
                      <a:pt x="2341" y="2696"/>
                    </a:cubicBezTo>
                    <a:cubicBezTo>
                      <a:pt x="2501" y="2696"/>
                      <a:pt x="2659" y="2673"/>
                      <a:pt x="2817" y="2633"/>
                    </a:cubicBezTo>
                    <a:cubicBezTo>
                      <a:pt x="3027" y="2568"/>
                      <a:pt x="3197" y="2467"/>
                      <a:pt x="3322" y="2334"/>
                    </a:cubicBezTo>
                    <a:cubicBezTo>
                      <a:pt x="3457" y="2193"/>
                      <a:pt x="3616" y="1977"/>
                      <a:pt x="3659" y="1800"/>
                    </a:cubicBezTo>
                    <a:cubicBezTo>
                      <a:pt x="3669" y="1757"/>
                      <a:pt x="3644" y="1714"/>
                      <a:pt x="3601" y="1705"/>
                    </a:cubicBezTo>
                    <a:cubicBezTo>
                      <a:pt x="3595" y="1704"/>
                      <a:pt x="3590" y="1703"/>
                      <a:pt x="3584" y="1703"/>
                    </a:cubicBezTo>
                    <a:cubicBezTo>
                      <a:pt x="3548" y="1703"/>
                      <a:pt x="3514" y="1726"/>
                      <a:pt x="3507" y="1763"/>
                    </a:cubicBezTo>
                    <a:cubicBezTo>
                      <a:pt x="3471" y="1911"/>
                      <a:pt x="3324" y="2105"/>
                      <a:pt x="3208" y="2228"/>
                    </a:cubicBezTo>
                    <a:cubicBezTo>
                      <a:pt x="3102" y="2340"/>
                      <a:pt x="2954" y="2427"/>
                      <a:pt x="2770" y="2482"/>
                    </a:cubicBezTo>
                    <a:cubicBezTo>
                      <a:pt x="2632" y="2524"/>
                      <a:pt x="2489" y="2545"/>
                      <a:pt x="2345" y="2545"/>
                    </a:cubicBezTo>
                    <a:cubicBezTo>
                      <a:pt x="2186" y="2545"/>
                      <a:pt x="2027" y="2519"/>
                      <a:pt x="1876" y="2467"/>
                    </a:cubicBezTo>
                    <a:cubicBezTo>
                      <a:pt x="1697" y="2407"/>
                      <a:pt x="1535" y="2312"/>
                      <a:pt x="1364" y="2215"/>
                    </a:cubicBezTo>
                    <a:cubicBezTo>
                      <a:pt x="1256" y="2154"/>
                      <a:pt x="1148" y="2091"/>
                      <a:pt x="1034" y="2038"/>
                    </a:cubicBezTo>
                    <a:cubicBezTo>
                      <a:pt x="865" y="1956"/>
                      <a:pt x="643" y="1879"/>
                      <a:pt x="416" y="1879"/>
                    </a:cubicBezTo>
                    <a:cubicBezTo>
                      <a:pt x="334" y="1879"/>
                      <a:pt x="251" y="1889"/>
                      <a:pt x="170" y="1912"/>
                    </a:cubicBezTo>
                    <a:cubicBezTo>
                      <a:pt x="204" y="1540"/>
                      <a:pt x="257" y="1135"/>
                      <a:pt x="472" y="813"/>
                    </a:cubicBezTo>
                    <a:cubicBezTo>
                      <a:pt x="702" y="466"/>
                      <a:pt x="1133" y="227"/>
                      <a:pt x="1622" y="171"/>
                    </a:cubicBezTo>
                    <a:cubicBezTo>
                      <a:pt x="1708" y="161"/>
                      <a:pt x="1796" y="156"/>
                      <a:pt x="1887" y="156"/>
                    </a:cubicBezTo>
                    <a:cubicBezTo>
                      <a:pt x="2228" y="156"/>
                      <a:pt x="2607" y="225"/>
                      <a:pt x="3019" y="361"/>
                    </a:cubicBezTo>
                    <a:cubicBezTo>
                      <a:pt x="3027" y="364"/>
                      <a:pt x="3036" y="365"/>
                      <a:pt x="3044" y="365"/>
                    </a:cubicBezTo>
                    <a:cubicBezTo>
                      <a:pt x="3077" y="365"/>
                      <a:pt x="3107" y="344"/>
                      <a:pt x="3117" y="311"/>
                    </a:cubicBezTo>
                    <a:cubicBezTo>
                      <a:pt x="3130" y="271"/>
                      <a:pt x="3108" y="227"/>
                      <a:pt x="3068" y="213"/>
                    </a:cubicBezTo>
                    <a:cubicBezTo>
                      <a:pt x="2638" y="72"/>
                      <a:pt x="2239" y="1"/>
                      <a:pt x="1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8"/>
              <p:cNvSpPr/>
              <p:nvPr/>
            </p:nvSpPr>
            <p:spPr>
              <a:xfrm>
                <a:off x="4749504" y="6189016"/>
                <a:ext cx="175998" cy="107476"/>
              </a:xfrm>
              <a:custGeom>
                <a:avLst/>
                <a:gdLst/>
                <a:ahLst/>
                <a:cxnLst/>
                <a:rect l="l" t="t" r="r" b="b"/>
                <a:pathLst>
                  <a:path w="2381" h="1454" extrusionOk="0">
                    <a:moveTo>
                      <a:pt x="870" y="156"/>
                    </a:moveTo>
                    <a:cubicBezTo>
                      <a:pt x="1379" y="156"/>
                      <a:pt x="1895" y="395"/>
                      <a:pt x="2195" y="801"/>
                    </a:cubicBezTo>
                    <a:lnTo>
                      <a:pt x="2169" y="801"/>
                    </a:lnTo>
                    <a:cubicBezTo>
                      <a:pt x="2156" y="800"/>
                      <a:pt x="2144" y="799"/>
                      <a:pt x="2132" y="799"/>
                    </a:cubicBezTo>
                    <a:cubicBezTo>
                      <a:pt x="1918" y="799"/>
                      <a:pt x="1738" y="918"/>
                      <a:pt x="1563" y="1030"/>
                    </a:cubicBezTo>
                    <a:cubicBezTo>
                      <a:pt x="1526" y="1052"/>
                      <a:pt x="1492" y="1075"/>
                      <a:pt x="1455" y="1098"/>
                    </a:cubicBezTo>
                    <a:cubicBezTo>
                      <a:pt x="1295" y="1192"/>
                      <a:pt x="1063" y="1299"/>
                      <a:pt x="814" y="1299"/>
                    </a:cubicBezTo>
                    <a:cubicBezTo>
                      <a:pt x="783" y="1299"/>
                      <a:pt x="752" y="1298"/>
                      <a:pt x="720" y="1294"/>
                    </a:cubicBezTo>
                    <a:cubicBezTo>
                      <a:pt x="584" y="1276"/>
                      <a:pt x="267" y="1214"/>
                      <a:pt x="172" y="966"/>
                    </a:cubicBezTo>
                    <a:cubicBezTo>
                      <a:pt x="227" y="895"/>
                      <a:pt x="354" y="719"/>
                      <a:pt x="396" y="557"/>
                    </a:cubicBezTo>
                    <a:cubicBezTo>
                      <a:pt x="432" y="423"/>
                      <a:pt x="441" y="290"/>
                      <a:pt x="444" y="216"/>
                    </a:cubicBezTo>
                    <a:cubicBezTo>
                      <a:pt x="582" y="176"/>
                      <a:pt x="726" y="156"/>
                      <a:pt x="870" y="156"/>
                    </a:cubicBezTo>
                    <a:close/>
                    <a:moveTo>
                      <a:pt x="863" y="0"/>
                    </a:moveTo>
                    <a:cubicBezTo>
                      <a:pt x="685" y="0"/>
                      <a:pt x="508" y="27"/>
                      <a:pt x="339" y="83"/>
                    </a:cubicBezTo>
                    <a:cubicBezTo>
                      <a:pt x="306" y="93"/>
                      <a:pt x="286" y="123"/>
                      <a:pt x="286" y="158"/>
                    </a:cubicBezTo>
                    <a:cubicBezTo>
                      <a:pt x="286" y="160"/>
                      <a:pt x="287" y="338"/>
                      <a:pt x="243" y="519"/>
                    </a:cubicBezTo>
                    <a:cubicBezTo>
                      <a:pt x="199" y="690"/>
                      <a:pt x="26" y="897"/>
                      <a:pt x="24" y="898"/>
                    </a:cubicBezTo>
                    <a:cubicBezTo>
                      <a:pt x="7" y="916"/>
                      <a:pt x="1" y="944"/>
                      <a:pt x="7" y="969"/>
                    </a:cubicBezTo>
                    <a:cubicBezTo>
                      <a:pt x="77" y="1229"/>
                      <a:pt x="330" y="1402"/>
                      <a:pt x="699" y="1446"/>
                    </a:cubicBezTo>
                    <a:cubicBezTo>
                      <a:pt x="739" y="1452"/>
                      <a:pt x="778" y="1453"/>
                      <a:pt x="816" y="1453"/>
                    </a:cubicBezTo>
                    <a:cubicBezTo>
                      <a:pt x="1045" y="1453"/>
                      <a:pt x="1290" y="1378"/>
                      <a:pt x="1534" y="1229"/>
                    </a:cubicBezTo>
                    <a:cubicBezTo>
                      <a:pt x="1571" y="1204"/>
                      <a:pt x="1609" y="1180"/>
                      <a:pt x="1646" y="1157"/>
                    </a:cubicBezTo>
                    <a:cubicBezTo>
                      <a:pt x="1811" y="1052"/>
                      <a:pt x="1964" y="952"/>
                      <a:pt x="2134" y="952"/>
                    </a:cubicBezTo>
                    <a:cubicBezTo>
                      <a:pt x="2142" y="952"/>
                      <a:pt x="2150" y="952"/>
                      <a:pt x="2159" y="953"/>
                    </a:cubicBezTo>
                    <a:cubicBezTo>
                      <a:pt x="2168" y="954"/>
                      <a:pt x="2181" y="955"/>
                      <a:pt x="2197" y="955"/>
                    </a:cubicBezTo>
                    <a:cubicBezTo>
                      <a:pt x="2252" y="955"/>
                      <a:pt x="2335" y="941"/>
                      <a:pt x="2359" y="858"/>
                    </a:cubicBezTo>
                    <a:cubicBezTo>
                      <a:pt x="2380" y="792"/>
                      <a:pt x="2339" y="734"/>
                      <a:pt x="2322" y="712"/>
                    </a:cubicBezTo>
                    <a:cubicBezTo>
                      <a:pt x="1993" y="264"/>
                      <a:pt x="1424" y="0"/>
                      <a:pt x="8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8"/>
              <p:cNvSpPr/>
              <p:nvPr/>
            </p:nvSpPr>
            <p:spPr>
              <a:xfrm>
                <a:off x="4111078" y="6189164"/>
                <a:ext cx="176293" cy="107328"/>
              </a:xfrm>
              <a:custGeom>
                <a:avLst/>
                <a:gdLst/>
                <a:ahLst/>
                <a:cxnLst/>
                <a:rect l="l" t="t" r="r" b="b"/>
                <a:pathLst>
                  <a:path w="2385" h="1452" extrusionOk="0">
                    <a:moveTo>
                      <a:pt x="1517" y="0"/>
                    </a:moveTo>
                    <a:cubicBezTo>
                      <a:pt x="957" y="0"/>
                      <a:pt x="387" y="263"/>
                      <a:pt x="58" y="711"/>
                    </a:cubicBezTo>
                    <a:cubicBezTo>
                      <a:pt x="43" y="732"/>
                      <a:pt x="0" y="790"/>
                      <a:pt x="21" y="858"/>
                    </a:cubicBezTo>
                    <a:cubicBezTo>
                      <a:pt x="47" y="944"/>
                      <a:pt x="138" y="955"/>
                      <a:pt x="192" y="955"/>
                    </a:cubicBezTo>
                    <a:cubicBezTo>
                      <a:pt x="204" y="955"/>
                      <a:pt x="214" y="954"/>
                      <a:pt x="222" y="954"/>
                    </a:cubicBezTo>
                    <a:cubicBezTo>
                      <a:pt x="231" y="953"/>
                      <a:pt x="240" y="953"/>
                      <a:pt x="250" y="953"/>
                    </a:cubicBezTo>
                    <a:cubicBezTo>
                      <a:pt x="416" y="953"/>
                      <a:pt x="571" y="1051"/>
                      <a:pt x="733" y="1156"/>
                    </a:cubicBezTo>
                    <a:cubicBezTo>
                      <a:pt x="770" y="1183"/>
                      <a:pt x="810" y="1206"/>
                      <a:pt x="847" y="1228"/>
                    </a:cubicBezTo>
                    <a:cubicBezTo>
                      <a:pt x="1090" y="1376"/>
                      <a:pt x="1335" y="1451"/>
                      <a:pt x="1564" y="1451"/>
                    </a:cubicBezTo>
                    <a:cubicBezTo>
                      <a:pt x="1603" y="1451"/>
                      <a:pt x="1641" y="1450"/>
                      <a:pt x="1681" y="1447"/>
                    </a:cubicBezTo>
                    <a:cubicBezTo>
                      <a:pt x="2050" y="1403"/>
                      <a:pt x="2303" y="1228"/>
                      <a:pt x="2372" y="968"/>
                    </a:cubicBezTo>
                    <a:cubicBezTo>
                      <a:pt x="2384" y="926"/>
                      <a:pt x="2360" y="883"/>
                      <a:pt x="2318" y="872"/>
                    </a:cubicBezTo>
                    <a:cubicBezTo>
                      <a:pt x="2310" y="871"/>
                      <a:pt x="2303" y="870"/>
                      <a:pt x="2296" y="870"/>
                    </a:cubicBezTo>
                    <a:cubicBezTo>
                      <a:pt x="2261" y="870"/>
                      <a:pt x="2230" y="893"/>
                      <a:pt x="2222" y="927"/>
                    </a:cubicBezTo>
                    <a:cubicBezTo>
                      <a:pt x="2148" y="1205"/>
                      <a:pt x="1807" y="1274"/>
                      <a:pt x="1662" y="1292"/>
                    </a:cubicBezTo>
                    <a:cubicBezTo>
                      <a:pt x="1630" y="1296"/>
                      <a:pt x="1598" y="1297"/>
                      <a:pt x="1566" y="1297"/>
                    </a:cubicBezTo>
                    <a:cubicBezTo>
                      <a:pt x="1317" y="1297"/>
                      <a:pt x="1085" y="1192"/>
                      <a:pt x="928" y="1096"/>
                    </a:cubicBezTo>
                    <a:cubicBezTo>
                      <a:pt x="891" y="1073"/>
                      <a:pt x="855" y="1051"/>
                      <a:pt x="819" y="1028"/>
                    </a:cubicBezTo>
                    <a:cubicBezTo>
                      <a:pt x="642" y="915"/>
                      <a:pt x="464" y="797"/>
                      <a:pt x="253" y="797"/>
                    </a:cubicBezTo>
                    <a:cubicBezTo>
                      <a:pt x="240" y="797"/>
                      <a:pt x="226" y="798"/>
                      <a:pt x="213" y="799"/>
                    </a:cubicBezTo>
                    <a:lnTo>
                      <a:pt x="186" y="799"/>
                    </a:lnTo>
                    <a:cubicBezTo>
                      <a:pt x="487" y="393"/>
                      <a:pt x="1005" y="154"/>
                      <a:pt x="1514" y="154"/>
                    </a:cubicBezTo>
                    <a:cubicBezTo>
                      <a:pt x="1677" y="154"/>
                      <a:pt x="1839" y="179"/>
                      <a:pt x="1993" y="230"/>
                    </a:cubicBezTo>
                    <a:cubicBezTo>
                      <a:pt x="2001" y="233"/>
                      <a:pt x="2009" y="234"/>
                      <a:pt x="2016" y="234"/>
                    </a:cubicBezTo>
                    <a:cubicBezTo>
                      <a:pt x="2049" y="234"/>
                      <a:pt x="2080" y="213"/>
                      <a:pt x="2090" y="180"/>
                    </a:cubicBezTo>
                    <a:cubicBezTo>
                      <a:pt x="2103" y="140"/>
                      <a:pt x="2081" y="96"/>
                      <a:pt x="2040" y="82"/>
                    </a:cubicBezTo>
                    <a:cubicBezTo>
                      <a:pt x="1872" y="27"/>
                      <a:pt x="1695" y="0"/>
                      <a:pt x="1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8"/>
              <p:cNvSpPr/>
              <p:nvPr/>
            </p:nvSpPr>
            <p:spPr>
              <a:xfrm>
                <a:off x="5199735" y="6233367"/>
                <a:ext cx="168458" cy="171636"/>
              </a:xfrm>
              <a:custGeom>
                <a:avLst/>
                <a:gdLst/>
                <a:ahLst/>
                <a:cxnLst/>
                <a:rect l="l" t="t" r="r" b="b"/>
                <a:pathLst>
                  <a:path w="2279" h="2322" extrusionOk="0">
                    <a:moveTo>
                      <a:pt x="1912" y="0"/>
                    </a:moveTo>
                    <a:cubicBezTo>
                      <a:pt x="1892" y="0"/>
                      <a:pt x="1873" y="8"/>
                      <a:pt x="1857" y="23"/>
                    </a:cubicBezTo>
                    <a:cubicBezTo>
                      <a:pt x="1828" y="54"/>
                      <a:pt x="1828" y="103"/>
                      <a:pt x="1857" y="134"/>
                    </a:cubicBezTo>
                    <a:cubicBezTo>
                      <a:pt x="2073" y="351"/>
                      <a:pt x="2123" y="819"/>
                      <a:pt x="2074" y="1186"/>
                    </a:cubicBezTo>
                    <a:cubicBezTo>
                      <a:pt x="2057" y="1323"/>
                      <a:pt x="2027" y="1461"/>
                      <a:pt x="1999" y="1596"/>
                    </a:cubicBezTo>
                    <a:cubicBezTo>
                      <a:pt x="1961" y="1781"/>
                      <a:pt x="1919" y="1969"/>
                      <a:pt x="1906" y="2161"/>
                    </a:cubicBezTo>
                    <a:cubicBezTo>
                      <a:pt x="1763" y="2152"/>
                      <a:pt x="1618" y="2140"/>
                      <a:pt x="1475" y="2128"/>
                    </a:cubicBezTo>
                    <a:lnTo>
                      <a:pt x="1343" y="2116"/>
                    </a:lnTo>
                    <a:cubicBezTo>
                      <a:pt x="912" y="2084"/>
                      <a:pt x="376" y="2042"/>
                      <a:pt x="154" y="1725"/>
                    </a:cubicBezTo>
                    <a:cubicBezTo>
                      <a:pt x="139" y="1704"/>
                      <a:pt x="114" y="1692"/>
                      <a:pt x="89" y="1692"/>
                    </a:cubicBezTo>
                    <a:cubicBezTo>
                      <a:pt x="74" y="1692"/>
                      <a:pt x="58" y="1696"/>
                      <a:pt x="45" y="1706"/>
                    </a:cubicBezTo>
                    <a:cubicBezTo>
                      <a:pt x="8" y="1731"/>
                      <a:pt x="1" y="1780"/>
                      <a:pt x="26" y="1814"/>
                    </a:cubicBezTo>
                    <a:cubicBezTo>
                      <a:pt x="289" y="2193"/>
                      <a:pt x="868" y="2237"/>
                      <a:pt x="1330" y="2271"/>
                    </a:cubicBezTo>
                    <a:lnTo>
                      <a:pt x="1461" y="2283"/>
                    </a:lnTo>
                    <a:cubicBezTo>
                      <a:pt x="1633" y="2298"/>
                      <a:pt x="1803" y="2311"/>
                      <a:pt x="1975" y="2322"/>
                    </a:cubicBezTo>
                    <a:lnTo>
                      <a:pt x="1980" y="2322"/>
                    </a:lnTo>
                    <a:cubicBezTo>
                      <a:pt x="1999" y="2322"/>
                      <a:pt x="2017" y="2314"/>
                      <a:pt x="2035" y="2299"/>
                    </a:cubicBezTo>
                    <a:cubicBezTo>
                      <a:pt x="2051" y="2285"/>
                      <a:pt x="2060" y="2264"/>
                      <a:pt x="2060" y="2245"/>
                    </a:cubicBezTo>
                    <a:cubicBezTo>
                      <a:pt x="2066" y="2039"/>
                      <a:pt x="2108" y="1840"/>
                      <a:pt x="2153" y="1627"/>
                    </a:cubicBezTo>
                    <a:cubicBezTo>
                      <a:pt x="2182" y="1489"/>
                      <a:pt x="2212" y="1347"/>
                      <a:pt x="2229" y="1205"/>
                    </a:cubicBezTo>
                    <a:cubicBezTo>
                      <a:pt x="2278" y="830"/>
                      <a:pt x="2238" y="295"/>
                      <a:pt x="1968" y="23"/>
                    </a:cubicBezTo>
                    <a:cubicBezTo>
                      <a:pt x="1952" y="8"/>
                      <a:pt x="1932" y="0"/>
                      <a:pt x="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8"/>
              <p:cNvSpPr/>
              <p:nvPr/>
            </p:nvSpPr>
            <p:spPr>
              <a:xfrm>
                <a:off x="3668682" y="6233441"/>
                <a:ext cx="168310" cy="171710"/>
              </a:xfrm>
              <a:custGeom>
                <a:avLst/>
                <a:gdLst/>
                <a:ahLst/>
                <a:cxnLst/>
                <a:rect l="l" t="t" r="r" b="b"/>
                <a:pathLst>
                  <a:path w="2277" h="2323" extrusionOk="0">
                    <a:moveTo>
                      <a:pt x="364" y="1"/>
                    </a:moveTo>
                    <a:cubicBezTo>
                      <a:pt x="344" y="1"/>
                      <a:pt x="324" y="8"/>
                      <a:pt x="309" y="24"/>
                    </a:cubicBezTo>
                    <a:cubicBezTo>
                      <a:pt x="39" y="296"/>
                      <a:pt x="1" y="830"/>
                      <a:pt x="48" y="1205"/>
                    </a:cubicBezTo>
                    <a:cubicBezTo>
                      <a:pt x="67" y="1350"/>
                      <a:pt x="95" y="1492"/>
                      <a:pt x="125" y="1628"/>
                    </a:cubicBezTo>
                    <a:cubicBezTo>
                      <a:pt x="169" y="1839"/>
                      <a:pt x="212" y="2038"/>
                      <a:pt x="218" y="2245"/>
                    </a:cubicBezTo>
                    <a:cubicBezTo>
                      <a:pt x="219" y="2266"/>
                      <a:pt x="227" y="2285"/>
                      <a:pt x="243" y="2300"/>
                    </a:cubicBezTo>
                    <a:cubicBezTo>
                      <a:pt x="256" y="2313"/>
                      <a:pt x="277" y="2321"/>
                      <a:pt x="296" y="2321"/>
                    </a:cubicBezTo>
                    <a:cubicBezTo>
                      <a:pt x="297" y="2321"/>
                      <a:pt x="299" y="2321"/>
                      <a:pt x="302" y="2322"/>
                    </a:cubicBezTo>
                    <a:cubicBezTo>
                      <a:pt x="475" y="2312"/>
                      <a:pt x="644" y="2298"/>
                      <a:pt x="816" y="2284"/>
                    </a:cubicBezTo>
                    <a:lnTo>
                      <a:pt x="947" y="2273"/>
                    </a:lnTo>
                    <a:cubicBezTo>
                      <a:pt x="1413" y="2238"/>
                      <a:pt x="1989" y="2194"/>
                      <a:pt x="2251" y="1815"/>
                    </a:cubicBezTo>
                    <a:cubicBezTo>
                      <a:pt x="2277" y="1780"/>
                      <a:pt x="2266" y="1730"/>
                      <a:pt x="2232" y="1706"/>
                    </a:cubicBezTo>
                    <a:cubicBezTo>
                      <a:pt x="2219" y="1697"/>
                      <a:pt x="2204" y="1692"/>
                      <a:pt x="2188" y="1692"/>
                    </a:cubicBezTo>
                    <a:cubicBezTo>
                      <a:pt x="2163" y="1692"/>
                      <a:pt x="2138" y="1705"/>
                      <a:pt x="2123" y="1727"/>
                    </a:cubicBezTo>
                    <a:cubicBezTo>
                      <a:pt x="1901" y="2043"/>
                      <a:pt x="1364" y="2084"/>
                      <a:pt x="934" y="2117"/>
                    </a:cubicBezTo>
                    <a:lnTo>
                      <a:pt x="803" y="2129"/>
                    </a:lnTo>
                    <a:lnTo>
                      <a:pt x="371" y="2161"/>
                    </a:lnTo>
                    <a:cubicBezTo>
                      <a:pt x="358" y="1968"/>
                      <a:pt x="317" y="1780"/>
                      <a:pt x="278" y="1597"/>
                    </a:cubicBezTo>
                    <a:cubicBezTo>
                      <a:pt x="250" y="1462"/>
                      <a:pt x="221" y="1324"/>
                      <a:pt x="203" y="1188"/>
                    </a:cubicBezTo>
                    <a:cubicBezTo>
                      <a:pt x="157" y="820"/>
                      <a:pt x="204" y="353"/>
                      <a:pt x="420" y="135"/>
                    </a:cubicBezTo>
                    <a:cubicBezTo>
                      <a:pt x="452" y="104"/>
                      <a:pt x="452" y="55"/>
                      <a:pt x="420" y="24"/>
                    </a:cubicBezTo>
                    <a:cubicBezTo>
                      <a:pt x="404" y="8"/>
                      <a:pt x="384" y="1"/>
                      <a:pt x="3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8"/>
              <p:cNvSpPr/>
              <p:nvPr/>
            </p:nvSpPr>
            <p:spPr>
              <a:xfrm>
                <a:off x="4706410" y="5728954"/>
                <a:ext cx="172745" cy="167497"/>
              </a:xfrm>
              <a:custGeom>
                <a:avLst/>
                <a:gdLst/>
                <a:ahLst/>
                <a:cxnLst/>
                <a:rect l="l" t="t" r="r" b="b"/>
                <a:pathLst>
                  <a:path w="2337" h="2266" extrusionOk="0">
                    <a:moveTo>
                      <a:pt x="1190" y="0"/>
                    </a:moveTo>
                    <a:cubicBezTo>
                      <a:pt x="1041" y="0"/>
                      <a:pt x="904" y="16"/>
                      <a:pt x="776" y="49"/>
                    </a:cubicBezTo>
                    <a:cubicBezTo>
                      <a:pt x="433" y="136"/>
                      <a:pt x="149" y="353"/>
                      <a:pt x="18" y="629"/>
                    </a:cubicBezTo>
                    <a:cubicBezTo>
                      <a:pt x="0" y="668"/>
                      <a:pt x="16" y="714"/>
                      <a:pt x="55" y="733"/>
                    </a:cubicBezTo>
                    <a:cubicBezTo>
                      <a:pt x="65" y="738"/>
                      <a:pt x="77" y="740"/>
                      <a:pt x="88" y="740"/>
                    </a:cubicBezTo>
                    <a:cubicBezTo>
                      <a:pt x="117" y="740"/>
                      <a:pt x="145" y="724"/>
                      <a:pt x="158" y="696"/>
                    </a:cubicBezTo>
                    <a:cubicBezTo>
                      <a:pt x="271" y="461"/>
                      <a:pt x="517" y="275"/>
                      <a:pt x="814" y="198"/>
                    </a:cubicBezTo>
                    <a:cubicBezTo>
                      <a:pt x="929" y="170"/>
                      <a:pt x="1053" y="156"/>
                      <a:pt x="1187" y="156"/>
                    </a:cubicBezTo>
                    <a:cubicBezTo>
                      <a:pt x="1340" y="156"/>
                      <a:pt x="1506" y="174"/>
                      <a:pt x="1688" y="210"/>
                    </a:cubicBezTo>
                    <a:lnTo>
                      <a:pt x="1733" y="219"/>
                    </a:lnTo>
                    <a:cubicBezTo>
                      <a:pt x="1835" y="239"/>
                      <a:pt x="1939" y="262"/>
                      <a:pt x="2044" y="262"/>
                    </a:cubicBezTo>
                    <a:cubicBezTo>
                      <a:pt x="2074" y="262"/>
                      <a:pt x="2104" y="260"/>
                      <a:pt x="2134" y="256"/>
                    </a:cubicBezTo>
                    <a:cubicBezTo>
                      <a:pt x="2145" y="464"/>
                      <a:pt x="2154" y="671"/>
                      <a:pt x="2161" y="880"/>
                    </a:cubicBezTo>
                    <a:cubicBezTo>
                      <a:pt x="2171" y="1099"/>
                      <a:pt x="2180" y="1349"/>
                      <a:pt x="2127" y="1579"/>
                    </a:cubicBezTo>
                    <a:cubicBezTo>
                      <a:pt x="2071" y="1823"/>
                      <a:pt x="1947" y="2018"/>
                      <a:pt x="1780" y="2124"/>
                    </a:cubicBezTo>
                    <a:cubicBezTo>
                      <a:pt x="1743" y="2146"/>
                      <a:pt x="1731" y="2195"/>
                      <a:pt x="1755" y="2232"/>
                    </a:cubicBezTo>
                    <a:cubicBezTo>
                      <a:pt x="1770" y="2254"/>
                      <a:pt x="1796" y="2266"/>
                      <a:pt x="1821" y="2266"/>
                    </a:cubicBezTo>
                    <a:cubicBezTo>
                      <a:pt x="1835" y="2266"/>
                      <a:pt x="1849" y="2261"/>
                      <a:pt x="1864" y="2255"/>
                    </a:cubicBezTo>
                    <a:cubicBezTo>
                      <a:pt x="2068" y="2125"/>
                      <a:pt x="2213" y="1900"/>
                      <a:pt x="2279" y="1614"/>
                    </a:cubicBezTo>
                    <a:cubicBezTo>
                      <a:pt x="2337" y="1363"/>
                      <a:pt x="2328" y="1103"/>
                      <a:pt x="2319" y="874"/>
                    </a:cubicBezTo>
                    <a:cubicBezTo>
                      <a:pt x="2307" y="637"/>
                      <a:pt x="2298" y="396"/>
                      <a:pt x="2285" y="158"/>
                    </a:cubicBezTo>
                    <a:cubicBezTo>
                      <a:pt x="2284" y="135"/>
                      <a:pt x="2272" y="112"/>
                      <a:pt x="2253" y="99"/>
                    </a:cubicBezTo>
                    <a:cubicBezTo>
                      <a:pt x="2239" y="89"/>
                      <a:pt x="2222" y="84"/>
                      <a:pt x="2205" y="84"/>
                    </a:cubicBezTo>
                    <a:cubicBezTo>
                      <a:pt x="2198" y="84"/>
                      <a:pt x="2190" y="85"/>
                      <a:pt x="2183" y="87"/>
                    </a:cubicBezTo>
                    <a:cubicBezTo>
                      <a:pt x="2139" y="101"/>
                      <a:pt x="2092" y="107"/>
                      <a:pt x="2044" y="107"/>
                    </a:cubicBezTo>
                    <a:cubicBezTo>
                      <a:pt x="1954" y="107"/>
                      <a:pt x="1859" y="87"/>
                      <a:pt x="1765" y="68"/>
                    </a:cubicBezTo>
                    <a:lnTo>
                      <a:pt x="1718" y="58"/>
                    </a:lnTo>
                    <a:cubicBezTo>
                      <a:pt x="1527" y="19"/>
                      <a:pt x="1352" y="0"/>
                      <a:pt x="1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8"/>
              <p:cNvSpPr/>
              <p:nvPr/>
            </p:nvSpPr>
            <p:spPr>
              <a:xfrm>
                <a:off x="4157351" y="5728658"/>
                <a:ext cx="172597" cy="167793"/>
              </a:xfrm>
              <a:custGeom>
                <a:avLst/>
                <a:gdLst/>
                <a:ahLst/>
                <a:cxnLst/>
                <a:rect l="l" t="t" r="r" b="b"/>
                <a:pathLst>
                  <a:path w="2335" h="2270" extrusionOk="0">
                    <a:moveTo>
                      <a:pt x="1145" y="0"/>
                    </a:moveTo>
                    <a:cubicBezTo>
                      <a:pt x="984" y="0"/>
                      <a:pt x="810" y="19"/>
                      <a:pt x="621" y="57"/>
                    </a:cubicBezTo>
                    <a:lnTo>
                      <a:pt x="585" y="65"/>
                    </a:lnTo>
                    <a:cubicBezTo>
                      <a:pt x="488" y="85"/>
                      <a:pt x="389" y="106"/>
                      <a:pt x="294" y="106"/>
                    </a:cubicBezTo>
                    <a:cubicBezTo>
                      <a:pt x="246" y="106"/>
                      <a:pt x="199" y="100"/>
                      <a:pt x="154" y="87"/>
                    </a:cubicBezTo>
                    <a:cubicBezTo>
                      <a:pt x="145" y="84"/>
                      <a:pt x="137" y="83"/>
                      <a:pt x="128" y="83"/>
                    </a:cubicBezTo>
                    <a:cubicBezTo>
                      <a:pt x="113" y="83"/>
                      <a:pt x="98" y="88"/>
                      <a:pt x="85" y="97"/>
                    </a:cubicBezTo>
                    <a:cubicBezTo>
                      <a:pt x="65" y="110"/>
                      <a:pt x="54" y="133"/>
                      <a:pt x="52" y="156"/>
                    </a:cubicBezTo>
                    <a:cubicBezTo>
                      <a:pt x="39" y="397"/>
                      <a:pt x="30" y="635"/>
                      <a:pt x="21" y="876"/>
                    </a:cubicBezTo>
                    <a:cubicBezTo>
                      <a:pt x="11" y="1104"/>
                      <a:pt x="0" y="1364"/>
                      <a:pt x="60" y="1616"/>
                    </a:cubicBezTo>
                    <a:cubicBezTo>
                      <a:pt x="126" y="1899"/>
                      <a:pt x="274" y="2128"/>
                      <a:pt x="475" y="2258"/>
                    </a:cubicBezTo>
                    <a:cubicBezTo>
                      <a:pt x="488" y="2267"/>
                      <a:pt x="503" y="2270"/>
                      <a:pt x="517" y="2270"/>
                    </a:cubicBezTo>
                    <a:cubicBezTo>
                      <a:pt x="543" y="2270"/>
                      <a:pt x="568" y="2258"/>
                      <a:pt x="584" y="2234"/>
                    </a:cubicBezTo>
                    <a:cubicBezTo>
                      <a:pt x="606" y="2199"/>
                      <a:pt x="597" y="2150"/>
                      <a:pt x="560" y="2127"/>
                    </a:cubicBezTo>
                    <a:cubicBezTo>
                      <a:pt x="393" y="2020"/>
                      <a:pt x="269" y="1824"/>
                      <a:pt x="213" y="1580"/>
                    </a:cubicBezTo>
                    <a:cubicBezTo>
                      <a:pt x="159" y="1350"/>
                      <a:pt x="170" y="1102"/>
                      <a:pt x="179" y="883"/>
                    </a:cubicBezTo>
                    <a:cubicBezTo>
                      <a:pt x="187" y="673"/>
                      <a:pt x="195" y="466"/>
                      <a:pt x="204" y="258"/>
                    </a:cubicBezTo>
                    <a:cubicBezTo>
                      <a:pt x="235" y="262"/>
                      <a:pt x="266" y="264"/>
                      <a:pt x="297" y="264"/>
                    </a:cubicBezTo>
                    <a:cubicBezTo>
                      <a:pt x="409" y="264"/>
                      <a:pt x="518" y="242"/>
                      <a:pt x="619" y="220"/>
                    </a:cubicBezTo>
                    <a:lnTo>
                      <a:pt x="652" y="212"/>
                    </a:lnTo>
                    <a:cubicBezTo>
                      <a:pt x="834" y="176"/>
                      <a:pt x="999" y="158"/>
                      <a:pt x="1151" y="158"/>
                    </a:cubicBezTo>
                    <a:cubicBezTo>
                      <a:pt x="1287" y="158"/>
                      <a:pt x="1411" y="173"/>
                      <a:pt x="1528" y="202"/>
                    </a:cubicBezTo>
                    <a:cubicBezTo>
                      <a:pt x="1820" y="276"/>
                      <a:pt x="2062" y="459"/>
                      <a:pt x="2175" y="688"/>
                    </a:cubicBezTo>
                    <a:cubicBezTo>
                      <a:pt x="2189" y="716"/>
                      <a:pt x="2216" y="732"/>
                      <a:pt x="2245" y="732"/>
                    </a:cubicBezTo>
                    <a:cubicBezTo>
                      <a:pt x="2257" y="732"/>
                      <a:pt x="2269" y="729"/>
                      <a:pt x="2281" y="723"/>
                    </a:cubicBezTo>
                    <a:cubicBezTo>
                      <a:pt x="2319" y="703"/>
                      <a:pt x="2334" y="657"/>
                      <a:pt x="2315" y="619"/>
                    </a:cubicBezTo>
                    <a:cubicBezTo>
                      <a:pt x="2182" y="347"/>
                      <a:pt x="1901" y="134"/>
                      <a:pt x="1566" y="50"/>
                    </a:cubicBezTo>
                    <a:cubicBezTo>
                      <a:pt x="1435" y="17"/>
                      <a:pt x="1296" y="0"/>
                      <a:pt x="1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8"/>
              <p:cNvSpPr/>
              <p:nvPr/>
            </p:nvSpPr>
            <p:spPr>
              <a:xfrm>
                <a:off x="4316717" y="5771456"/>
                <a:ext cx="13231" cy="11827"/>
              </a:xfrm>
              <a:custGeom>
                <a:avLst/>
                <a:gdLst/>
                <a:ahLst/>
                <a:cxnLst/>
                <a:rect l="l" t="t" r="r" b="b"/>
                <a:pathLst>
                  <a:path w="179" h="160" extrusionOk="0">
                    <a:moveTo>
                      <a:pt x="90" y="0"/>
                    </a:moveTo>
                    <a:cubicBezTo>
                      <a:pt x="79" y="0"/>
                      <a:pt x="67" y="3"/>
                      <a:pt x="56" y="9"/>
                    </a:cubicBezTo>
                    <a:cubicBezTo>
                      <a:pt x="17" y="26"/>
                      <a:pt x="1" y="72"/>
                      <a:pt x="19" y="112"/>
                    </a:cubicBezTo>
                    <a:cubicBezTo>
                      <a:pt x="22" y="113"/>
                      <a:pt x="25" y="119"/>
                      <a:pt x="26" y="122"/>
                    </a:cubicBezTo>
                    <a:cubicBezTo>
                      <a:pt x="39" y="146"/>
                      <a:pt x="63" y="159"/>
                      <a:pt x="90" y="159"/>
                    </a:cubicBezTo>
                    <a:cubicBezTo>
                      <a:pt x="100" y="159"/>
                      <a:pt x="113" y="156"/>
                      <a:pt x="125" y="153"/>
                    </a:cubicBezTo>
                    <a:cubicBezTo>
                      <a:pt x="165" y="136"/>
                      <a:pt x="178" y="84"/>
                      <a:pt x="159" y="45"/>
                    </a:cubicBezTo>
                    <a:cubicBezTo>
                      <a:pt x="146" y="17"/>
                      <a:pt x="119"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8"/>
              <p:cNvSpPr/>
              <p:nvPr/>
            </p:nvSpPr>
            <p:spPr>
              <a:xfrm>
                <a:off x="4556062" y="5388711"/>
                <a:ext cx="822702" cy="788108"/>
              </a:xfrm>
              <a:custGeom>
                <a:avLst/>
                <a:gdLst/>
                <a:ahLst/>
                <a:cxnLst/>
                <a:rect l="l" t="t" r="r" b="b"/>
                <a:pathLst>
                  <a:path w="11130" h="10662" extrusionOk="0">
                    <a:moveTo>
                      <a:pt x="9795" y="155"/>
                    </a:moveTo>
                    <a:cubicBezTo>
                      <a:pt x="9856" y="155"/>
                      <a:pt x="9916" y="160"/>
                      <a:pt x="9976" y="169"/>
                    </a:cubicBezTo>
                    <a:cubicBezTo>
                      <a:pt x="10462" y="248"/>
                      <a:pt x="10872" y="655"/>
                      <a:pt x="10935" y="1119"/>
                    </a:cubicBezTo>
                    <a:cubicBezTo>
                      <a:pt x="10976" y="1439"/>
                      <a:pt x="10871" y="1753"/>
                      <a:pt x="10760" y="2082"/>
                    </a:cubicBezTo>
                    <a:cubicBezTo>
                      <a:pt x="10706" y="2243"/>
                      <a:pt x="10649" y="2407"/>
                      <a:pt x="10613" y="2575"/>
                    </a:cubicBezTo>
                    <a:cubicBezTo>
                      <a:pt x="10509" y="3048"/>
                      <a:pt x="10552" y="3535"/>
                      <a:pt x="10595" y="4006"/>
                    </a:cubicBezTo>
                    <a:cubicBezTo>
                      <a:pt x="10605" y="4148"/>
                      <a:pt x="10618" y="4289"/>
                      <a:pt x="10627" y="4430"/>
                    </a:cubicBezTo>
                    <a:cubicBezTo>
                      <a:pt x="10673" y="5212"/>
                      <a:pt x="10546" y="5749"/>
                      <a:pt x="10227" y="6121"/>
                    </a:cubicBezTo>
                    <a:cubicBezTo>
                      <a:pt x="10013" y="6375"/>
                      <a:pt x="9709" y="6541"/>
                      <a:pt x="9415" y="6702"/>
                    </a:cubicBezTo>
                    <a:cubicBezTo>
                      <a:pt x="8759" y="7055"/>
                      <a:pt x="7991" y="7457"/>
                      <a:pt x="7186" y="7759"/>
                    </a:cubicBezTo>
                    <a:cubicBezTo>
                      <a:pt x="6549" y="7997"/>
                      <a:pt x="5877" y="8179"/>
                      <a:pt x="5229" y="8352"/>
                    </a:cubicBezTo>
                    <a:cubicBezTo>
                      <a:pt x="4808" y="8465"/>
                      <a:pt x="4372" y="8581"/>
                      <a:pt x="3948" y="8714"/>
                    </a:cubicBezTo>
                    <a:cubicBezTo>
                      <a:pt x="2867" y="9050"/>
                      <a:pt x="2228" y="9451"/>
                      <a:pt x="1110" y="10183"/>
                    </a:cubicBezTo>
                    <a:lnTo>
                      <a:pt x="993" y="10233"/>
                    </a:lnTo>
                    <a:cubicBezTo>
                      <a:pt x="812" y="10310"/>
                      <a:pt x="365" y="10498"/>
                      <a:pt x="211" y="10498"/>
                    </a:cubicBezTo>
                    <a:cubicBezTo>
                      <a:pt x="203" y="10498"/>
                      <a:pt x="197" y="10497"/>
                      <a:pt x="191" y="10496"/>
                    </a:cubicBezTo>
                    <a:cubicBezTo>
                      <a:pt x="463" y="10210"/>
                      <a:pt x="798" y="9944"/>
                      <a:pt x="1216" y="9691"/>
                    </a:cubicBezTo>
                    <a:cubicBezTo>
                      <a:pt x="1250" y="9666"/>
                      <a:pt x="1263" y="9620"/>
                      <a:pt x="1241" y="9583"/>
                    </a:cubicBezTo>
                    <a:cubicBezTo>
                      <a:pt x="1227" y="9559"/>
                      <a:pt x="1201" y="9546"/>
                      <a:pt x="1175" y="9546"/>
                    </a:cubicBezTo>
                    <a:cubicBezTo>
                      <a:pt x="1162" y="9546"/>
                      <a:pt x="1148" y="9549"/>
                      <a:pt x="1136" y="9555"/>
                    </a:cubicBezTo>
                    <a:lnTo>
                      <a:pt x="980" y="9644"/>
                    </a:lnTo>
                    <a:cubicBezTo>
                      <a:pt x="485" y="9925"/>
                      <a:pt x="452" y="9942"/>
                      <a:pt x="243" y="10191"/>
                    </a:cubicBezTo>
                    <a:cubicBezTo>
                      <a:pt x="260" y="10137"/>
                      <a:pt x="283" y="10080"/>
                      <a:pt x="308" y="10018"/>
                    </a:cubicBezTo>
                    <a:lnTo>
                      <a:pt x="355" y="9892"/>
                    </a:lnTo>
                    <a:cubicBezTo>
                      <a:pt x="844" y="9263"/>
                      <a:pt x="1504" y="8962"/>
                      <a:pt x="2203" y="8643"/>
                    </a:cubicBezTo>
                    <a:cubicBezTo>
                      <a:pt x="2402" y="8551"/>
                      <a:pt x="2607" y="8458"/>
                      <a:pt x="2814" y="8355"/>
                    </a:cubicBezTo>
                    <a:cubicBezTo>
                      <a:pt x="3742" y="7886"/>
                      <a:pt x="4747" y="7276"/>
                      <a:pt x="5176" y="6287"/>
                    </a:cubicBezTo>
                    <a:cubicBezTo>
                      <a:pt x="5430" y="5696"/>
                      <a:pt x="5450" y="5040"/>
                      <a:pt x="5471" y="4407"/>
                    </a:cubicBezTo>
                    <a:lnTo>
                      <a:pt x="5473" y="4325"/>
                    </a:lnTo>
                    <a:cubicBezTo>
                      <a:pt x="5493" y="3650"/>
                      <a:pt x="5538" y="2998"/>
                      <a:pt x="5832" y="2444"/>
                    </a:cubicBezTo>
                    <a:cubicBezTo>
                      <a:pt x="6076" y="1981"/>
                      <a:pt x="6578" y="1568"/>
                      <a:pt x="7125" y="1568"/>
                    </a:cubicBezTo>
                    <a:cubicBezTo>
                      <a:pt x="7199" y="1568"/>
                      <a:pt x="7273" y="1576"/>
                      <a:pt x="7348" y="1592"/>
                    </a:cubicBezTo>
                    <a:cubicBezTo>
                      <a:pt x="7384" y="1597"/>
                      <a:pt x="7419" y="1606"/>
                      <a:pt x="7452" y="1615"/>
                    </a:cubicBezTo>
                    <a:cubicBezTo>
                      <a:pt x="7535" y="1637"/>
                      <a:pt x="7622" y="1659"/>
                      <a:pt x="7715" y="1659"/>
                    </a:cubicBezTo>
                    <a:cubicBezTo>
                      <a:pt x="7933" y="1657"/>
                      <a:pt x="8162" y="1528"/>
                      <a:pt x="8338" y="1295"/>
                    </a:cubicBezTo>
                    <a:cubicBezTo>
                      <a:pt x="8412" y="1196"/>
                      <a:pt x="8472" y="1091"/>
                      <a:pt x="8531" y="989"/>
                    </a:cubicBezTo>
                    <a:cubicBezTo>
                      <a:pt x="8588" y="896"/>
                      <a:pt x="8639" y="804"/>
                      <a:pt x="8701" y="720"/>
                    </a:cubicBezTo>
                    <a:cubicBezTo>
                      <a:pt x="8959" y="369"/>
                      <a:pt x="9381" y="155"/>
                      <a:pt x="9795" y="155"/>
                    </a:cubicBezTo>
                    <a:close/>
                    <a:moveTo>
                      <a:pt x="9791" y="1"/>
                    </a:moveTo>
                    <a:cubicBezTo>
                      <a:pt x="9329" y="1"/>
                      <a:pt x="8859" y="239"/>
                      <a:pt x="8573" y="630"/>
                    </a:cubicBezTo>
                    <a:cubicBezTo>
                      <a:pt x="8506" y="722"/>
                      <a:pt x="8449" y="819"/>
                      <a:pt x="8394" y="914"/>
                    </a:cubicBezTo>
                    <a:cubicBezTo>
                      <a:pt x="8335" y="1016"/>
                      <a:pt x="8277" y="1113"/>
                      <a:pt x="8209" y="1203"/>
                    </a:cubicBezTo>
                    <a:cubicBezTo>
                      <a:pt x="8142" y="1295"/>
                      <a:pt x="7957" y="1506"/>
                      <a:pt x="7715" y="1506"/>
                    </a:cubicBezTo>
                    <a:cubicBezTo>
                      <a:pt x="7636" y="1504"/>
                      <a:pt x="7567" y="1488"/>
                      <a:pt x="7487" y="1467"/>
                    </a:cubicBezTo>
                    <a:cubicBezTo>
                      <a:pt x="7452" y="1459"/>
                      <a:pt x="7415" y="1450"/>
                      <a:pt x="7378" y="1442"/>
                    </a:cubicBezTo>
                    <a:cubicBezTo>
                      <a:pt x="7293" y="1424"/>
                      <a:pt x="7208" y="1416"/>
                      <a:pt x="7124" y="1416"/>
                    </a:cubicBezTo>
                    <a:cubicBezTo>
                      <a:pt x="6516" y="1416"/>
                      <a:pt x="5959" y="1868"/>
                      <a:pt x="5691" y="2374"/>
                    </a:cubicBezTo>
                    <a:cubicBezTo>
                      <a:pt x="5381" y="2959"/>
                      <a:pt x="5337" y="3630"/>
                      <a:pt x="5315" y="4324"/>
                    </a:cubicBezTo>
                    <a:lnTo>
                      <a:pt x="5313" y="4405"/>
                    </a:lnTo>
                    <a:cubicBezTo>
                      <a:pt x="5294" y="5024"/>
                      <a:pt x="5273" y="5664"/>
                      <a:pt x="5030" y="6228"/>
                    </a:cubicBezTo>
                    <a:cubicBezTo>
                      <a:pt x="4622" y="7170"/>
                      <a:pt x="3646" y="7761"/>
                      <a:pt x="2743" y="8216"/>
                    </a:cubicBezTo>
                    <a:cubicBezTo>
                      <a:pt x="2539" y="8318"/>
                      <a:pt x="2334" y="8409"/>
                      <a:pt x="2138" y="8499"/>
                    </a:cubicBezTo>
                    <a:cubicBezTo>
                      <a:pt x="1417" y="8829"/>
                      <a:pt x="737" y="9139"/>
                      <a:pt x="225" y="9805"/>
                    </a:cubicBezTo>
                    <a:cubicBezTo>
                      <a:pt x="221" y="9811"/>
                      <a:pt x="215" y="9818"/>
                      <a:pt x="213" y="9826"/>
                    </a:cubicBezTo>
                    <a:lnTo>
                      <a:pt x="161" y="9962"/>
                    </a:lnTo>
                    <a:cubicBezTo>
                      <a:pt x="65" y="10219"/>
                      <a:pt x="0" y="10388"/>
                      <a:pt x="11" y="10499"/>
                    </a:cubicBezTo>
                    <a:cubicBezTo>
                      <a:pt x="15" y="10575"/>
                      <a:pt x="55" y="10616"/>
                      <a:pt x="86" y="10634"/>
                    </a:cubicBezTo>
                    <a:cubicBezTo>
                      <a:pt x="117" y="10653"/>
                      <a:pt x="153" y="10662"/>
                      <a:pt x="200" y="10662"/>
                    </a:cubicBezTo>
                    <a:cubicBezTo>
                      <a:pt x="339" y="10662"/>
                      <a:pt x="576" y="10579"/>
                      <a:pt x="1054" y="10378"/>
                    </a:cubicBezTo>
                    <a:lnTo>
                      <a:pt x="1182" y="10322"/>
                    </a:lnTo>
                    <a:cubicBezTo>
                      <a:pt x="2300" y="9591"/>
                      <a:pt x="2931" y="9194"/>
                      <a:pt x="3993" y="8864"/>
                    </a:cubicBezTo>
                    <a:cubicBezTo>
                      <a:pt x="4414" y="8733"/>
                      <a:pt x="4849" y="8616"/>
                      <a:pt x="5269" y="8504"/>
                    </a:cubicBezTo>
                    <a:cubicBezTo>
                      <a:pt x="5920" y="8328"/>
                      <a:pt x="6595" y="8148"/>
                      <a:pt x="7241" y="7906"/>
                    </a:cubicBezTo>
                    <a:cubicBezTo>
                      <a:pt x="8054" y="7598"/>
                      <a:pt x="8825" y="7195"/>
                      <a:pt x="9487" y="6838"/>
                    </a:cubicBezTo>
                    <a:cubicBezTo>
                      <a:pt x="9793" y="6669"/>
                      <a:pt x="10110" y="6497"/>
                      <a:pt x="10344" y="6223"/>
                    </a:cubicBezTo>
                    <a:cubicBezTo>
                      <a:pt x="10691" y="5819"/>
                      <a:pt x="10830" y="5247"/>
                      <a:pt x="10781" y="4421"/>
                    </a:cubicBezTo>
                    <a:cubicBezTo>
                      <a:pt x="10772" y="4277"/>
                      <a:pt x="10759" y="4135"/>
                      <a:pt x="10745" y="3992"/>
                    </a:cubicBezTo>
                    <a:cubicBezTo>
                      <a:pt x="10704" y="3531"/>
                      <a:pt x="10661" y="3057"/>
                      <a:pt x="10760" y="2609"/>
                    </a:cubicBezTo>
                    <a:cubicBezTo>
                      <a:pt x="10796" y="2450"/>
                      <a:pt x="10852" y="2289"/>
                      <a:pt x="10904" y="2132"/>
                    </a:cubicBezTo>
                    <a:cubicBezTo>
                      <a:pt x="11014" y="1800"/>
                      <a:pt x="11129" y="1457"/>
                      <a:pt x="11084" y="1098"/>
                    </a:cubicBezTo>
                    <a:cubicBezTo>
                      <a:pt x="11014" y="568"/>
                      <a:pt x="10546" y="103"/>
                      <a:pt x="9997" y="17"/>
                    </a:cubicBezTo>
                    <a:cubicBezTo>
                      <a:pt x="9929" y="6"/>
                      <a:pt x="9860" y="1"/>
                      <a:pt x="9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8"/>
              <p:cNvSpPr/>
              <p:nvPr/>
            </p:nvSpPr>
            <p:spPr>
              <a:xfrm>
                <a:off x="3657225" y="5388416"/>
                <a:ext cx="822924" cy="788404"/>
              </a:xfrm>
              <a:custGeom>
                <a:avLst/>
                <a:gdLst/>
                <a:ahLst/>
                <a:cxnLst/>
                <a:rect l="l" t="t" r="r" b="b"/>
                <a:pathLst>
                  <a:path w="11133" h="10666" extrusionOk="0">
                    <a:moveTo>
                      <a:pt x="1342" y="153"/>
                    </a:moveTo>
                    <a:cubicBezTo>
                      <a:pt x="1756" y="153"/>
                      <a:pt x="2177" y="367"/>
                      <a:pt x="2437" y="718"/>
                    </a:cubicBezTo>
                    <a:cubicBezTo>
                      <a:pt x="2500" y="805"/>
                      <a:pt x="2551" y="894"/>
                      <a:pt x="2607" y="990"/>
                    </a:cubicBezTo>
                    <a:cubicBezTo>
                      <a:pt x="2666" y="1090"/>
                      <a:pt x="2727" y="1197"/>
                      <a:pt x="2801" y="1294"/>
                    </a:cubicBezTo>
                    <a:cubicBezTo>
                      <a:pt x="2974" y="1526"/>
                      <a:pt x="3201" y="1659"/>
                      <a:pt x="3420" y="1659"/>
                    </a:cubicBezTo>
                    <a:cubicBezTo>
                      <a:pt x="3516" y="1659"/>
                      <a:pt x="3604" y="1637"/>
                      <a:pt x="3688" y="1615"/>
                    </a:cubicBezTo>
                    <a:cubicBezTo>
                      <a:pt x="3724" y="1607"/>
                      <a:pt x="3756" y="1599"/>
                      <a:pt x="3792" y="1591"/>
                    </a:cubicBezTo>
                    <a:cubicBezTo>
                      <a:pt x="3866" y="1575"/>
                      <a:pt x="3940" y="1568"/>
                      <a:pt x="4014" y="1568"/>
                    </a:cubicBezTo>
                    <a:cubicBezTo>
                      <a:pt x="4559" y="1568"/>
                      <a:pt x="5062" y="1980"/>
                      <a:pt x="5307" y="2445"/>
                    </a:cubicBezTo>
                    <a:cubicBezTo>
                      <a:pt x="5604" y="3002"/>
                      <a:pt x="5647" y="3652"/>
                      <a:pt x="5666" y="4325"/>
                    </a:cubicBezTo>
                    <a:lnTo>
                      <a:pt x="5668" y="4396"/>
                    </a:lnTo>
                    <a:cubicBezTo>
                      <a:pt x="5687" y="5032"/>
                      <a:pt x="5708" y="5691"/>
                      <a:pt x="5963" y="6286"/>
                    </a:cubicBezTo>
                    <a:cubicBezTo>
                      <a:pt x="6391" y="7278"/>
                      <a:pt x="7397" y="7887"/>
                      <a:pt x="8325" y="8354"/>
                    </a:cubicBezTo>
                    <a:cubicBezTo>
                      <a:pt x="8531" y="8458"/>
                      <a:pt x="8738" y="8554"/>
                      <a:pt x="8938" y="8644"/>
                    </a:cubicBezTo>
                    <a:cubicBezTo>
                      <a:pt x="9635" y="8961"/>
                      <a:pt x="10292" y="9263"/>
                      <a:pt x="10779" y="9889"/>
                    </a:cubicBezTo>
                    <a:lnTo>
                      <a:pt x="10822" y="10001"/>
                    </a:lnTo>
                    <a:cubicBezTo>
                      <a:pt x="10847" y="10069"/>
                      <a:pt x="10873" y="10134"/>
                      <a:pt x="10895" y="10192"/>
                    </a:cubicBezTo>
                    <a:cubicBezTo>
                      <a:pt x="10683" y="9943"/>
                      <a:pt x="10651" y="9926"/>
                      <a:pt x="10156" y="9645"/>
                    </a:cubicBezTo>
                    <a:lnTo>
                      <a:pt x="10001" y="9558"/>
                    </a:lnTo>
                    <a:cubicBezTo>
                      <a:pt x="9989" y="9551"/>
                      <a:pt x="9976" y="9548"/>
                      <a:pt x="9962" y="9548"/>
                    </a:cubicBezTo>
                    <a:cubicBezTo>
                      <a:pt x="9936" y="9548"/>
                      <a:pt x="9910" y="9561"/>
                      <a:pt x="9896" y="9586"/>
                    </a:cubicBezTo>
                    <a:cubicBezTo>
                      <a:pt x="9874" y="9623"/>
                      <a:pt x="9884" y="9670"/>
                      <a:pt x="9921" y="9692"/>
                    </a:cubicBezTo>
                    <a:cubicBezTo>
                      <a:pt x="10348" y="9955"/>
                      <a:pt x="10688" y="10223"/>
                      <a:pt x="10955" y="10509"/>
                    </a:cubicBezTo>
                    <a:cubicBezTo>
                      <a:pt x="10950" y="10510"/>
                      <a:pt x="10943" y="10511"/>
                      <a:pt x="10935" y="10511"/>
                    </a:cubicBezTo>
                    <a:cubicBezTo>
                      <a:pt x="10794" y="10511"/>
                      <a:pt x="10331" y="10316"/>
                      <a:pt x="10146" y="10237"/>
                    </a:cubicBezTo>
                    <a:cubicBezTo>
                      <a:pt x="10109" y="10221"/>
                      <a:pt x="10071" y="10205"/>
                      <a:pt x="10032" y="10190"/>
                    </a:cubicBezTo>
                    <a:cubicBezTo>
                      <a:pt x="8907" y="9453"/>
                      <a:pt x="8267" y="9054"/>
                      <a:pt x="7190" y="8716"/>
                    </a:cubicBezTo>
                    <a:cubicBezTo>
                      <a:pt x="6766" y="8583"/>
                      <a:pt x="6329" y="8466"/>
                      <a:pt x="5905" y="8353"/>
                    </a:cubicBezTo>
                    <a:cubicBezTo>
                      <a:pt x="5257" y="8178"/>
                      <a:pt x="4589" y="7998"/>
                      <a:pt x="3953" y="7759"/>
                    </a:cubicBezTo>
                    <a:cubicBezTo>
                      <a:pt x="3223" y="7484"/>
                      <a:pt x="2535" y="7137"/>
                      <a:pt x="1726" y="6701"/>
                    </a:cubicBezTo>
                    <a:cubicBezTo>
                      <a:pt x="1433" y="6543"/>
                      <a:pt x="1130" y="6377"/>
                      <a:pt x="910" y="6123"/>
                    </a:cubicBezTo>
                    <a:cubicBezTo>
                      <a:pt x="594" y="5753"/>
                      <a:pt x="463" y="5199"/>
                      <a:pt x="511" y="4431"/>
                    </a:cubicBezTo>
                    <a:cubicBezTo>
                      <a:pt x="519" y="4291"/>
                      <a:pt x="532" y="4151"/>
                      <a:pt x="544" y="4007"/>
                    </a:cubicBezTo>
                    <a:cubicBezTo>
                      <a:pt x="587" y="3535"/>
                      <a:pt x="630" y="3047"/>
                      <a:pt x="525" y="2575"/>
                    </a:cubicBezTo>
                    <a:cubicBezTo>
                      <a:pt x="488" y="2405"/>
                      <a:pt x="430" y="2240"/>
                      <a:pt x="377" y="2077"/>
                    </a:cubicBezTo>
                    <a:cubicBezTo>
                      <a:pt x="266" y="1748"/>
                      <a:pt x="163" y="1438"/>
                      <a:pt x="203" y="1117"/>
                    </a:cubicBezTo>
                    <a:cubicBezTo>
                      <a:pt x="263" y="653"/>
                      <a:pt x="675" y="246"/>
                      <a:pt x="1161" y="167"/>
                    </a:cubicBezTo>
                    <a:cubicBezTo>
                      <a:pt x="1221" y="158"/>
                      <a:pt x="1282" y="153"/>
                      <a:pt x="1342" y="153"/>
                    </a:cubicBezTo>
                    <a:close/>
                    <a:moveTo>
                      <a:pt x="1338" y="1"/>
                    </a:moveTo>
                    <a:cubicBezTo>
                      <a:pt x="1269" y="1"/>
                      <a:pt x="1201" y="6"/>
                      <a:pt x="1133" y="17"/>
                    </a:cubicBezTo>
                    <a:cubicBezTo>
                      <a:pt x="584" y="105"/>
                      <a:pt x="116" y="571"/>
                      <a:pt x="46" y="1101"/>
                    </a:cubicBezTo>
                    <a:cubicBezTo>
                      <a:pt x="0" y="1458"/>
                      <a:pt x="116" y="1799"/>
                      <a:pt x="226" y="2130"/>
                    </a:cubicBezTo>
                    <a:cubicBezTo>
                      <a:pt x="281" y="2290"/>
                      <a:pt x="336" y="2452"/>
                      <a:pt x="371" y="2612"/>
                    </a:cubicBezTo>
                    <a:cubicBezTo>
                      <a:pt x="470" y="3061"/>
                      <a:pt x="429" y="3538"/>
                      <a:pt x="387" y="3997"/>
                    </a:cubicBezTo>
                    <a:cubicBezTo>
                      <a:pt x="377" y="4139"/>
                      <a:pt x="364" y="4281"/>
                      <a:pt x="355" y="4424"/>
                    </a:cubicBezTo>
                    <a:cubicBezTo>
                      <a:pt x="305" y="5233"/>
                      <a:pt x="446" y="5823"/>
                      <a:pt x="791" y="6226"/>
                    </a:cubicBezTo>
                    <a:cubicBezTo>
                      <a:pt x="1028" y="6502"/>
                      <a:pt x="1359" y="6681"/>
                      <a:pt x="1650" y="6840"/>
                    </a:cubicBezTo>
                    <a:cubicBezTo>
                      <a:pt x="2464" y="7279"/>
                      <a:pt x="3158" y="7630"/>
                      <a:pt x="3895" y="7907"/>
                    </a:cubicBezTo>
                    <a:cubicBezTo>
                      <a:pt x="4538" y="8147"/>
                      <a:pt x="5211" y="8329"/>
                      <a:pt x="5864" y="8503"/>
                    </a:cubicBezTo>
                    <a:cubicBezTo>
                      <a:pt x="6285" y="8617"/>
                      <a:pt x="6721" y="8735"/>
                      <a:pt x="7143" y="8865"/>
                    </a:cubicBezTo>
                    <a:cubicBezTo>
                      <a:pt x="8202" y="9196"/>
                      <a:pt x="8836" y="9593"/>
                      <a:pt x="9952" y="10325"/>
                    </a:cubicBezTo>
                    <a:cubicBezTo>
                      <a:pt x="9958" y="10327"/>
                      <a:pt x="9963" y="10330"/>
                      <a:pt x="9967" y="10332"/>
                    </a:cubicBezTo>
                    <a:cubicBezTo>
                      <a:pt x="10007" y="10348"/>
                      <a:pt x="10047" y="10364"/>
                      <a:pt x="10085" y="10381"/>
                    </a:cubicBezTo>
                    <a:cubicBezTo>
                      <a:pt x="10564" y="10583"/>
                      <a:pt x="10800" y="10666"/>
                      <a:pt x="10939" y="10666"/>
                    </a:cubicBezTo>
                    <a:cubicBezTo>
                      <a:pt x="10986" y="10666"/>
                      <a:pt x="11022" y="10655"/>
                      <a:pt x="11048" y="10636"/>
                    </a:cubicBezTo>
                    <a:cubicBezTo>
                      <a:pt x="11079" y="10615"/>
                      <a:pt x="11118" y="10577"/>
                      <a:pt x="11124" y="10500"/>
                    </a:cubicBezTo>
                    <a:cubicBezTo>
                      <a:pt x="11132" y="10385"/>
                      <a:pt x="11066" y="10212"/>
                      <a:pt x="10964" y="9948"/>
                    </a:cubicBezTo>
                    <a:lnTo>
                      <a:pt x="10917" y="9824"/>
                    </a:lnTo>
                    <a:cubicBezTo>
                      <a:pt x="10915" y="9816"/>
                      <a:pt x="10911" y="9809"/>
                      <a:pt x="10905" y="9803"/>
                    </a:cubicBezTo>
                    <a:cubicBezTo>
                      <a:pt x="10395" y="9141"/>
                      <a:pt x="9716" y="8833"/>
                      <a:pt x="8998" y="8503"/>
                    </a:cubicBezTo>
                    <a:cubicBezTo>
                      <a:pt x="8799" y="8413"/>
                      <a:pt x="8594" y="8322"/>
                      <a:pt x="8390" y="8218"/>
                    </a:cubicBezTo>
                    <a:cubicBezTo>
                      <a:pt x="7489" y="7765"/>
                      <a:pt x="6510" y="7174"/>
                      <a:pt x="6102" y="6229"/>
                    </a:cubicBezTo>
                    <a:cubicBezTo>
                      <a:pt x="5858" y="5660"/>
                      <a:pt x="5837" y="5016"/>
                      <a:pt x="5820" y="4394"/>
                    </a:cubicBezTo>
                    <a:lnTo>
                      <a:pt x="5817" y="4324"/>
                    </a:lnTo>
                    <a:cubicBezTo>
                      <a:pt x="5798" y="3632"/>
                      <a:pt x="5753" y="2962"/>
                      <a:pt x="5440" y="2374"/>
                    </a:cubicBezTo>
                    <a:cubicBezTo>
                      <a:pt x="5171" y="1866"/>
                      <a:pt x="4615" y="1415"/>
                      <a:pt x="4007" y="1415"/>
                    </a:cubicBezTo>
                    <a:cubicBezTo>
                      <a:pt x="3924" y="1415"/>
                      <a:pt x="3840" y="1424"/>
                      <a:pt x="3755" y="1442"/>
                    </a:cubicBezTo>
                    <a:cubicBezTo>
                      <a:pt x="3718" y="1449"/>
                      <a:pt x="3683" y="1458"/>
                      <a:pt x="3646" y="1469"/>
                    </a:cubicBezTo>
                    <a:cubicBezTo>
                      <a:pt x="3569" y="1488"/>
                      <a:pt x="3494" y="1507"/>
                      <a:pt x="3420" y="1507"/>
                    </a:cubicBezTo>
                    <a:cubicBezTo>
                      <a:pt x="3183" y="1505"/>
                      <a:pt x="2988" y="1296"/>
                      <a:pt x="2920" y="1204"/>
                    </a:cubicBezTo>
                    <a:cubicBezTo>
                      <a:pt x="2853" y="1113"/>
                      <a:pt x="2796" y="1015"/>
                      <a:pt x="2737" y="915"/>
                    </a:cubicBezTo>
                    <a:cubicBezTo>
                      <a:pt x="2683" y="820"/>
                      <a:pt x="2625" y="721"/>
                      <a:pt x="2559" y="630"/>
                    </a:cubicBezTo>
                    <a:cubicBezTo>
                      <a:pt x="2270" y="237"/>
                      <a:pt x="1800" y="1"/>
                      <a:pt x="1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8"/>
              <p:cNvSpPr/>
              <p:nvPr/>
            </p:nvSpPr>
            <p:spPr>
              <a:xfrm>
                <a:off x="4555914" y="5603516"/>
                <a:ext cx="528436" cy="566652"/>
              </a:xfrm>
              <a:custGeom>
                <a:avLst/>
                <a:gdLst/>
                <a:ahLst/>
                <a:cxnLst/>
                <a:rect l="l" t="t" r="r" b="b"/>
                <a:pathLst>
                  <a:path w="7149" h="7666" extrusionOk="0">
                    <a:moveTo>
                      <a:pt x="7070" y="0"/>
                    </a:moveTo>
                    <a:cubicBezTo>
                      <a:pt x="7027" y="0"/>
                      <a:pt x="6993" y="34"/>
                      <a:pt x="6993" y="77"/>
                    </a:cubicBezTo>
                    <a:cubicBezTo>
                      <a:pt x="6993" y="1235"/>
                      <a:pt x="6514" y="2439"/>
                      <a:pt x="5649" y="3464"/>
                    </a:cubicBezTo>
                    <a:cubicBezTo>
                      <a:pt x="4937" y="4305"/>
                      <a:pt x="3968" y="5041"/>
                      <a:pt x="2688" y="5716"/>
                    </a:cubicBezTo>
                    <a:cubicBezTo>
                      <a:pt x="2522" y="5800"/>
                      <a:pt x="2352" y="5886"/>
                      <a:pt x="2181" y="5970"/>
                    </a:cubicBezTo>
                    <a:cubicBezTo>
                      <a:pt x="1355" y="6379"/>
                      <a:pt x="503" y="6803"/>
                      <a:pt x="23" y="7544"/>
                    </a:cubicBezTo>
                    <a:cubicBezTo>
                      <a:pt x="1" y="7580"/>
                      <a:pt x="10" y="7629"/>
                      <a:pt x="47" y="7652"/>
                    </a:cubicBezTo>
                    <a:cubicBezTo>
                      <a:pt x="60" y="7661"/>
                      <a:pt x="75" y="7666"/>
                      <a:pt x="90" y="7666"/>
                    </a:cubicBezTo>
                    <a:cubicBezTo>
                      <a:pt x="116" y="7666"/>
                      <a:pt x="141" y="7652"/>
                      <a:pt x="155" y="7630"/>
                    </a:cubicBezTo>
                    <a:cubicBezTo>
                      <a:pt x="609" y="6924"/>
                      <a:pt x="1444" y="6511"/>
                      <a:pt x="2252" y="6110"/>
                    </a:cubicBezTo>
                    <a:cubicBezTo>
                      <a:pt x="2425" y="6026"/>
                      <a:pt x="2595" y="5940"/>
                      <a:pt x="2758" y="5853"/>
                    </a:cubicBezTo>
                    <a:cubicBezTo>
                      <a:pt x="4058" y="5172"/>
                      <a:pt x="5043" y="4424"/>
                      <a:pt x="5767" y="3564"/>
                    </a:cubicBezTo>
                    <a:cubicBezTo>
                      <a:pt x="6655" y="2511"/>
                      <a:pt x="7145" y="1272"/>
                      <a:pt x="7148" y="77"/>
                    </a:cubicBezTo>
                    <a:cubicBezTo>
                      <a:pt x="7148" y="34"/>
                      <a:pt x="7113" y="0"/>
                      <a:pt x="7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8"/>
              <p:cNvSpPr/>
              <p:nvPr/>
            </p:nvSpPr>
            <p:spPr>
              <a:xfrm>
                <a:off x="3952229" y="5603516"/>
                <a:ext cx="528436" cy="566652"/>
              </a:xfrm>
              <a:custGeom>
                <a:avLst/>
                <a:gdLst/>
                <a:ahLst/>
                <a:cxnLst/>
                <a:rect l="l" t="t" r="r" b="b"/>
                <a:pathLst>
                  <a:path w="7149" h="7666" extrusionOk="0">
                    <a:moveTo>
                      <a:pt x="77" y="0"/>
                    </a:moveTo>
                    <a:cubicBezTo>
                      <a:pt x="36" y="0"/>
                      <a:pt x="0" y="34"/>
                      <a:pt x="0" y="77"/>
                    </a:cubicBezTo>
                    <a:cubicBezTo>
                      <a:pt x="2" y="1273"/>
                      <a:pt x="491" y="2511"/>
                      <a:pt x="1381" y="3564"/>
                    </a:cubicBezTo>
                    <a:cubicBezTo>
                      <a:pt x="2105" y="4424"/>
                      <a:pt x="3089" y="5171"/>
                      <a:pt x="4388" y="5853"/>
                    </a:cubicBezTo>
                    <a:cubicBezTo>
                      <a:pt x="4552" y="5940"/>
                      <a:pt x="4722" y="6026"/>
                      <a:pt x="4896" y="6110"/>
                    </a:cubicBezTo>
                    <a:cubicBezTo>
                      <a:pt x="5703" y="6509"/>
                      <a:pt x="6537" y="6923"/>
                      <a:pt x="6994" y="7630"/>
                    </a:cubicBezTo>
                    <a:cubicBezTo>
                      <a:pt x="7010" y="7652"/>
                      <a:pt x="7035" y="7666"/>
                      <a:pt x="7060" y="7666"/>
                    </a:cubicBezTo>
                    <a:cubicBezTo>
                      <a:pt x="7074" y="7666"/>
                      <a:pt x="7088" y="7661"/>
                      <a:pt x="7100" y="7652"/>
                    </a:cubicBezTo>
                    <a:cubicBezTo>
                      <a:pt x="7137" y="7630"/>
                      <a:pt x="7149" y="7581"/>
                      <a:pt x="7125" y="7544"/>
                    </a:cubicBezTo>
                    <a:cubicBezTo>
                      <a:pt x="6647" y="6803"/>
                      <a:pt x="5791" y="6381"/>
                      <a:pt x="4966" y="5970"/>
                    </a:cubicBezTo>
                    <a:cubicBezTo>
                      <a:pt x="4793" y="5886"/>
                      <a:pt x="4623" y="5800"/>
                      <a:pt x="4461" y="5716"/>
                    </a:cubicBezTo>
                    <a:cubicBezTo>
                      <a:pt x="3179" y="5041"/>
                      <a:pt x="2210" y="4305"/>
                      <a:pt x="1499" y="3464"/>
                    </a:cubicBezTo>
                    <a:cubicBezTo>
                      <a:pt x="635" y="2439"/>
                      <a:pt x="157" y="1235"/>
                      <a:pt x="155" y="77"/>
                    </a:cubicBezTo>
                    <a:cubicBezTo>
                      <a:pt x="155" y="34"/>
                      <a:pt x="120"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8"/>
              <p:cNvSpPr/>
              <p:nvPr/>
            </p:nvSpPr>
            <p:spPr>
              <a:xfrm>
                <a:off x="4637149" y="5565152"/>
                <a:ext cx="537454" cy="540633"/>
              </a:xfrm>
              <a:custGeom>
                <a:avLst/>
                <a:gdLst/>
                <a:ahLst/>
                <a:cxnLst/>
                <a:rect l="l" t="t" r="r" b="b"/>
                <a:pathLst>
                  <a:path w="7271" h="7314" extrusionOk="0">
                    <a:moveTo>
                      <a:pt x="7194" y="1"/>
                    </a:moveTo>
                    <a:cubicBezTo>
                      <a:pt x="7151" y="1"/>
                      <a:pt x="7115" y="35"/>
                      <a:pt x="7115" y="77"/>
                    </a:cubicBezTo>
                    <a:cubicBezTo>
                      <a:pt x="7112" y="1009"/>
                      <a:pt x="6736" y="1999"/>
                      <a:pt x="5991" y="3018"/>
                    </a:cubicBezTo>
                    <a:cubicBezTo>
                      <a:pt x="5235" y="4058"/>
                      <a:pt x="4246" y="4951"/>
                      <a:pt x="3134" y="5603"/>
                    </a:cubicBezTo>
                    <a:cubicBezTo>
                      <a:pt x="2687" y="5866"/>
                      <a:pt x="2181" y="6101"/>
                      <a:pt x="1692" y="6325"/>
                    </a:cubicBezTo>
                    <a:cubicBezTo>
                      <a:pt x="1138" y="6582"/>
                      <a:pt x="564" y="6846"/>
                      <a:pt x="47" y="7164"/>
                    </a:cubicBezTo>
                    <a:cubicBezTo>
                      <a:pt x="19" y="7176"/>
                      <a:pt x="1" y="7204"/>
                      <a:pt x="1" y="7235"/>
                    </a:cubicBezTo>
                    <a:cubicBezTo>
                      <a:pt x="1" y="7278"/>
                      <a:pt x="36" y="7313"/>
                      <a:pt x="78" y="7313"/>
                    </a:cubicBezTo>
                    <a:cubicBezTo>
                      <a:pt x="92" y="7313"/>
                      <a:pt x="112" y="7307"/>
                      <a:pt x="128" y="7298"/>
                    </a:cubicBezTo>
                    <a:cubicBezTo>
                      <a:pt x="636" y="6987"/>
                      <a:pt x="1206" y="6722"/>
                      <a:pt x="1758" y="6467"/>
                    </a:cubicBezTo>
                    <a:cubicBezTo>
                      <a:pt x="2252" y="6238"/>
                      <a:pt x="2761" y="6005"/>
                      <a:pt x="3213" y="5739"/>
                    </a:cubicBezTo>
                    <a:cubicBezTo>
                      <a:pt x="4343" y="5077"/>
                      <a:pt x="5348" y="4169"/>
                      <a:pt x="6117" y="3111"/>
                    </a:cubicBezTo>
                    <a:cubicBezTo>
                      <a:pt x="6879" y="2064"/>
                      <a:pt x="7268" y="1045"/>
                      <a:pt x="7271" y="77"/>
                    </a:cubicBezTo>
                    <a:cubicBezTo>
                      <a:pt x="7271" y="35"/>
                      <a:pt x="7237" y="1"/>
                      <a:pt x="7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8"/>
              <p:cNvSpPr/>
              <p:nvPr/>
            </p:nvSpPr>
            <p:spPr>
              <a:xfrm>
                <a:off x="3862124" y="5565300"/>
                <a:ext cx="537528" cy="540485"/>
              </a:xfrm>
              <a:custGeom>
                <a:avLst/>
                <a:gdLst/>
                <a:ahLst/>
                <a:cxnLst/>
                <a:rect l="l" t="t" r="r" b="b"/>
                <a:pathLst>
                  <a:path w="7272" h="7312" extrusionOk="0">
                    <a:moveTo>
                      <a:pt x="79" y="0"/>
                    </a:moveTo>
                    <a:cubicBezTo>
                      <a:pt x="36" y="0"/>
                      <a:pt x="1" y="34"/>
                      <a:pt x="1" y="77"/>
                    </a:cubicBezTo>
                    <a:cubicBezTo>
                      <a:pt x="2" y="1044"/>
                      <a:pt x="392" y="2065"/>
                      <a:pt x="1154" y="3111"/>
                    </a:cubicBezTo>
                    <a:cubicBezTo>
                      <a:pt x="1927" y="4168"/>
                      <a:pt x="2931" y="5079"/>
                      <a:pt x="4059" y="5738"/>
                    </a:cubicBezTo>
                    <a:cubicBezTo>
                      <a:pt x="4511" y="6003"/>
                      <a:pt x="5020" y="6236"/>
                      <a:pt x="5510" y="6463"/>
                    </a:cubicBezTo>
                    <a:cubicBezTo>
                      <a:pt x="6062" y="6717"/>
                      <a:pt x="6634" y="6982"/>
                      <a:pt x="7143" y="7296"/>
                    </a:cubicBezTo>
                    <a:cubicBezTo>
                      <a:pt x="7158" y="7305"/>
                      <a:pt x="7177" y="7311"/>
                      <a:pt x="7192" y="7311"/>
                    </a:cubicBezTo>
                    <a:cubicBezTo>
                      <a:pt x="7235" y="7311"/>
                      <a:pt x="7269" y="7276"/>
                      <a:pt x="7272" y="7234"/>
                    </a:cubicBezTo>
                    <a:cubicBezTo>
                      <a:pt x="7272" y="7202"/>
                      <a:pt x="7253" y="7175"/>
                      <a:pt x="7225" y="7163"/>
                    </a:cubicBezTo>
                    <a:cubicBezTo>
                      <a:pt x="6708" y="6846"/>
                      <a:pt x="6132" y="6580"/>
                      <a:pt x="5576" y="6323"/>
                    </a:cubicBezTo>
                    <a:cubicBezTo>
                      <a:pt x="5089" y="6096"/>
                      <a:pt x="4584" y="5864"/>
                      <a:pt x="4138" y="5602"/>
                    </a:cubicBezTo>
                    <a:cubicBezTo>
                      <a:pt x="3029" y="4955"/>
                      <a:pt x="2040" y="4059"/>
                      <a:pt x="1280" y="3018"/>
                    </a:cubicBezTo>
                    <a:cubicBezTo>
                      <a:pt x="535" y="1998"/>
                      <a:pt x="159" y="1009"/>
                      <a:pt x="156" y="77"/>
                    </a:cubicBezTo>
                    <a:cubicBezTo>
                      <a:pt x="156" y="34"/>
                      <a:pt x="120"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8"/>
              <p:cNvSpPr/>
              <p:nvPr/>
            </p:nvSpPr>
            <p:spPr>
              <a:xfrm>
                <a:off x="4637149" y="5666419"/>
                <a:ext cx="633843" cy="439366"/>
              </a:xfrm>
              <a:custGeom>
                <a:avLst/>
                <a:gdLst/>
                <a:ahLst/>
                <a:cxnLst/>
                <a:rect l="l" t="t" r="r" b="b"/>
                <a:pathLst>
                  <a:path w="8575" h="5944" extrusionOk="0">
                    <a:moveTo>
                      <a:pt x="8485" y="0"/>
                    </a:moveTo>
                    <a:cubicBezTo>
                      <a:pt x="8454" y="0"/>
                      <a:pt x="8426" y="17"/>
                      <a:pt x="8414" y="46"/>
                    </a:cubicBezTo>
                    <a:cubicBezTo>
                      <a:pt x="7802" y="1415"/>
                      <a:pt x="6597" y="2629"/>
                      <a:pt x="4826" y="3661"/>
                    </a:cubicBezTo>
                    <a:cubicBezTo>
                      <a:pt x="4088" y="4093"/>
                      <a:pt x="3339" y="4378"/>
                      <a:pt x="2544" y="4680"/>
                    </a:cubicBezTo>
                    <a:cubicBezTo>
                      <a:pt x="1739" y="4986"/>
                      <a:pt x="908" y="5304"/>
                      <a:pt x="47" y="5794"/>
                    </a:cubicBezTo>
                    <a:cubicBezTo>
                      <a:pt x="19" y="5806"/>
                      <a:pt x="1" y="5834"/>
                      <a:pt x="1" y="5865"/>
                    </a:cubicBezTo>
                    <a:cubicBezTo>
                      <a:pt x="1" y="5908"/>
                      <a:pt x="36" y="5943"/>
                      <a:pt x="78" y="5943"/>
                    </a:cubicBezTo>
                    <a:cubicBezTo>
                      <a:pt x="92" y="5943"/>
                      <a:pt x="110" y="5937"/>
                      <a:pt x="125" y="5928"/>
                    </a:cubicBezTo>
                    <a:cubicBezTo>
                      <a:pt x="976" y="5444"/>
                      <a:pt x="1801" y="5131"/>
                      <a:pt x="2600" y="4827"/>
                    </a:cubicBezTo>
                    <a:cubicBezTo>
                      <a:pt x="3401" y="4521"/>
                      <a:pt x="4157" y="4233"/>
                      <a:pt x="4906" y="3796"/>
                    </a:cubicBezTo>
                    <a:cubicBezTo>
                      <a:pt x="6705" y="2747"/>
                      <a:pt x="7932" y="1508"/>
                      <a:pt x="8556" y="111"/>
                    </a:cubicBezTo>
                    <a:cubicBezTo>
                      <a:pt x="8575" y="72"/>
                      <a:pt x="8556" y="26"/>
                      <a:pt x="8517" y="7"/>
                    </a:cubicBezTo>
                    <a:cubicBezTo>
                      <a:pt x="8507" y="3"/>
                      <a:pt x="8495" y="0"/>
                      <a:pt x="84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8"/>
              <p:cNvSpPr/>
              <p:nvPr/>
            </p:nvSpPr>
            <p:spPr>
              <a:xfrm>
                <a:off x="3765662" y="5666272"/>
                <a:ext cx="633769" cy="439513"/>
              </a:xfrm>
              <a:custGeom>
                <a:avLst/>
                <a:gdLst/>
                <a:ahLst/>
                <a:cxnLst/>
                <a:rect l="l" t="t" r="r" b="b"/>
                <a:pathLst>
                  <a:path w="8574" h="5946" extrusionOk="0">
                    <a:moveTo>
                      <a:pt x="90" y="0"/>
                    </a:moveTo>
                    <a:cubicBezTo>
                      <a:pt x="79" y="0"/>
                      <a:pt x="68" y="3"/>
                      <a:pt x="58" y="8"/>
                    </a:cubicBezTo>
                    <a:cubicBezTo>
                      <a:pt x="19" y="25"/>
                      <a:pt x="0" y="71"/>
                      <a:pt x="19" y="111"/>
                    </a:cubicBezTo>
                    <a:cubicBezTo>
                      <a:pt x="643" y="1508"/>
                      <a:pt x="1873" y="2748"/>
                      <a:pt x="3669" y="3796"/>
                    </a:cubicBezTo>
                    <a:cubicBezTo>
                      <a:pt x="4419" y="4233"/>
                      <a:pt x="5174" y="4521"/>
                      <a:pt x="5973" y="4826"/>
                    </a:cubicBezTo>
                    <a:cubicBezTo>
                      <a:pt x="6772" y="5130"/>
                      <a:pt x="7599" y="5444"/>
                      <a:pt x="8451" y="5930"/>
                    </a:cubicBezTo>
                    <a:cubicBezTo>
                      <a:pt x="8466" y="5939"/>
                      <a:pt x="8482" y="5945"/>
                      <a:pt x="8497" y="5945"/>
                    </a:cubicBezTo>
                    <a:cubicBezTo>
                      <a:pt x="8540" y="5945"/>
                      <a:pt x="8574" y="5910"/>
                      <a:pt x="8572" y="5865"/>
                    </a:cubicBezTo>
                    <a:cubicBezTo>
                      <a:pt x="8572" y="5831"/>
                      <a:pt x="8555" y="5806"/>
                      <a:pt x="8527" y="5793"/>
                    </a:cubicBezTo>
                    <a:cubicBezTo>
                      <a:pt x="7666" y="5304"/>
                      <a:pt x="6834" y="4987"/>
                      <a:pt x="6029" y="4679"/>
                    </a:cubicBezTo>
                    <a:cubicBezTo>
                      <a:pt x="5236" y="4378"/>
                      <a:pt x="4487" y="4092"/>
                      <a:pt x="3749" y="3660"/>
                    </a:cubicBezTo>
                    <a:cubicBezTo>
                      <a:pt x="1979" y="2629"/>
                      <a:pt x="773" y="1412"/>
                      <a:pt x="161" y="46"/>
                    </a:cubicBezTo>
                    <a:cubicBezTo>
                      <a:pt x="148" y="18"/>
                      <a:pt x="119"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8"/>
              <p:cNvSpPr/>
              <p:nvPr/>
            </p:nvSpPr>
            <p:spPr>
              <a:xfrm>
                <a:off x="4174278" y="5536251"/>
                <a:ext cx="225374" cy="154635"/>
              </a:xfrm>
              <a:custGeom>
                <a:avLst/>
                <a:gdLst/>
                <a:ahLst/>
                <a:cxnLst/>
                <a:rect l="l" t="t" r="r" b="b"/>
                <a:pathLst>
                  <a:path w="3049" h="2092" extrusionOk="0">
                    <a:moveTo>
                      <a:pt x="2662" y="0"/>
                    </a:moveTo>
                    <a:cubicBezTo>
                      <a:pt x="2570" y="0"/>
                      <a:pt x="2492" y="31"/>
                      <a:pt x="2436" y="92"/>
                    </a:cubicBezTo>
                    <a:cubicBezTo>
                      <a:pt x="2319" y="217"/>
                      <a:pt x="2319" y="432"/>
                      <a:pt x="2426" y="720"/>
                    </a:cubicBezTo>
                    <a:cubicBezTo>
                      <a:pt x="2033" y="312"/>
                      <a:pt x="1685" y="86"/>
                      <a:pt x="1447" y="86"/>
                    </a:cubicBezTo>
                    <a:cubicBezTo>
                      <a:pt x="1380" y="86"/>
                      <a:pt x="1321" y="104"/>
                      <a:pt x="1272" y="142"/>
                    </a:cubicBezTo>
                    <a:cubicBezTo>
                      <a:pt x="1151" y="238"/>
                      <a:pt x="1141" y="426"/>
                      <a:pt x="1237" y="666"/>
                    </a:cubicBezTo>
                    <a:cubicBezTo>
                      <a:pt x="1071" y="522"/>
                      <a:pt x="912" y="402"/>
                      <a:pt x="754" y="297"/>
                    </a:cubicBezTo>
                    <a:cubicBezTo>
                      <a:pt x="644" y="225"/>
                      <a:pt x="527" y="188"/>
                      <a:pt x="417" y="188"/>
                    </a:cubicBezTo>
                    <a:cubicBezTo>
                      <a:pt x="329" y="188"/>
                      <a:pt x="247" y="212"/>
                      <a:pt x="179" y="259"/>
                    </a:cubicBezTo>
                    <a:cubicBezTo>
                      <a:pt x="52" y="344"/>
                      <a:pt x="0" y="498"/>
                      <a:pt x="39" y="677"/>
                    </a:cubicBezTo>
                    <a:cubicBezTo>
                      <a:pt x="89" y="916"/>
                      <a:pt x="350" y="1415"/>
                      <a:pt x="1547" y="2083"/>
                    </a:cubicBezTo>
                    <a:cubicBezTo>
                      <a:pt x="1560" y="2087"/>
                      <a:pt x="1573" y="2092"/>
                      <a:pt x="1587" y="2092"/>
                    </a:cubicBezTo>
                    <a:cubicBezTo>
                      <a:pt x="1613" y="2092"/>
                      <a:pt x="1641" y="2077"/>
                      <a:pt x="1655" y="2049"/>
                    </a:cubicBezTo>
                    <a:cubicBezTo>
                      <a:pt x="1677" y="2012"/>
                      <a:pt x="1662" y="1963"/>
                      <a:pt x="1625" y="1944"/>
                    </a:cubicBezTo>
                    <a:cubicBezTo>
                      <a:pt x="439" y="1284"/>
                      <a:pt x="228" y="816"/>
                      <a:pt x="192" y="644"/>
                    </a:cubicBezTo>
                    <a:cubicBezTo>
                      <a:pt x="169" y="528"/>
                      <a:pt x="194" y="434"/>
                      <a:pt x="268" y="386"/>
                    </a:cubicBezTo>
                    <a:cubicBezTo>
                      <a:pt x="309" y="358"/>
                      <a:pt x="360" y="345"/>
                      <a:pt x="417" y="345"/>
                    </a:cubicBezTo>
                    <a:cubicBezTo>
                      <a:pt x="496" y="345"/>
                      <a:pt x="586" y="372"/>
                      <a:pt x="668" y="426"/>
                    </a:cubicBezTo>
                    <a:cubicBezTo>
                      <a:pt x="946" y="609"/>
                      <a:pt x="1222" y="844"/>
                      <a:pt x="1538" y="1164"/>
                    </a:cubicBezTo>
                    <a:cubicBezTo>
                      <a:pt x="1674" y="1343"/>
                      <a:pt x="1842" y="1523"/>
                      <a:pt x="2036" y="1696"/>
                    </a:cubicBezTo>
                    <a:cubicBezTo>
                      <a:pt x="2051" y="1709"/>
                      <a:pt x="2070" y="1716"/>
                      <a:pt x="2089" y="1716"/>
                    </a:cubicBezTo>
                    <a:cubicBezTo>
                      <a:pt x="2108" y="1716"/>
                      <a:pt x="2128" y="1708"/>
                      <a:pt x="2144" y="1693"/>
                    </a:cubicBezTo>
                    <a:cubicBezTo>
                      <a:pt x="2173" y="1663"/>
                      <a:pt x="2173" y="1616"/>
                      <a:pt x="2145" y="1585"/>
                    </a:cubicBezTo>
                    <a:cubicBezTo>
                      <a:pt x="1999" y="1424"/>
                      <a:pt x="1830" y="1239"/>
                      <a:pt x="1655" y="1061"/>
                    </a:cubicBezTo>
                    <a:cubicBezTo>
                      <a:pt x="1315" y="622"/>
                      <a:pt x="1284" y="330"/>
                      <a:pt x="1368" y="263"/>
                    </a:cubicBezTo>
                    <a:cubicBezTo>
                      <a:pt x="1385" y="250"/>
                      <a:pt x="1411" y="242"/>
                      <a:pt x="1445" y="242"/>
                    </a:cubicBezTo>
                    <a:cubicBezTo>
                      <a:pt x="1634" y="242"/>
                      <a:pt x="2086" y="481"/>
                      <a:pt x="2758" y="1341"/>
                    </a:cubicBezTo>
                    <a:cubicBezTo>
                      <a:pt x="2774" y="1361"/>
                      <a:pt x="2797" y="1371"/>
                      <a:pt x="2820" y="1371"/>
                    </a:cubicBezTo>
                    <a:cubicBezTo>
                      <a:pt x="2836" y="1371"/>
                      <a:pt x="2852" y="1366"/>
                      <a:pt x="2866" y="1356"/>
                    </a:cubicBezTo>
                    <a:cubicBezTo>
                      <a:pt x="2901" y="1332"/>
                      <a:pt x="2909" y="1287"/>
                      <a:pt x="2886" y="1251"/>
                    </a:cubicBezTo>
                    <a:cubicBezTo>
                      <a:pt x="2485" y="638"/>
                      <a:pt x="2454" y="300"/>
                      <a:pt x="2550" y="197"/>
                    </a:cubicBezTo>
                    <a:cubicBezTo>
                      <a:pt x="2576" y="169"/>
                      <a:pt x="2615" y="156"/>
                      <a:pt x="2665" y="156"/>
                    </a:cubicBezTo>
                    <a:cubicBezTo>
                      <a:pt x="2735" y="156"/>
                      <a:pt x="2824" y="183"/>
                      <a:pt x="2923" y="238"/>
                    </a:cubicBezTo>
                    <a:cubicBezTo>
                      <a:pt x="2935" y="244"/>
                      <a:pt x="2947" y="247"/>
                      <a:pt x="2959" y="247"/>
                    </a:cubicBezTo>
                    <a:cubicBezTo>
                      <a:pt x="2987" y="247"/>
                      <a:pt x="3014" y="233"/>
                      <a:pt x="3028" y="207"/>
                    </a:cubicBezTo>
                    <a:cubicBezTo>
                      <a:pt x="3049" y="170"/>
                      <a:pt x="3034" y="121"/>
                      <a:pt x="2997" y="101"/>
                    </a:cubicBezTo>
                    <a:cubicBezTo>
                      <a:pt x="2874" y="34"/>
                      <a:pt x="2760" y="0"/>
                      <a:pt x="2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8"/>
              <p:cNvSpPr/>
              <p:nvPr/>
            </p:nvSpPr>
            <p:spPr>
              <a:xfrm>
                <a:off x="4487466" y="5593980"/>
                <a:ext cx="17666" cy="36959"/>
              </a:xfrm>
              <a:custGeom>
                <a:avLst/>
                <a:gdLst/>
                <a:ahLst/>
                <a:cxnLst/>
                <a:rect l="l" t="t" r="r" b="b"/>
                <a:pathLst>
                  <a:path w="239" h="500" extrusionOk="0">
                    <a:moveTo>
                      <a:pt x="84" y="0"/>
                    </a:moveTo>
                    <a:cubicBezTo>
                      <a:pt x="79" y="0"/>
                      <a:pt x="74" y="1"/>
                      <a:pt x="69" y="2"/>
                    </a:cubicBezTo>
                    <a:cubicBezTo>
                      <a:pt x="27" y="9"/>
                      <a:pt x="1" y="48"/>
                      <a:pt x="5" y="88"/>
                    </a:cubicBezTo>
                    <a:cubicBezTo>
                      <a:pt x="20" y="203"/>
                      <a:pt x="44" y="323"/>
                      <a:pt x="78" y="442"/>
                    </a:cubicBezTo>
                    <a:cubicBezTo>
                      <a:pt x="87" y="478"/>
                      <a:pt x="119" y="500"/>
                      <a:pt x="153" y="500"/>
                    </a:cubicBezTo>
                    <a:cubicBezTo>
                      <a:pt x="159" y="500"/>
                      <a:pt x="165" y="498"/>
                      <a:pt x="172" y="498"/>
                    </a:cubicBezTo>
                    <a:cubicBezTo>
                      <a:pt x="212" y="489"/>
                      <a:pt x="239" y="448"/>
                      <a:pt x="231" y="408"/>
                    </a:cubicBezTo>
                    <a:cubicBezTo>
                      <a:pt x="203" y="261"/>
                      <a:pt x="181" y="151"/>
                      <a:pt x="159" y="58"/>
                    </a:cubicBezTo>
                    <a:cubicBezTo>
                      <a:pt x="150" y="25"/>
                      <a:pt x="119"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8"/>
              <p:cNvSpPr/>
              <p:nvPr/>
            </p:nvSpPr>
            <p:spPr>
              <a:xfrm>
                <a:off x="4531521" y="5594128"/>
                <a:ext cx="17518" cy="36811"/>
              </a:xfrm>
              <a:custGeom>
                <a:avLst/>
                <a:gdLst/>
                <a:ahLst/>
                <a:cxnLst/>
                <a:rect l="l" t="t" r="r" b="b"/>
                <a:pathLst>
                  <a:path w="237" h="498" extrusionOk="0">
                    <a:moveTo>
                      <a:pt x="153" y="0"/>
                    </a:moveTo>
                    <a:cubicBezTo>
                      <a:pt x="118" y="0"/>
                      <a:pt x="86" y="23"/>
                      <a:pt x="78" y="58"/>
                    </a:cubicBezTo>
                    <a:cubicBezTo>
                      <a:pt x="50" y="171"/>
                      <a:pt x="27" y="287"/>
                      <a:pt x="6" y="408"/>
                    </a:cubicBezTo>
                    <a:cubicBezTo>
                      <a:pt x="0" y="448"/>
                      <a:pt x="27" y="487"/>
                      <a:pt x="67" y="496"/>
                    </a:cubicBezTo>
                    <a:cubicBezTo>
                      <a:pt x="72" y="498"/>
                      <a:pt x="78" y="498"/>
                      <a:pt x="84" y="498"/>
                    </a:cubicBezTo>
                    <a:cubicBezTo>
                      <a:pt x="118" y="498"/>
                      <a:pt x="151" y="474"/>
                      <a:pt x="160" y="443"/>
                    </a:cubicBezTo>
                    <a:cubicBezTo>
                      <a:pt x="192" y="322"/>
                      <a:pt x="216" y="204"/>
                      <a:pt x="231" y="89"/>
                    </a:cubicBezTo>
                    <a:cubicBezTo>
                      <a:pt x="236" y="47"/>
                      <a:pt x="208" y="9"/>
                      <a:pt x="168" y="2"/>
                    </a:cubicBezTo>
                    <a:cubicBezTo>
                      <a:pt x="163" y="1"/>
                      <a:pt x="158" y="0"/>
                      <a:pt x="1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8"/>
              <p:cNvSpPr/>
              <p:nvPr/>
            </p:nvSpPr>
            <p:spPr>
              <a:xfrm>
                <a:off x="4636853" y="5536399"/>
                <a:ext cx="225374" cy="154488"/>
              </a:xfrm>
              <a:custGeom>
                <a:avLst/>
                <a:gdLst/>
                <a:ahLst/>
                <a:cxnLst/>
                <a:rect l="l" t="t" r="r" b="b"/>
                <a:pathLst>
                  <a:path w="3049" h="2090" extrusionOk="0">
                    <a:moveTo>
                      <a:pt x="387" y="0"/>
                    </a:moveTo>
                    <a:cubicBezTo>
                      <a:pt x="290" y="0"/>
                      <a:pt x="176" y="34"/>
                      <a:pt x="52" y="102"/>
                    </a:cubicBezTo>
                    <a:cubicBezTo>
                      <a:pt x="14" y="121"/>
                      <a:pt x="0" y="170"/>
                      <a:pt x="21" y="207"/>
                    </a:cubicBezTo>
                    <a:cubicBezTo>
                      <a:pt x="35" y="233"/>
                      <a:pt x="62" y="247"/>
                      <a:pt x="89" y="247"/>
                    </a:cubicBezTo>
                    <a:cubicBezTo>
                      <a:pt x="101" y="247"/>
                      <a:pt x="114" y="244"/>
                      <a:pt x="126" y="238"/>
                    </a:cubicBezTo>
                    <a:cubicBezTo>
                      <a:pt x="225" y="184"/>
                      <a:pt x="314" y="157"/>
                      <a:pt x="384" y="157"/>
                    </a:cubicBezTo>
                    <a:cubicBezTo>
                      <a:pt x="434" y="157"/>
                      <a:pt x="473" y="170"/>
                      <a:pt x="500" y="198"/>
                    </a:cubicBezTo>
                    <a:cubicBezTo>
                      <a:pt x="596" y="301"/>
                      <a:pt x="563" y="638"/>
                      <a:pt x="163" y="1251"/>
                    </a:cubicBezTo>
                    <a:cubicBezTo>
                      <a:pt x="141" y="1286"/>
                      <a:pt x="150" y="1332"/>
                      <a:pt x="184" y="1357"/>
                    </a:cubicBezTo>
                    <a:cubicBezTo>
                      <a:pt x="197" y="1367"/>
                      <a:pt x="213" y="1372"/>
                      <a:pt x="228" y="1372"/>
                    </a:cubicBezTo>
                    <a:cubicBezTo>
                      <a:pt x="252" y="1372"/>
                      <a:pt x="275" y="1362"/>
                      <a:pt x="290" y="1342"/>
                    </a:cubicBezTo>
                    <a:cubicBezTo>
                      <a:pt x="962" y="482"/>
                      <a:pt x="1414" y="243"/>
                      <a:pt x="1604" y="243"/>
                    </a:cubicBezTo>
                    <a:cubicBezTo>
                      <a:pt x="1638" y="243"/>
                      <a:pt x="1664" y="251"/>
                      <a:pt x="1681" y="264"/>
                    </a:cubicBezTo>
                    <a:cubicBezTo>
                      <a:pt x="1765" y="331"/>
                      <a:pt x="1734" y="622"/>
                      <a:pt x="1395" y="1062"/>
                    </a:cubicBezTo>
                    <a:cubicBezTo>
                      <a:pt x="1219" y="1242"/>
                      <a:pt x="1049" y="1426"/>
                      <a:pt x="903" y="1586"/>
                    </a:cubicBezTo>
                    <a:cubicBezTo>
                      <a:pt x="876" y="1616"/>
                      <a:pt x="876" y="1663"/>
                      <a:pt x="906" y="1692"/>
                    </a:cubicBezTo>
                    <a:cubicBezTo>
                      <a:pt x="921" y="1708"/>
                      <a:pt x="941" y="1716"/>
                      <a:pt x="961" y="1716"/>
                    </a:cubicBezTo>
                    <a:cubicBezTo>
                      <a:pt x="979" y="1716"/>
                      <a:pt x="997" y="1709"/>
                      <a:pt x="1012" y="1697"/>
                    </a:cubicBezTo>
                    <a:cubicBezTo>
                      <a:pt x="1204" y="1522"/>
                      <a:pt x="1373" y="1344"/>
                      <a:pt x="1511" y="1165"/>
                    </a:cubicBezTo>
                    <a:cubicBezTo>
                      <a:pt x="1824" y="845"/>
                      <a:pt x="2102" y="611"/>
                      <a:pt x="2383" y="427"/>
                    </a:cubicBezTo>
                    <a:cubicBezTo>
                      <a:pt x="2465" y="372"/>
                      <a:pt x="2554" y="344"/>
                      <a:pt x="2634" y="344"/>
                    </a:cubicBezTo>
                    <a:cubicBezTo>
                      <a:pt x="2689" y="344"/>
                      <a:pt x="2740" y="357"/>
                      <a:pt x="2782" y="385"/>
                    </a:cubicBezTo>
                    <a:cubicBezTo>
                      <a:pt x="2855" y="435"/>
                      <a:pt x="2883" y="527"/>
                      <a:pt x="2857" y="644"/>
                    </a:cubicBezTo>
                    <a:cubicBezTo>
                      <a:pt x="2820" y="814"/>
                      <a:pt x="2610" y="1283"/>
                      <a:pt x="1424" y="1943"/>
                    </a:cubicBezTo>
                    <a:cubicBezTo>
                      <a:pt x="1387" y="1964"/>
                      <a:pt x="1374" y="2011"/>
                      <a:pt x="1395" y="2048"/>
                    </a:cubicBezTo>
                    <a:cubicBezTo>
                      <a:pt x="1409" y="2075"/>
                      <a:pt x="1435" y="2090"/>
                      <a:pt x="1463" y="2090"/>
                    </a:cubicBezTo>
                    <a:cubicBezTo>
                      <a:pt x="1476" y="2090"/>
                      <a:pt x="1489" y="2088"/>
                      <a:pt x="1501" y="2082"/>
                    </a:cubicBezTo>
                    <a:cubicBezTo>
                      <a:pt x="2697" y="1416"/>
                      <a:pt x="2960" y="917"/>
                      <a:pt x="3010" y="679"/>
                    </a:cubicBezTo>
                    <a:cubicBezTo>
                      <a:pt x="3049" y="497"/>
                      <a:pt x="2997" y="345"/>
                      <a:pt x="2870" y="258"/>
                    </a:cubicBezTo>
                    <a:cubicBezTo>
                      <a:pt x="2802" y="212"/>
                      <a:pt x="2721" y="189"/>
                      <a:pt x="2635" y="189"/>
                    </a:cubicBezTo>
                    <a:cubicBezTo>
                      <a:pt x="2525" y="189"/>
                      <a:pt x="2407" y="226"/>
                      <a:pt x="2297" y="297"/>
                    </a:cubicBezTo>
                    <a:cubicBezTo>
                      <a:pt x="2136" y="401"/>
                      <a:pt x="1977" y="524"/>
                      <a:pt x="1811" y="666"/>
                    </a:cubicBezTo>
                    <a:cubicBezTo>
                      <a:pt x="1907" y="427"/>
                      <a:pt x="1900" y="238"/>
                      <a:pt x="1777" y="142"/>
                    </a:cubicBezTo>
                    <a:cubicBezTo>
                      <a:pt x="1729" y="104"/>
                      <a:pt x="1670" y="85"/>
                      <a:pt x="1602" y="85"/>
                    </a:cubicBezTo>
                    <a:cubicBezTo>
                      <a:pt x="1364" y="85"/>
                      <a:pt x="1016" y="311"/>
                      <a:pt x="622" y="719"/>
                    </a:cubicBezTo>
                    <a:cubicBezTo>
                      <a:pt x="730" y="431"/>
                      <a:pt x="729" y="215"/>
                      <a:pt x="613" y="91"/>
                    </a:cubicBezTo>
                    <a:cubicBezTo>
                      <a:pt x="557" y="30"/>
                      <a:pt x="479"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8"/>
              <p:cNvSpPr/>
              <p:nvPr/>
            </p:nvSpPr>
            <p:spPr>
              <a:xfrm>
                <a:off x="4387086" y="5473125"/>
                <a:ext cx="262407" cy="157962"/>
              </a:xfrm>
              <a:custGeom>
                <a:avLst/>
                <a:gdLst/>
                <a:ahLst/>
                <a:cxnLst/>
                <a:rect l="l" t="t" r="r" b="b"/>
                <a:pathLst>
                  <a:path w="3550" h="2137" extrusionOk="0">
                    <a:moveTo>
                      <a:pt x="1777" y="156"/>
                    </a:moveTo>
                    <a:cubicBezTo>
                      <a:pt x="2418" y="156"/>
                      <a:pt x="3220" y="581"/>
                      <a:pt x="3376" y="987"/>
                    </a:cubicBezTo>
                    <a:cubicBezTo>
                      <a:pt x="3215" y="1086"/>
                      <a:pt x="3053" y="1234"/>
                      <a:pt x="2905" y="1417"/>
                    </a:cubicBezTo>
                    <a:cubicBezTo>
                      <a:pt x="2970" y="1098"/>
                      <a:pt x="2935" y="865"/>
                      <a:pt x="2845" y="748"/>
                    </a:cubicBezTo>
                    <a:cubicBezTo>
                      <a:pt x="2799" y="689"/>
                      <a:pt x="2735" y="658"/>
                      <a:pt x="2669" y="658"/>
                    </a:cubicBezTo>
                    <a:cubicBezTo>
                      <a:pt x="2653" y="658"/>
                      <a:pt x="2635" y="659"/>
                      <a:pt x="2622" y="662"/>
                    </a:cubicBezTo>
                    <a:cubicBezTo>
                      <a:pt x="2462" y="696"/>
                      <a:pt x="2312" y="891"/>
                      <a:pt x="2183" y="1209"/>
                    </a:cubicBezTo>
                    <a:cubicBezTo>
                      <a:pt x="2151" y="1029"/>
                      <a:pt x="2083" y="924"/>
                      <a:pt x="2032" y="866"/>
                    </a:cubicBezTo>
                    <a:cubicBezTo>
                      <a:pt x="1964" y="787"/>
                      <a:pt x="1878" y="743"/>
                      <a:pt x="1789" y="743"/>
                    </a:cubicBezTo>
                    <a:cubicBezTo>
                      <a:pt x="1786" y="743"/>
                      <a:pt x="1783" y="743"/>
                      <a:pt x="1780" y="743"/>
                    </a:cubicBezTo>
                    <a:cubicBezTo>
                      <a:pt x="1777" y="743"/>
                      <a:pt x="1774" y="743"/>
                      <a:pt x="1771" y="743"/>
                    </a:cubicBezTo>
                    <a:cubicBezTo>
                      <a:pt x="1676" y="743"/>
                      <a:pt x="1594" y="787"/>
                      <a:pt x="1524" y="866"/>
                    </a:cubicBezTo>
                    <a:cubicBezTo>
                      <a:pt x="1473" y="925"/>
                      <a:pt x="1406" y="1031"/>
                      <a:pt x="1371" y="1210"/>
                    </a:cubicBezTo>
                    <a:cubicBezTo>
                      <a:pt x="1244" y="893"/>
                      <a:pt x="1090" y="699"/>
                      <a:pt x="932" y="664"/>
                    </a:cubicBezTo>
                    <a:cubicBezTo>
                      <a:pt x="916" y="660"/>
                      <a:pt x="900" y="658"/>
                      <a:pt x="884" y="658"/>
                    </a:cubicBezTo>
                    <a:cubicBezTo>
                      <a:pt x="817" y="658"/>
                      <a:pt x="757" y="691"/>
                      <a:pt x="710" y="748"/>
                    </a:cubicBezTo>
                    <a:cubicBezTo>
                      <a:pt x="617" y="863"/>
                      <a:pt x="585" y="1095"/>
                      <a:pt x="650" y="1416"/>
                    </a:cubicBezTo>
                    <a:cubicBezTo>
                      <a:pt x="502" y="1232"/>
                      <a:pt x="340" y="1086"/>
                      <a:pt x="177" y="987"/>
                    </a:cubicBezTo>
                    <a:cubicBezTo>
                      <a:pt x="334" y="574"/>
                      <a:pt x="1124" y="156"/>
                      <a:pt x="1777" y="156"/>
                    </a:cubicBezTo>
                    <a:close/>
                    <a:moveTo>
                      <a:pt x="1775" y="1"/>
                    </a:moveTo>
                    <a:cubicBezTo>
                      <a:pt x="1089" y="1"/>
                      <a:pt x="137" y="464"/>
                      <a:pt x="7" y="1005"/>
                    </a:cubicBezTo>
                    <a:cubicBezTo>
                      <a:pt x="0" y="1040"/>
                      <a:pt x="15" y="1074"/>
                      <a:pt x="46" y="1092"/>
                    </a:cubicBezTo>
                    <a:cubicBezTo>
                      <a:pt x="349" y="1256"/>
                      <a:pt x="659" y="1621"/>
                      <a:pt x="880" y="2071"/>
                    </a:cubicBezTo>
                    <a:cubicBezTo>
                      <a:pt x="883" y="2077"/>
                      <a:pt x="886" y="2085"/>
                      <a:pt x="889" y="2090"/>
                    </a:cubicBezTo>
                    <a:cubicBezTo>
                      <a:pt x="903" y="2119"/>
                      <a:pt x="931" y="2135"/>
                      <a:pt x="960" y="2135"/>
                    </a:cubicBezTo>
                    <a:cubicBezTo>
                      <a:pt x="970" y="2135"/>
                      <a:pt x="982" y="2132"/>
                      <a:pt x="990" y="2126"/>
                    </a:cubicBezTo>
                    <a:cubicBezTo>
                      <a:pt x="1028" y="2107"/>
                      <a:pt x="1044" y="2061"/>
                      <a:pt x="1027" y="2023"/>
                    </a:cubicBezTo>
                    <a:cubicBezTo>
                      <a:pt x="1022" y="2017"/>
                      <a:pt x="1021" y="2009"/>
                      <a:pt x="1016" y="2003"/>
                    </a:cubicBezTo>
                    <a:cubicBezTo>
                      <a:pt x="712" y="1373"/>
                      <a:pt x="740" y="959"/>
                      <a:pt x="829" y="844"/>
                    </a:cubicBezTo>
                    <a:cubicBezTo>
                      <a:pt x="848" y="820"/>
                      <a:pt x="865" y="815"/>
                      <a:pt x="881" y="815"/>
                    </a:cubicBezTo>
                    <a:cubicBezTo>
                      <a:pt x="886" y="815"/>
                      <a:pt x="891" y="815"/>
                      <a:pt x="895" y="816"/>
                    </a:cubicBezTo>
                    <a:cubicBezTo>
                      <a:pt x="993" y="839"/>
                      <a:pt x="1204" y="1055"/>
                      <a:pt x="1363" y="1730"/>
                    </a:cubicBezTo>
                    <a:cubicBezTo>
                      <a:pt x="1372" y="1767"/>
                      <a:pt x="1405" y="1790"/>
                      <a:pt x="1440" y="1790"/>
                    </a:cubicBezTo>
                    <a:cubicBezTo>
                      <a:pt x="1445" y="1790"/>
                      <a:pt x="1450" y="1790"/>
                      <a:pt x="1455" y="1789"/>
                    </a:cubicBezTo>
                    <a:cubicBezTo>
                      <a:pt x="1495" y="1782"/>
                      <a:pt x="1523" y="1743"/>
                      <a:pt x="1517" y="1702"/>
                    </a:cubicBezTo>
                    <a:cubicBezTo>
                      <a:pt x="1456" y="1235"/>
                      <a:pt x="1580" y="1036"/>
                      <a:pt x="1637" y="974"/>
                    </a:cubicBezTo>
                    <a:cubicBezTo>
                      <a:pt x="1679" y="925"/>
                      <a:pt x="1728" y="907"/>
                      <a:pt x="1775" y="902"/>
                    </a:cubicBezTo>
                    <a:cubicBezTo>
                      <a:pt x="1829" y="904"/>
                      <a:pt x="1871" y="925"/>
                      <a:pt x="1913" y="974"/>
                    </a:cubicBezTo>
                    <a:cubicBezTo>
                      <a:pt x="1967" y="1037"/>
                      <a:pt x="2093" y="1235"/>
                      <a:pt x="2031" y="1705"/>
                    </a:cubicBezTo>
                    <a:cubicBezTo>
                      <a:pt x="2025" y="1745"/>
                      <a:pt x="2053" y="1783"/>
                      <a:pt x="2093" y="1791"/>
                    </a:cubicBezTo>
                    <a:cubicBezTo>
                      <a:pt x="2098" y="1792"/>
                      <a:pt x="2103" y="1792"/>
                      <a:pt x="2107" y="1792"/>
                    </a:cubicBezTo>
                    <a:cubicBezTo>
                      <a:pt x="2143" y="1792"/>
                      <a:pt x="2175" y="1768"/>
                      <a:pt x="2183" y="1732"/>
                    </a:cubicBezTo>
                    <a:cubicBezTo>
                      <a:pt x="2344" y="1057"/>
                      <a:pt x="2554" y="841"/>
                      <a:pt x="2653" y="819"/>
                    </a:cubicBezTo>
                    <a:cubicBezTo>
                      <a:pt x="2658" y="817"/>
                      <a:pt x="2663" y="816"/>
                      <a:pt x="2669" y="816"/>
                    </a:cubicBezTo>
                    <a:cubicBezTo>
                      <a:pt x="2683" y="816"/>
                      <a:pt x="2700" y="823"/>
                      <a:pt x="2719" y="845"/>
                    </a:cubicBezTo>
                    <a:cubicBezTo>
                      <a:pt x="2809" y="961"/>
                      <a:pt x="2836" y="1373"/>
                      <a:pt x="2535" y="1997"/>
                    </a:cubicBezTo>
                    <a:cubicBezTo>
                      <a:pt x="2530" y="2006"/>
                      <a:pt x="2524" y="2015"/>
                      <a:pt x="2521" y="2024"/>
                    </a:cubicBezTo>
                    <a:cubicBezTo>
                      <a:pt x="2504" y="2062"/>
                      <a:pt x="2520" y="2108"/>
                      <a:pt x="2558" y="2127"/>
                    </a:cubicBezTo>
                    <a:cubicBezTo>
                      <a:pt x="2569" y="2133"/>
                      <a:pt x="2581" y="2136"/>
                      <a:pt x="2593" y="2136"/>
                    </a:cubicBezTo>
                    <a:cubicBezTo>
                      <a:pt x="2621" y="2136"/>
                      <a:pt x="2649" y="2119"/>
                      <a:pt x="2662" y="2092"/>
                    </a:cubicBezTo>
                    <a:cubicBezTo>
                      <a:pt x="2666" y="2083"/>
                      <a:pt x="2670" y="2074"/>
                      <a:pt x="2675" y="2064"/>
                    </a:cubicBezTo>
                    <a:cubicBezTo>
                      <a:pt x="2892" y="1619"/>
                      <a:pt x="3202" y="1257"/>
                      <a:pt x="3503" y="1094"/>
                    </a:cubicBezTo>
                    <a:cubicBezTo>
                      <a:pt x="3534" y="1077"/>
                      <a:pt x="3549" y="1042"/>
                      <a:pt x="3542" y="1006"/>
                    </a:cubicBezTo>
                    <a:cubicBezTo>
                      <a:pt x="3413" y="464"/>
                      <a:pt x="2462"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8"/>
              <p:cNvSpPr/>
              <p:nvPr/>
            </p:nvSpPr>
            <p:spPr>
              <a:xfrm>
                <a:off x="4094225" y="5301489"/>
                <a:ext cx="849829" cy="289535"/>
              </a:xfrm>
              <a:custGeom>
                <a:avLst/>
                <a:gdLst/>
                <a:ahLst/>
                <a:cxnLst/>
                <a:rect l="l" t="t" r="r" b="b"/>
                <a:pathLst>
                  <a:path w="11497" h="3917" extrusionOk="0">
                    <a:moveTo>
                      <a:pt x="5749" y="1"/>
                    </a:moveTo>
                    <a:cubicBezTo>
                      <a:pt x="5618" y="2"/>
                      <a:pt x="5506" y="55"/>
                      <a:pt x="5421" y="159"/>
                    </a:cubicBezTo>
                    <a:cubicBezTo>
                      <a:pt x="5274" y="340"/>
                      <a:pt x="5215" y="676"/>
                      <a:pt x="5243" y="1148"/>
                    </a:cubicBezTo>
                    <a:cubicBezTo>
                      <a:pt x="4984" y="535"/>
                      <a:pt x="4680" y="202"/>
                      <a:pt x="4438" y="134"/>
                    </a:cubicBezTo>
                    <a:cubicBezTo>
                      <a:pt x="4406" y="125"/>
                      <a:pt x="4375" y="120"/>
                      <a:pt x="4346" y="120"/>
                    </a:cubicBezTo>
                    <a:cubicBezTo>
                      <a:pt x="4278" y="120"/>
                      <a:pt x="4217" y="144"/>
                      <a:pt x="4170" y="193"/>
                    </a:cubicBezTo>
                    <a:cubicBezTo>
                      <a:pt x="4058" y="306"/>
                      <a:pt x="4043" y="532"/>
                      <a:pt x="4129" y="828"/>
                    </a:cubicBezTo>
                    <a:lnTo>
                      <a:pt x="4135" y="850"/>
                    </a:lnTo>
                    <a:cubicBezTo>
                      <a:pt x="4046" y="717"/>
                      <a:pt x="3950" y="586"/>
                      <a:pt x="3847" y="462"/>
                    </a:cubicBezTo>
                    <a:cubicBezTo>
                      <a:pt x="3745" y="339"/>
                      <a:pt x="3638" y="294"/>
                      <a:pt x="3546" y="294"/>
                    </a:cubicBezTo>
                    <a:cubicBezTo>
                      <a:pt x="3495" y="294"/>
                      <a:pt x="3449" y="307"/>
                      <a:pt x="3411" y="329"/>
                    </a:cubicBezTo>
                    <a:cubicBezTo>
                      <a:pt x="3256" y="416"/>
                      <a:pt x="3198" y="630"/>
                      <a:pt x="3271" y="837"/>
                    </a:cubicBezTo>
                    <a:cubicBezTo>
                      <a:pt x="3408" y="1227"/>
                      <a:pt x="3528" y="1546"/>
                      <a:pt x="3618" y="1782"/>
                    </a:cubicBezTo>
                    <a:cubicBezTo>
                      <a:pt x="3557" y="1689"/>
                      <a:pt x="3489" y="1583"/>
                      <a:pt x="3411" y="1463"/>
                    </a:cubicBezTo>
                    <a:cubicBezTo>
                      <a:pt x="3309" y="1305"/>
                      <a:pt x="3190" y="1120"/>
                      <a:pt x="3054" y="911"/>
                    </a:cubicBezTo>
                    <a:cubicBezTo>
                      <a:pt x="2934" y="726"/>
                      <a:pt x="2795" y="662"/>
                      <a:pt x="2679" y="662"/>
                    </a:cubicBezTo>
                    <a:cubicBezTo>
                      <a:pt x="2627" y="662"/>
                      <a:pt x="2579" y="675"/>
                      <a:pt x="2540" y="696"/>
                    </a:cubicBezTo>
                    <a:cubicBezTo>
                      <a:pt x="2376" y="784"/>
                      <a:pt x="2271" y="1038"/>
                      <a:pt x="2398" y="1339"/>
                    </a:cubicBezTo>
                    <a:cubicBezTo>
                      <a:pt x="2534" y="1662"/>
                      <a:pt x="2648" y="1916"/>
                      <a:pt x="2733" y="2107"/>
                    </a:cubicBezTo>
                    <a:cubicBezTo>
                      <a:pt x="2559" y="1903"/>
                      <a:pt x="2312" y="1634"/>
                      <a:pt x="1987" y="1318"/>
                    </a:cubicBezTo>
                    <a:cubicBezTo>
                      <a:pt x="1848" y="1183"/>
                      <a:pt x="1725" y="1145"/>
                      <a:pt x="1632" y="1145"/>
                    </a:cubicBezTo>
                    <a:cubicBezTo>
                      <a:pt x="1560" y="1145"/>
                      <a:pt x="1506" y="1167"/>
                      <a:pt x="1475" y="1184"/>
                    </a:cubicBezTo>
                    <a:cubicBezTo>
                      <a:pt x="1329" y="1264"/>
                      <a:pt x="1252" y="1457"/>
                      <a:pt x="1289" y="1642"/>
                    </a:cubicBezTo>
                    <a:cubicBezTo>
                      <a:pt x="1301" y="1707"/>
                      <a:pt x="1320" y="1758"/>
                      <a:pt x="1360" y="1828"/>
                    </a:cubicBezTo>
                    <a:cubicBezTo>
                      <a:pt x="1177" y="1720"/>
                      <a:pt x="1009" y="1667"/>
                      <a:pt x="876" y="1667"/>
                    </a:cubicBezTo>
                    <a:cubicBezTo>
                      <a:pt x="855" y="1667"/>
                      <a:pt x="835" y="1669"/>
                      <a:pt x="816" y="1671"/>
                    </a:cubicBezTo>
                    <a:cubicBezTo>
                      <a:pt x="702" y="1687"/>
                      <a:pt x="626" y="1748"/>
                      <a:pt x="596" y="1844"/>
                    </a:cubicBezTo>
                    <a:cubicBezTo>
                      <a:pt x="550" y="1996"/>
                      <a:pt x="634" y="2216"/>
                      <a:pt x="834" y="2479"/>
                    </a:cubicBezTo>
                    <a:cubicBezTo>
                      <a:pt x="698" y="2424"/>
                      <a:pt x="575" y="2401"/>
                      <a:pt x="468" y="2401"/>
                    </a:cubicBezTo>
                    <a:cubicBezTo>
                      <a:pt x="384" y="2401"/>
                      <a:pt x="311" y="2415"/>
                      <a:pt x="249" y="2441"/>
                    </a:cubicBezTo>
                    <a:cubicBezTo>
                      <a:pt x="94" y="2504"/>
                      <a:pt x="1" y="2640"/>
                      <a:pt x="1" y="2807"/>
                    </a:cubicBezTo>
                    <a:cubicBezTo>
                      <a:pt x="1" y="3107"/>
                      <a:pt x="309" y="3554"/>
                      <a:pt x="1175" y="3909"/>
                    </a:cubicBezTo>
                    <a:cubicBezTo>
                      <a:pt x="1185" y="3913"/>
                      <a:pt x="1195" y="3915"/>
                      <a:pt x="1205" y="3915"/>
                    </a:cubicBezTo>
                    <a:cubicBezTo>
                      <a:pt x="1236" y="3915"/>
                      <a:pt x="1265" y="3897"/>
                      <a:pt x="1277" y="3866"/>
                    </a:cubicBezTo>
                    <a:cubicBezTo>
                      <a:pt x="1293" y="3828"/>
                      <a:pt x="1275" y="3782"/>
                      <a:pt x="1234" y="3764"/>
                    </a:cubicBezTo>
                    <a:cubicBezTo>
                      <a:pt x="441" y="3439"/>
                      <a:pt x="159" y="3045"/>
                      <a:pt x="159" y="2807"/>
                    </a:cubicBezTo>
                    <a:cubicBezTo>
                      <a:pt x="159" y="2704"/>
                      <a:pt x="212" y="2624"/>
                      <a:pt x="308" y="2585"/>
                    </a:cubicBezTo>
                    <a:cubicBezTo>
                      <a:pt x="352" y="2567"/>
                      <a:pt x="405" y="2557"/>
                      <a:pt x="468" y="2557"/>
                    </a:cubicBezTo>
                    <a:cubicBezTo>
                      <a:pt x="652" y="2557"/>
                      <a:pt x="911" y="2648"/>
                      <a:pt x="1210" y="2899"/>
                    </a:cubicBezTo>
                    <a:cubicBezTo>
                      <a:pt x="1270" y="2956"/>
                      <a:pt x="1333" y="3015"/>
                      <a:pt x="1401" y="3076"/>
                    </a:cubicBezTo>
                    <a:cubicBezTo>
                      <a:pt x="1416" y="3090"/>
                      <a:pt x="1434" y="3096"/>
                      <a:pt x="1452" y="3096"/>
                    </a:cubicBezTo>
                    <a:cubicBezTo>
                      <a:pt x="1473" y="3096"/>
                      <a:pt x="1495" y="3088"/>
                      <a:pt x="1510" y="3073"/>
                    </a:cubicBezTo>
                    <a:cubicBezTo>
                      <a:pt x="1540" y="3040"/>
                      <a:pt x="1540" y="2993"/>
                      <a:pt x="1510" y="2964"/>
                    </a:cubicBezTo>
                    <a:cubicBezTo>
                      <a:pt x="1444" y="2894"/>
                      <a:pt x="1379" y="2834"/>
                      <a:pt x="1314" y="2780"/>
                    </a:cubicBezTo>
                    <a:cubicBezTo>
                      <a:pt x="838" y="2317"/>
                      <a:pt x="705" y="2014"/>
                      <a:pt x="744" y="1888"/>
                    </a:cubicBezTo>
                    <a:cubicBezTo>
                      <a:pt x="750" y="1865"/>
                      <a:pt x="767" y="1834"/>
                      <a:pt x="834" y="1823"/>
                    </a:cubicBezTo>
                    <a:cubicBezTo>
                      <a:pt x="846" y="1822"/>
                      <a:pt x="858" y="1821"/>
                      <a:pt x="872" y="1821"/>
                    </a:cubicBezTo>
                    <a:cubicBezTo>
                      <a:pt x="1053" y="1821"/>
                      <a:pt x="1376" y="1971"/>
                      <a:pt x="1717" y="2303"/>
                    </a:cubicBezTo>
                    <a:cubicBezTo>
                      <a:pt x="1761" y="2359"/>
                      <a:pt x="1810" y="2422"/>
                      <a:pt x="1866" y="2491"/>
                    </a:cubicBezTo>
                    <a:cubicBezTo>
                      <a:pt x="1964" y="2612"/>
                      <a:pt x="2079" y="2757"/>
                      <a:pt x="2215" y="2927"/>
                    </a:cubicBezTo>
                    <a:cubicBezTo>
                      <a:pt x="2231" y="2946"/>
                      <a:pt x="2253" y="2956"/>
                      <a:pt x="2277" y="2956"/>
                    </a:cubicBezTo>
                    <a:cubicBezTo>
                      <a:pt x="2293" y="2956"/>
                      <a:pt x="2309" y="2951"/>
                      <a:pt x="2323" y="2941"/>
                    </a:cubicBezTo>
                    <a:cubicBezTo>
                      <a:pt x="2355" y="2916"/>
                      <a:pt x="2364" y="2871"/>
                      <a:pt x="2342" y="2835"/>
                    </a:cubicBezTo>
                    <a:cubicBezTo>
                      <a:pt x="2179" y="2581"/>
                      <a:pt x="2005" y="2367"/>
                      <a:pt x="1829" y="2196"/>
                    </a:cubicBezTo>
                    <a:cubicBezTo>
                      <a:pt x="1498" y="1783"/>
                      <a:pt x="1462" y="1724"/>
                      <a:pt x="1438" y="1608"/>
                    </a:cubicBezTo>
                    <a:cubicBezTo>
                      <a:pt x="1414" y="1490"/>
                      <a:pt x="1460" y="1364"/>
                      <a:pt x="1544" y="1318"/>
                    </a:cubicBezTo>
                    <a:cubicBezTo>
                      <a:pt x="1570" y="1305"/>
                      <a:pt x="1597" y="1298"/>
                      <a:pt x="1626" y="1298"/>
                    </a:cubicBezTo>
                    <a:cubicBezTo>
                      <a:pt x="1701" y="1298"/>
                      <a:pt x="1786" y="1343"/>
                      <a:pt x="1875" y="1429"/>
                    </a:cubicBezTo>
                    <a:cubicBezTo>
                      <a:pt x="2355" y="1894"/>
                      <a:pt x="2658" y="2259"/>
                      <a:pt x="2820" y="2455"/>
                    </a:cubicBezTo>
                    <a:cubicBezTo>
                      <a:pt x="2921" y="2577"/>
                      <a:pt x="2962" y="2626"/>
                      <a:pt x="3004" y="2626"/>
                    </a:cubicBezTo>
                    <a:cubicBezTo>
                      <a:pt x="3018" y="2626"/>
                      <a:pt x="3033" y="2621"/>
                      <a:pt x="3049" y="2611"/>
                    </a:cubicBezTo>
                    <a:cubicBezTo>
                      <a:pt x="3116" y="2568"/>
                      <a:pt x="3105" y="2546"/>
                      <a:pt x="2977" y="2271"/>
                    </a:cubicBezTo>
                    <a:cubicBezTo>
                      <a:pt x="2887" y="2077"/>
                      <a:pt x="2738" y="1752"/>
                      <a:pt x="2537" y="1274"/>
                    </a:cubicBezTo>
                    <a:cubicBezTo>
                      <a:pt x="2448" y="1067"/>
                      <a:pt x="2503" y="885"/>
                      <a:pt x="2606" y="831"/>
                    </a:cubicBezTo>
                    <a:cubicBezTo>
                      <a:pt x="2628" y="819"/>
                      <a:pt x="2651" y="813"/>
                      <a:pt x="2675" y="813"/>
                    </a:cubicBezTo>
                    <a:cubicBezTo>
                      <a:pt x="2754" y="813"/>
                      <a:pt x="2841" y="876"/>
                      <a:pt x="2916" y="992"/>
                    </a:cubicBezTo>
                    <a:cubicBezTo>
                      <a:pt x="3055" y="1202"/>
                      <a:pt x="3173" y="1386"/>
                      <a:pt x="3275" y="1543"/>
                    </a:cubicBezTo>
                    <a:cubicBezTo>
                      <a:pt x="3701" y="2202"/>
                      <a:pt x="3781" y="2325"/>
                      <a:pt x="3842" y="2325"/>
                    </a:cubicBezTo>
                    <a:cubicBezTo>
                      <a:pt x="3856" y="2325"/>
                      <a:pt x="3869" y="2319"/>
                      <a:pt x="3885" y="2311"/>
                    </a:cubicBezTo>
                    <a:cubicBezTo>
                      <a:pt x="3966" y="2271"/>
                      <a:pt x="3959" y="2250"/>
                      <a:pt x="3764" y="1738"/>
                    </a:cubicBezTo>
                    <a:cubicBezTo>
                      <a:pt x="3676" y="1501"/>
                      <a:pt x="3551" y="1178"/>
                      <a:pt x="3413" y="782"/>
                    </a:cubicBezTo>
                    <a:cubicBezTo>
                      <a:pt x="3361" y="637"/>
                      <a:pt x="3410" y="506"/>
                      <a:pt x="3484" y="463"/>
                    </a:cubicBezTo>
                    <a:cubicBezTo>
                      <a:pt x="3502" y="453"/>
                      <a:pt x="3521" y="448"/>
                      <a:pt x="3541" y="448"/>
                    </a:cubicBezTo>
                    <a:cubicBezTo>
                      <a:pt x="3597" y="448"/>
                      <a:pt x="3661" y="486"/>
                      <a:pt x="3721" y="559"/>
                    </a:cubicBezTo>
                    <a:cubicBezTo>
                      <a:pt x="3993" y="884"/>
                      <a:pt x="4194" y="1225"/>
                      <a:pt x="4331" y="1498"/>
                    </a:cubicBezTo>
                    <a:cubicBezTo>
                      <a:pt x="4526" y="2094"/>
                      <a:pt x="4578" y="2100"/>
                      <a:pt x="4612" y="2102"/>
                    </a:cubicBezTo>
                    <a:cubicBezTo>
                      <a:pt x="4613" y="2103"/>
                      <a:pt x="4615" y="2103"/>
                      <a:pt x="4616" y="2103"/>
                    </a:cubicBezTo>
                    <a:cubicBezTo>
                      <a:pt x="4646" y="2103"/>
                      <a:pt x="4675" y="2087"/>
                      <a:pt x="4689" y="2060"/>
                    </a:cubicBezTo>
                    <a:cubicBezTo>
                      <a:pt x="4715" y="2011"/>
                      <a:pt x="4636" y="1767"/>
                      <a:pt x="4482" y="1457"/>
                    </a:cubicBezTo>
                    <a:cubicBezTo>
                      <a:pt x="4427" y="1284"/>
                      <a:pt x="4356" y="1063"/>
                      <a:pt x="4274" y="781"/>
                    </a:cubicBezTo>
                    <a:cubicBezTo>
                      <a:pt x="4194" y="507"/>
                      <a:pt x="4222" y="352"/>
                      <a:pt x="4275" y="299"/>
                    </a:cubicBezTo>
                    <a:cubicBezTo>
                      <a:pt x="4282" y="292"/>
                      <a:pt x="4300" y="274"/>
                      <a:pt x="4341" y="274"/>
                    </a:cubicBezTo>
                    <a:cubicBezTo>
                      <a:pt x="4355" y="274"/>
                      <a:pt x="4371" y="276"/>
                      <a:pt x="4390" y="281"/>
                    </a:cubicBezTo>
                    <a:cubicBezTo>
                      <a:pt x="4594" y="337"/>
                      <a:pt x="5062" y="786"/>
                      <a:pt x="5367" y="2067"/>
                    </a:cubicBezTo>
                    <a:cubicBezTo>
                      <a:pt x="5374" y="2104"/>
                      <a:pt x="5407" y="2129"/>
                      <a:pt x="5442" y="2129"/>
                    </a:cubicBezTo>
                    <a:cubicBezTo>
                      <a:pt x="5448" y="2129"/>
                      <a:pt x="5453" y="2129"/>
                      <a:pt x="5458" y="2128"/>
                    </a:cubicBezTo>
                    <a:cubicBezTo>
                      <a:pt x="5500" y="2117"/>
                      <a:pt x="5528" y="2077"/>
                      <a:pt x="5517" y="2035"/>
                    </a:cubicBezTo>
                    <a:cubicBezTo>
                      <a:pt x="5269" y="812"/>
                      <a:pt x="5421" y="395"/>
                      <a:pt x="5535" y="255"/>
                    </a:cubicBezTo>
                    <a:cubicBezTo>
                      <a:pt x="5588" y="188"/>
                      <a:pt x="5656" y="154"/>
                      <a:pt x="5739" y="154"/>
                    </a:cubicBezTo>
                    <a:cubicBezTo>
                      <a:pt x="5825" y="157"/>
                      <a:pt x="5891" y="190"/>
                      <a:pt x="5946" y="256"/>
                    </a:cubicBezTo>
                    <a:cubicBezTo>
                      <a:pt x="6059" y="397"/>
                      <a:pt x="6212" y="815"/>
                      <a:pt x="5963" y="2036"/>
                    </a:cubicBezTo>
                    <a:cubicBezTo>
                      <a:pt x="5953" y="2079"/>
                      <a:pt x="5980" y="2119"/>
                      <a:pt x="6022" y="2129"/>
                    </a:cubicBezTo>
                    <a:cubicBezTo>
                      <a:pt x="6027" y="2130"/>
                      <a:pt x="6032" y="2130"/>
                      <a:pt x="6036" y="2130"/>
                    </a:cubicBezTo>
                    <a:cubicBezTo>
                      <a:pt x="6073" y="2130"/>
                      <a:pt x="6106" y="2105"/>
                      <a:pt x="6114" y="2070"/>
                    </a:cubicBezTo>
                    <a:cubicBezTo>
                      <a:pt x="6417" y="786"/>
                      <a:pt x="6886" y="339"/>
                      <a:pt x="7090" y="283"/>
                    </a:cubicBezTo>
                    <a:cubicBezTo>
                      <a:pt x="7110" y="278"/>
                      <a:pt x="7126" y="276"/>
                      <a:pt x="7139" y="276"/>
                    </a:cubicBezTo>
                    <a:cubicBezTo>
                      <a:pt x="7181" y="276"/>
                      <a:pt x="7199" y="294"/>
                      <a:pt x="7206" y="301"/>
                    </a:cubicBezTo>
                    <a:cubicBezTo>
                      <a:pt x="7259" y="357"/>
                      <a:pt x="7287" y="509"/>
                      <a:pt x="7207" y="782"/>
                    </a:cubicBezTo>
                    <a:cubicBezTo>
                      <a:pt x="7124" y="1066"/>
                      <a:pt x="7056" y="1287"/>
                      <a:pt x="6999" y="1459"/>
                    </a:cubicBezTo>
                    <a:cubicBezTo>
                      <a:pt x="6845" y="1770"/>
                      <a:pt x="6765" y="2014"/>
                      <a:pt x="6792" y="2063"/>
                    </a:cubicBezTo>
                    <a:cubicBezTo>
                      <a:pt x="6806" y="2087"/>
                      <a:pt x="6832" y="2104"/>
                      <a:pt x="6862" y="2104"/>
                    </a:cubicBezTo>
                    <a:cubicBezTo>
                      <a:pt x="6864" y="2104"/>
                      <a:pt x="6866" y="2104"/>
                      <a:pt x="6869" y="2104"/>
                    </a:cubicBezTo>
                    <a:cubicBezTo>
                      <a:pt x="6903" y="2101"/>
                      <a:pt x="6954" y="2095"/>
                      <a:pt x="7149" y="1501"/>
                    </a:cubicBezTo>
                    <a:cubicBezTo>
                      <a:pt x="7287" y="1228"/>
                      <a:pt x="7488" y="885"/>
                      <a:pt x="7759" y="561"/>
                    </a:cubicBezTo>
                    <a:cubicBezTo>
                      <a:pt x="7820" y="488"/>
                      <a:pt x="7883" y="449"/>
                      <a:pt x="7940" y="449"/>
                    </a:cubicBezTo>
                    <a:cubicBezTo>
                      <a:pt x="7960" y="449"/>
                      <a:pt x="7979" y="454"/>
                      <a:pt x="7997" y="465"/>
                    </a:cubicBezTo>
                    <a:cubicBezTo>
                      <a:pt x="8073" y="507"/>
                      <a:pt x="8120" y="639"/>
                      <a:pt x="8068" y="785"/>
                    </a:cubicBezTo>
                    <a:cubicBezTo>
                      <a:pt x="7929" y="1178"/>
                      <a:pt x="7807" y="1503"/>
                      <a:pt x="7717" y="1739"/>
                    </a:cubicBezTo>
                    <a:cubicBezTo>
                      <a:pt x="7522" y="2252"/>
                      <a:pt x="7514" y="2272"/>
                      <a:pt x="7595" y="2314"/>
                    </a:cubicBezTo>
                    <a:cubicBezTo>
                      <a:pt x="7611" y="2321"/>
                      <a:pt x="7624" y="2328"/>
                      <a:pt x="7638" y="2328"/>
                    </a:cubicBezTo>
                    <a:cubicBezTo>
                      <a:pt x="7699" y="2328"/>
                      <a:pt x="7778" y="2206"/>
                      <a:pt x="8205" y="1546"/>
                    </a:cubicBezTo>
                    <a:cubicBezTo>
                      <a:pt x="8307" y="1388"/>
                      <a:pt x="8427" y="1203"/>
                      <a:pt x="8564" y="993"/>
                    </a:cubicBezTo>
                    <a:cubicBezTo>
                      <a:pt x="8640" y="879"/>
                      <a:pt x="8727" y="815"/>
                      <a:pt x="8807" y="815"/>
                    </a:cubicBezTo>
                    <a:cubicBezTo>
                      <a:pt x="8830" y="815"/>
                      <a:pt x="8853" y="821"/>
                      <a:pt x="8875" y="832"/>
                    </a:cubicBezTo>
                    <a:cubicBezTo>
                      <a:pt x="8978" y="888"/>
                      <a:pt x="9031" y="1069"/>
                      <a:pt x="8944" y="1275"/>
                    </a:cubicBezTo>
                    <a:cubicBezTo>
                      <a:pt x="8743" y="1754"/>
                      <a:pt x="8594" y="2079"/>
                      <a:pt x="8504" y="2272"/>
                    </a:cubicBezTo>
                    <a:cubicBezTo>
                      <a:pt x="8375" y="2547"/>
                      <a:pt x="8365" y="2569"/>
                      <a:pt x="8431" y="2612"/>
                    </a:cubicBezTo>
                    <a:cubicBezTo>
                      <a:pt x="8448" y="2623"/>
                      <a:pt x="8462" y="2629"/>
                      <a:pt x="8476" y="2629"/>
                    </a:cubicBezTo>
                    <a:cubicBezTo>
                      <a:pt x="8518" y="2629"/>
                      <a:pt x="8560" y="2578"/>
                      <a:pt x="8660" y="2457"/>
                    </a:cubicBezTo>
                    <a:cubicBezTo>
                      <a:pt x="8823" y="2262"/>
                      <a:pt x="9126" y="1896"/>
                      <a:pt x="9606" y="1430"/>
                    </a:cubicBezTo>
                    <a:cubicBezTo>
                      <a:pt x="9695" y="1344"/>
                      <a:pt x="9782" y="1300"/>
                      <a:pt x="9856" y="1300"/>
                    </a:cubicBezTo>
                    <a:cubicBezTo>
                      <a:pt x="9885" y="1300"/>
                      <a:pt x="9912" y="1307"/>
                      <a:pt x="9936" y="1320"/>
                    </a:cubicBezTo>
                    <a:cubicBezTo>
                      <a:pt x="10021" y="1368"/>
                      <a:pt x="10066" y="1491"/>
                      <a:pt x="10043" y="1609"/>
                    </a:cubicBezTo>
                    <a:cubicBezTo>
                      <a:pt x="10019" y="1726"/>
                      <a:pt x="9981" y="1785"/>
                      <a:pt x="9651" y="2197"/>
                    </a:cubicBezTo>
                    <a:cubicBezTo>
                      <a:pt x="9476" y="2368"/>
                      <a:pt x="9301" y="2583"/>
                      <a:pt x="9139" y="2838"/>
                    </a:cubicBezTo>
                    <a:cubicBezTo>
                      <a:pt x="9117" y="2872"/>
                      <a:pt x="9126" y="2919"/>
                      <a:pt x="9158" y="2943"/>
                    </a:cubicBezTo>
                    <a:cubicBezTo>
                      <a:pt x="9173" y="2953"/>
                      <a:pt x="9189" y="2957"/>
                      <a:pt x="9205" y="2957"/>
                    </a:cubicBezTo>
                    <a:cubicBezTo>
                      <a:pt x="9228" y="2957"/>
                      <a:pt x="9250" y="2947"/>
                      <a:pt x="9266" y="2928"/>
                    </a:cubicBezTo>
                    <a:cubicBezTo>
                      <a:pt x="9400" y="2757"/>
                      <a:pt x="9517" y="2614"/>
                      <a:pt x="9614" y="2492"/>
                    </a:cubicBezTo>
                    <a:cubicBezTo>
                      <a:pt x="9671" y="2424"/>
                      <a:pt x="9719" y="2361"/>
                      <a:pt x="9764" y="2306"/>
                    </a:cubicBezTo>
                    <a:cubicBezTo>
                      <a:pt x="10106" y="1972"/>
                      <a:pt x="10430" y="1824"/>
                      <a:pt x="10611" y="1824"/>
                    </a:cubicBezTo>
                    <a:cubicBezTo>
                      <a:pt x="10624" y="1824"/>
                      <a:pt x="10636" y="1825"/>
                      <a:pt x="10647" y="1826"/>
                    </a:cubicBezTo>
                    <a:cubicBezTo>
                      <a:pt x="10713" y="1835"/>
                      <a:pt x="10730" y="1866"/>
                      <a:pt x="10737" y="1890"/>
                    </a:cubicBezTo>
                    <a:cubicBezTo>
                      <a:pt x="10775" y="2015"/>
                      <a:pt x="10641" y="2321"/>
                      <a:pt x="10167" y="2782"/>
                    </a:cubicBezTo>
                    <a:cubicBezTo>
                      <a:pt x="10102" y="2838"/>
                      <a:pt x="10037" y="2897"/>
                      <a:pt x="9970" y="2965"/>
                    </a:cubicBezTo>
                    <a:cubicBezTo>
                      <a:pt x="9941" y="2995"/>
                      <a:pt x="9941" y="3042"/>
                      <a:pt x="9970" y="3074"/>
                    </a:cubicBezTo>
                    <a:cubicBezTo>
                      <a:pt x="9986" y="3090"/>
                      <a:pt x="10006" y="3097"/>
                      <a:pt x="10027" y="3097"/>
                    </a:cubicBezTo>
                    <a:cubicBezTo>
                      <a:pt x="10046" y="3097"/>
                      <a:pt x="10065" y="3091"/>
                      <a:pt x="10080" y="3077"/>
                    </a:cubicBezTo>
                    <a:cubicBezTo>
                      <a:pt x="10146" y="3018"/>
                      <a:pt x="10211" y="2958"/>
                      <a:pt x="10270" y="2900"/>
                    </a:cubicBezTo>
                    <a:cubicBezTo>
                      <a:pt x="10569" y="2649"/>
                      <a:pt x="10829" y="2559"/>
                      <a:pt x="11013" y="2559"/>
                    </a:cubicBezTo>
                    <a:cubicBezTo>
                      <a:pt x="11076" y="2559"/>
                      <a:pt x="11129" y="2569"/>
                      <a:pt x="11173" y="2587"/>
                    </a:cubicBezTo>
                    <a:cubicBezTo>
                      <a:pt x="11269" y="2625"/>
                      <a:pt x="11322" y="2705"/>
                      <a:pt x="11322" y="2808"/>
                    </a:cubicBezTo>
                    <a:cubicBezTo>
                      <a:pt x="11322" y="3048"/>
                      <a:pt x="11040" y="3442"/>
                      <a:pt x="10247" y="3767"/>
                    </a:cubicBezTo>
                    <a:cubicBezTo>
                      <a:pt x="10207" y="3783"/>
                      <a:pt x="10188" y="3828"/>
                      <a:pt x="10204" y="3867"/>
                    </a:cubicBezTo>
                    <a:cubicBezTo>
                      <a:pt x="10217" y="3897"/>
                      <a:pt x="10244" y="3916"/>
                      <a:pt x="10276" y="3916"/>
                    </a:cubicBezTo>
                    <a:cubicBezTo>
                      <a:pt x="10285" y="3916"/>
                      <a:pt x="10294" y="3915"/>
                      <a:pt x="10322" y="3909"/>
                    </a:cubicBezTo>
                    <a:cubicBezTo>
                      <a:pt x="11187" y="3554"/>
                      <a:pt x="11496" y="3107"/>
                      <a:pt x="11496" y="2807"/>
                    </a:cubicBezTo>
                    <a:cubicBezTo>
                      <a:pt x="11496" y="2640"/>
                      <a:pt x="11403" y="2504"/>
                      <a:pt x="11248" y="2441"/>
                    </a:cubicBezTo>
                    <a:cubicBezTo>
                      <a:pt x="11186" y="2415"/>
                      <a:pt x="11113" y="2400"/>
                      <a:pt x="11029" y="2400"/>
                    </a:cubicBezTo>
                    <a:cubicBezTo>
                      <a:pt x="10922" y="2400"/>
                      <a:pt x="10799" y="2424"/>
                      <a:pt x="10663" y="2479"/>
                    </a:cubicBezTo>
                    <a:cubicBezTo>
                      <a:pt x="10863" y="2215"/>
                      <a:pt x="10948" y="1996"/>
                      <a:pt x="10901" y="1844"/>
                    </a:cubicBezTo>
                    <a:cubicBezTo>
                      <a:pt x="10871" y="1748"/>
                      <a:pt x="10795" y="1686"/>
                      <a:pt x="10682" y="1671"/>
                    </a:cubicBezTo>
                    <a:cubicBezTo>
                      <a:pt x="10663" y="1669"/>
                      <a:pt x="10643" y="1667"/>
                      <a:pt x="10622" y="1667"/>
                    </a:cubicBezTo>
                    <a:cubicBezTo>
                      <a:pt x="10488" y="1667"/>
                      <a:pt x="10321" y="1720"/>
                      <a:pt x="10137" y="1828"/>
                    </a:cubicBezTo>
                    <a:cubicBezTo>
                      <a:pt x="10180" y="1758"/>
                      <a:pt x="10196" y="1707"/>
                      <a:pt x="10210" y="1642"/>
                    </a:cubicBezTo>
                    <a:cubicBezTo>
                      <a:pt x="10247" y="1456"/>
                      <a:pt x="10168" y="1264"/>
                      <a:pt x="10022" y="1184"/>
                    </a:cubicBezTo>
                    <a:cubicBezTo>
                      <a:pt x="9991" y="1167"/>
                      <a:pt x="9938" y="1145"/>
                      <a:pt x="9866" y="1145"/>
                    </a:cubicBezTo>
                    <a:cubicBezTo>
                      <a:pt x="9773" y="1145"/>
                      <a:pt x="9650" y="1182"/>
                      <a:pt x="9510" y="1318"/>
                    </a:cubicBezTo>
                    <a:cubicBezTo>
                      <a:pt x="9185" y="1634"/>
                      <a:pt x="8939" y="1903"/>
                      <a:pt x="8764" y="2107"/>
                    </a:cubicBezTo>
                    <a:cubicBezTo>
                      <a:pt x="8851" y="1916"/>
                      <a:pt x="8963" y="1664"/>
                      <a:pt x="9099" y="1339"/>
                    </a:cubicBezTo>
                    <a:cubicBezTo>
                      <a:pt x="9225" y="1038"/>
                      <a:pt x="9120" y="784"/>
                      <a:pt x="8957" y="696"/>
                    </a:cubicBezTo>
                    <a:cubicBezTo>
                      <a:pt x="8918" y="675"/>
                      <a:pt x="8870" y="662"/>
                      <a:pt x="8818" y="662"/>
                    </a:cubicBezTo>
                    <a:cubicBezTo>
                      <a:pt x="8702" y="662"/>
                      <a:pt x="8564" y="726"/>
                      <a:pt x="8445" y="911"/>
                    </a:cubicBezTo>
                    <a:cubicBezTo>
                      <a:pt x="8306" y="1120"/>
                      <a:pt x="8188" y="1305"/>
                      <a:pt x="8086" y="1463"/>
                    </a:cubicBezTo>
                    <a:cubicBezTo>
                      <a:pt x="8010" y="1581"/>
                      <a:pt x="7940" y="1687"/>
                      <a:pt x="7879" y="1782"/>
                    </a:cubicBezTo>
                    <a:cubicBezTo>
                      <a:pt x="7968" y="1546"/>
                      <a:pt x="8090" y="1227"/>
                      <a:pt x="8226" y="837"/>
                    </a:cubicBezTo>
                    <a:cubicBezTo>
                      <a:pt x="8298" y="630"/>
                      <a:pt x="8239" y="416"/>
                      <a:pt x="8086" y="329"/>
                    </a:cubicBezTo>
                    <a:cubicBezTo>
                      <a:pt x="8048" y="308"/>
                      <a:pt x="8002" y="294"/>
                      <a:pt x="7952" y="294"/>
                    </a:cubicBezTo>
                    <a:cubicBezTo>
                      <a:pt x="7860" y="294"/>
                      <a:pt x="7753" y="339"/>
                      <a:pt x="7650" y="462"/>
                    </a:cubicBezTo>
                    <a:cubicBezTo>
                      <a:pt x="7548" y="586"/>
                      <a:pt x="7451" y="717"/>
                      <a:pt x="7362" y="850"/>
                    </a:cubicBezTo>
                    <a:lnTo>
                      <a:pt x="7368" y="828"/>
                    </a:lnTo>
                    <a:cubicBezTo>
                      <a:pt x="7455" y="532"/>
                      <a:pt x="7440" y="306"/>
                      <a:pt x="7327" y="193"/>
                    </a:cubicBezTo>
                    <a:cubicBezTo>
                      <a:pt x="7280" y="144"/>
                      <a:pt x="7219" y="120"/>
                      <a:pt x="7151" y="120"/>
                    </a:cubicBezTo>
                    <a:cubicBezTo>
                      <a:pt x="7122" y="120"/>
                      <a:pt x="7091" y="125"/>
                      <a:pt x="7059" y="134"/>
                    </a:cubicBezTo>
                    <a:cubicBezTo>
                      <a:pt x="6817" y="202"/>
                      <a:pt x="6511" y="535"/>
                      <a:pt x="6254" y="1148"/>
                    </a:cubicBezTo>
                    <a:cubicBezTo>
                      <a:pt x="6282" y="676"/>
                      <a:pt x="6223" y="340"/>
                      <a:pt x="6076" y="159"/>
                    </a:cubicBezTo>
                    <a:cubicBezTo>
                      <a:pt x="5993" y="55"/>
                      <a:pt x="5879" y="1"/>
                      <a:pt x="57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779" name="Google Shape;779;p8"/>
          <p:cNvPicPr preferRelativeResize="0"/>
          <p:nvPr/>
        </p:nvPicPr>
        <p:blipFill>
          <a:blip r:embed="rId7">
            <a:alphaModFix/>
          </a:blip>
          <a:stretch>
            <a:fillRect/>
          </a:stretch>
        </p:blipFill>
        <p:spPr>
          <a:xfrm rot="486905">
            <a:off x="6355650" y="-97276"/>
            <a:ext cx="2915428" cy="1154625"/>
          </a:xfrm>
          <a:prstGeom prst="rect">
            <a:avLst/>
          </a:prstGeom>
          <a:noFill/>
          <a:ln>
            <a:noFill/>
          </a:ln>
          <a:effectLst>
            <a:outerShdw blurRad="57150" dist="19050" dir="5400000" algn="bl" rotWithShape="0">
              <a:srgbClr val="000000">
                <a:alpha val="50000"/>
              </a:srgbClr>
            </a:outerShdw>
          </a:effectLst>
        </p:spPr>
      </p:pic>
      <p:pic>
        <p:nvPicPr>
          <p:cNvPr id="780" name="Google Shape;780;p8"/>
          <p:cNvPicPr preferRelativeResize="0"/>
          <p:nvPr/>
        </p:nvPicPr>
        <p:blipFill rotWithShape="1">
          <a:blip r:embed="rId8">
            <a:alphaModFix amt="44000"/>
          </a:blip>
          <a:srcRect b="71723"/>
          <a:stretch/>
        </p:blipFill>
        <p:spPr>
          <a:xfrm rot="510380">
            <a:off x="6539471" y="75308"/>
            <a:ext cx="2242743" cy="861704"/>
          </a:xfrm>
          <a:prstGeom prst="rect">
            <a:avLst/>
          </a:prstGeom>
          <a:noFill/>
          <a:ln>
            <a:noFill/>
          </a:ln>
        </p:spPr>
      </p:pic>
      <p:grpSp>
        <p:nvGrpSpPr>
          <p:cNvPr id="781" name="Google Shape;781;p8"/>
          <p:cNvGrpSpPr/>
          <p:nvPr/>
        </p:nvGrpSpPr>
        <p:grpSpPr>
          <a:xfrm rot="-5400000">
            <a:off x="2105309" y="2454411"/>
            <a:ext cx="637900" cy="4451584"/>
            <a:chOff x="2950800" y="3013475"/>
            <a:chExt cx="254600" cy="1776725"/>
          </a:xfrm>
        </p:grpSpPr>
        <p:grpSp>
          <p:nvGrpSpPr>
            <p:cNvPr id="782" name="Google Shape;782;p8"/>
            <p:cNvGrpSpPr/>
            <p:nvPr/>
          </p:nvGrpSpPr>
          <p:grpSpPr>
            <a:xfrm>
              <a:off x="2950800" y="3015400"/>
              <a:ext cx="254600" cy="1704725"/>
              <a:chOff x="2950800" y="3015400"/>
              <a:chExt cx="254600" cy="1704725"/>
            </a:xfrm>
          </p:grpSpPr>
          <p:sp>
            <p:nvSpPr>
              <p:cNvPr id="783" name="Google Shape;783;p8"/>
              <p:cNvSpPr/>
              <p:nvPr/>
            </p:nvSpPr>
            <p:spPr>
              <a:xfrm>
                <a:off x="2960050" y="3290750"/>
                <a:ext cx="245350" cy="319300"/>
              </a:xfrm>
              <a:custGeom>
                <a:avLst/>
                <a:gdLst/>
                <a:ahLst/>
                <a:cxnLst/>
                <a:rect l="l" t="t" r="r" b="b"/>
                <a:pathLst>
                  <a:path w="9814" h="12772" extrusionOk="0">
                    <a:moveTo>
                      <a:pt x="3800" y="0"/>
                    </a:moveTo>
                    <a:lnTo>
                      <a:pt x="3800" y="0"/>
                    </a:lnTo>
                    <a:cubicBezTo>
                      <a:pt x="3065" y="607"/>
                      <a:pt x="2888" y="1219"/>
                      <a:pt x="3647" y="1773"/>
                    </a:cubicBezTo>
                    <a:cubicBezTo>
                      <a:pt x="4357" y="2293"/>
                      <a:pt x="5271" y="2368"/>
                      <a:pt x="5484" y="3851"/>
                    </a:cubicBezTo>
                    <a:cubicBezTo>
                      <a:pt x="5914" y="6862"/>
                      <a:pt x="0" y="8458"/>
                      <a:pt x="433" y="12772"/>
                    </a:cubicBezTo>
                    <a:cubicBezTo>
                      <a:pt x="1310" y="10017"/>
                      <a:pt x="2193" y="9816"/>
                      <a:pt x="3570" y="9051"/>
                    </a:cubicBezTo>
                    <a:cubicBezTo>
                      <a:pt x="9813" y="5580"/>
                      <a:pt x="8821" y="1876"/>
                      <a:pt x="4914" y="1167"/>
                    </a:cubicBezTo>
                    <a:cubicBezTo>
                      <a:pt x="4090" y="1017"/>
                      <a:pt x="3741" y="941"/>
                      <a:pt x="3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8"/>
              <p:cNvSpPr/>
              <p:nvPr/>
            </p:nvSpPr>
            <p:spPr>
              <a:xfrm>
                <a:off x="2950800" y="3015400"/>
                <a:ext cx="245350" cy="319350"/>
              </a:xfrm>
              <a:custGeom>
                <a:avLst/>
                <a:gdLst/>
                <a:ahLst/>
                <a:cxnLst/>
                <a:rect l="l" t="t" r="r" b="b"/>
                <a:pathLst>
                  <a:path w="9814" h="12774" extrusionOk="0">
                    <a:moveTo>
                      <a:pt x="6015" y="1"/>
                    </a:moveTo>
                    <a:cubicBezTo>
                      <a:pt x="6074" y="943"/>
                      <a:pt x="5724" y="1018"/>
                      <a:pt x="4901" y="1167"/>
                    </a:cubicBezTo>
                    <a:cubicBezTo>
                      <a:pt x="995" y="1876"/>
                      <a:pt x="1" y="5582"/>
                      <a:pt x="6246" y="9053"/>
                    </a:cubicBezTo>
                    <a:cubicBezTo>
                      <a:pt x="7621" y="9817"/>
                      <a:pt x="8505" y="10017"/>
                      <a:pt x="9383" y="12773"/>
                    </a:cubicBezTo>
                    <a:cubicBezTo>
                      <a:pt x="9814" y="8459"/>
                      <a:pt x="3900" y="6864"/>
                      <a:pt x="4331" y="3853"/>
                    </a:cubicBezTo>
                    <a:cubicBezTo>
                      <a:pt x="4543" y="2370"/>
                      <a:pt x="5457" y="2294"/>
                      <a:pt x="6167" y="1773"/>
                    </a:cubicBezTo>
                    <a:cubicBezTo>
                      <a:pt x="6926" y="1219"/>
                      <a:pt x="6749" y="608"/>
                      <a:pt x="6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8"/>
              <p:cNvSpPr/>
              <p:nvPr/>
            </p:nvSpPr>
            <p:spPr>
              <a:xfrm>
                <a:off x="2960050" y="3845750"/>
                <a:ext cx="245350" cy="319325"/>
              </a:xfrm>
              <a:custGeom>
                <a:avLst/>
                <a:gdLst/>
                <a:ahLst/>
                <a:cxnLst/>
                <a:rect l="l" t="t" r="r" b="b"/>
                <a:pathLst>
                  <a:path w="9814" h="12773" extrusionOk="0">
                    <a:moveTo>
                      <a:pt x="3800" y="1"/>
                    </a:moveTo>
                    <a:lnTo>
                      <a:pt x="3800" y="1"/>
                    </a:lnTo>
                    <a:cubicBezTo>
                      <a:pt x="3065" y="608"/>
                      <a:pt x="2888" y="1219"/>
                      <a:pt x="3647" y="1773"/>
                    </a:cubicBezTo>
                    <a:cubicBezTo>
                      <a:pt x="4357" y="2293"/>
                      <a:pt x="5271" y="2370"/>
                      <a:pt x="5484" y="3851"/>
                    </a:cubicBezTo>
                    <a:cubicBezTo>
                      <a:pt x="5914" y="6863"/>
                      <a:pt x="0" y="8458"/>
                      <a:pt x="433" y="12772"/>
                    </a:cubicBezTo>
                    <a:cubicBezTo>
                      <a:pt x="1310" y="10018"/>
                      <a:pt x="2193" y="9817"/>
                      <a:pt x="3570" y="9053"/>
                    </a:cubicBezTo>
                    <a:cubicBezTo>
                      <a:pt x="9813" y="5582"/>
                      <a:pt x="8821" y="1877"/>
                      <a:pt x="4914" y="1168"/>
                    </a:cubicBezTo>
                    <a:cubicBezTo>
                      <a:pt x="4090" y="1017"/>
                      <a:pt x="3741" y="942"/>
                      <a:pt x="38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8"/>
              <p:cNvSpPr/>
              <p:nvPr/>
            </p:nvSpPr>
            <p:spPr>
              <a:xfrm>
                <a:off x="2950800" y="3570450"/>
                <a:ext cx="245350" cy="319300"/>
              </a:xfrm>
              <a:custGeom>
                <a:avLst/>
                <a:gdLst/>
                <a:ahLst/>
                <a:cxnLst/>
                <a:rect l="l" t="t" r="r" b="b"/>
                <a:pathLst>
                  <a:path w="9814" h="12772" extrusionOk="0">
                    <a:moveTo>
                      <a:pt x="6015" y="1"/>
                    </a:moveTo>
                    <a:lnTo>
                      <a:pt x="6015" y="1"/>
                    </a:lnTo>
                    <a:cubicBezTo>
                      <a:pt x="6074" y="941"/>
                      <a:pt x="5724" y="1017"/>
                      <a:pt x="4901" y="1167"/>
                    </a:cubicBezTo>
                    <a:cubicBezTo>
                      <a:pt x="995" y="1876"/>
                      <a:pt x="1" y="5581"/>
                      <a:pt x="6246" y="9051"/>
                    </a:cubicBezTo>
                    <a:cubicBezTo>
                      <a:pt x="7621" y="9817"/>
                      <a:pt x="8505" y="10016"/>
                      <a:pt x="9383" y="12772"/>
                    </a:cubicBezTo>
                    <a:cubicBezTo>
                      <a:pt x="9814" y="8458"/>
                      <a:pt x="3900" y="6863"/>
                      <a:pt x="4331" y="3851"/>
                    </a:cubicBezTo>
                    <a:cubicBezTo>
                      <a:pt x="4543" y="2368"/>
                      <a:pt x="5457" y="2293"/>
                      <a:pt x="6167" y="1773"/>
                    </a:cubicBezTo>
                    <a:cubicBezTo>
                      <a:pt x="6926" y="1219"/>
                      <a:pt x="6749" y="608"/>
                      <a:pt x="6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8"/>
              <p:cNvSpPr/>
              <p:nvPr/>
            </p:nvSpPr>
            <p:spPr>
              <a:xfrm>
                <a:off x="2960050" y="4400775"/>
                <a:ext cx="245350" cy="319350"/>
              </a:xfrm>
              <a:custGeom>
                <a:avLst/>
                <a:gdLst/>
                <a:ahLst/>
                <a:cxnLst/>
                <a:rect l="l" t="t" r="r" b="b"/>
                <a:pathLst>
                  <a:path w="9814" h="12774" extrusionOk="0">
                    <a:moveTo>
                      <a:pt x="3800" y="0"/>
                    </a:moveTo>
                    <a:lnTo>
                      <a:pt x="3800" y="0"/>
                    </a:lnTo>
                    <a:cubicBezTo>
                      <a:pt x="3065" y="607"/>
                      <a:pt x="2888" y="1219"/>
                      <a:pt x="3647" y="1773"/>
                    </a:cubicBezTo>
                    <a:cubicBezTo>
                      <a:pt x="4357" y="2294"/>
                      <a:pt x="5271" y="2369"/>
                      <a:pt x="5484" y="3852"/>
                    </a:cubicBezTo>
                    <a:cubicBezTo>
                      <a:pt x="5914" y="6862"/>
                      <a:pt x="0" y="8458"/>
                      <a:pt x="433" y="12773"/>
                    </a:cubicBezTo>
                    <a:cubicBezTo>
                      <a:pt x="1310" y="10017"/>
                      <a:pt x="2193" y="9816"/>
                      <a:pt x="3570" y="9053"/>
                    </a:cubicBezTo>
                    <a:cubicBezTo>
                      <a:pt x="9813" y="5582"/>
                      <a:pt x="8821" y="1876"/>
                      <a:pt x="4914" y="1167"/>
                    </a:cubicBezTo>
                    <a:cubicBezTo>
                      <a:pt x="4090" y="1018"/>
                      <a:pt x="3741" y="943"/>
                      <a:pt x="3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8"/>
              <p:cNvSpPr/>
              <p:nvPr/>
            </p:nvSpPr>
            <p:spPr>
              <a:xfrm>
                <a:off x="2950800" y="4125475"/>
                <a:ext cx="245350" cy="319300"/>
              </a:xfrm>
              <a:custGeom>
                <a:avLst/>
                <a:gdLst/>
                <a:ahLst/>
                <a:cxnLst/>
                <a:rect l="l" t="t" r="r" b="b"/>
                <a:pathLst>
                  <a:path w="9814" h="12772" extrusionOk="0">
                    <a:moveTo>
                      <a:pt x="6015" y="0"/>
                    </a:moveTo>
                    <a:lnTo>
                      <a:pt x="6015" y="0"/>
                    </a:lnTo>
                    <a:cubicBezTo>
                      <a:pt x="6074" y="941"/>
                      <a:pt x="5724" y="1016"/>
                      <a:pt x="4901" y="1167"/>
                    </a:cubicBezTo>
                    <a:cubicBezTo>
                      <a:pt x="995" y="1876"/>
                      <a:pt x="1" y="5582"/>
                      <a:pt x="6246" y="9052"/>
                    </a:cubicBezTo>
                    <a:cubicBezTo>
                      <a:pt x="7621" y="9816"/>
                      <a:pt x="8505" y="10015"/>
                      <a:pt x="9383" y="12771"/>
                    </a:cubicBezTo>
                    <a:cubicBezTo>
                      <a:pt x="9814" y="8457"/>
                      <a:pt x="3900" y="6862"/>
                      <a:pt x="4331" y="3851"/>
                    </a:cubicBezTo>
                    <a:cubicBezTo>
                      <a:pt x="4543" y="2369"/>
                      <a:pt x="5457" y="2292"/>
                      <a:pt x="6167" y="1772"/>
                    </a:cubicBezTo>
                    <a:cubicBezTo>
                      <a:pt x="6926" y="1219"/>
                      <a:pt x="6749" y="607"/>
                      <a:pt x="6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8"/>
            <p:cNvGrpSpPr/>
            <p:nvPr/>
          </p:nvGrpSpPr>
          <p:grpSpPr>
            <a:xfrm>
              <a:off x="2960325" y="3013475"/>
              <a:ext cx="235575" cy="1776725"/>
              <a:chOff x="2960325" y="3013475"/>
              <a:chExt cx="235575" cy="1776725"/>
            </a:xfrm>
          </p:grpSpPr>
          <p:sp>
            <p:nvSpPr>
              <p:cNvPr id="790" name="Google Shape;790;p8"/>
              <p:cNvSpPr/>
              <p:nvPr/>
            </p:nvSpPr>
            <p:spPr>
              <a:xfrm>
                <a:off x="2964725" y="3441700"/>
                <a:ext cx="224600" cy="238475"/>
              </a:xfrm>
              <a:custGeom>
                <a:avLst/>
                <a:gdLst/>
                <a:ahLst/>
                <a:cxnLst/>
                <a:rect l="l" t="t" r="r" b="b"/>
                <a:pathLst>
                  <a:path w="8984" h="9539" extrusionOk="0">
                    <a:moveTo>
                      <a:pt x="8140" y="169"/>
                    </a:moveTo>
                    <a:cubicBezTo>
                      <a:pt x="7973" y="678"/>
                      <a:pt x="8208" y="1177"/>
                      <a:pt x="8437" y="1660"/>
                    </a:cubicBezTo>
                    <a:cubicBezTo>
                      <a:pt x="8561" y="1925"/>
                      <a:pt x="8678" y="2171"/>
                      <a:pt x="8730" y="2415"/>
                    </a:cubicBezTo>
                    <a:cubicBezTo>
                      <a:pt x="8821" y="2857"/>
                      <a:pt x="8761" y="3220"/>
                      <a:pt x="8548" y="3496"/>
                    </a:cubicBezTo>
                    <a:cubicBezTo>
                      <a:pt x="8052" y="4140"/>
                      <a:pt x="6847" y="4201"/>
                      <a:pt x="6198" y="4232"/>
                    </a:cubicBezTo>
                    <a:cubicBezTo>
                      <a:pt x="6073" y="4238"/>
                      <a:pt x="5969" y="4244"/>
                      <a:pt x="5894" y="4251"/>
                    </a:cubicBezTo>
                    <a:cubicBezTo>
                      <a:pt x="4786" y="4369"/>
                      <a:pt x="3797" y="4907"/>
                      <a:pt x="2839" y="5425"/>
                    </a:cubicBezTo>
                    <a:lnTo>
                      <a:pt x="2637" y="5535"/>
                    </a:lnTo>
                    <a:cubicBezTo>
                      <a:pt x="1035" y="6400"/>
                      <a:pt x="840" y="7695"/>
                      <a:pt x="699" y="8644"/>
                    </a:cubicBezTo>
                    <a:cubicBezTo>
                      <a:pt x="673" y="8833"/>
                      <a:pt x="646" y="9008"/>
                      <a:pt x="611" y="9165"/>
                    </a:cubicBezTo>
                    <a:cubicBezTo>
                      <a:pt x="240" y="7517"/>
                      <a:pt x="936" y="5232"/>
                      <a:pt x="3045" y="3984"/>
                    </a:cubicBezTo>
                    <a:cubicBezTo>
                      <a:pt x="3458" y="3740"/>
                      <a:pt x="3934" y="3542"/>
                      <a:pt x="4436" y="3335"/>
                    </a:cubicBezTo>
                    <a:cubicBezTo>
                      <a:pt x="5587" y="2857"/>
                      <a:pt x="6780" y="2363"/>
                      <a:pt x="7340" y="1234"/>
                    </a:cubicBezTo>
                    <a:cubicBezTo>
                      <a:pt x="7374" y="1167"/>
                      <a:pt x="7405" y="1099"/>
                      <a:pt x="7439" y="1030"/>
                    </a:cubicBezTo>
                    <a:cubicBezTo>
                      <a:pt x="7620" y="641"/>
                      <a:pt x="7809" y="241"/>
                      <a:pt x="8140" y="169"/>
                    </a:cubicBezTo>
                    <a:close/>
                    <a:moveTo>
                      <a:pt x="8250" y="0"/>
                    </a:moveTo>
                    <a:cubicBezTo>
                      <a:pt x="7749" y="0"/>
                      <a:pt x="7511" y="513"/>
                      <a:pt x="7298" y="963"/>
                    </a:cubicBezTo>
                    <a:cubicBezTo>
                      <a:pt x="7267" y="1033"/>
                      <a:pt x="7233" y="1099"/>
                      <a:pt x="7202" y="1164"/>
                    </a:cubicBezTo>
                    <a:cubicBezTo>
                      <a:pt x="6666" y="2242"/>
                      <a:pt x="5502" y="2724"/>
                      <a:pt x="4377" y="3189"/>
                    </a:cubicBezTo>
                    <a:cubicBezTo>
                      <a:pt x="3867" y="3400"/>
                      <a:pt x="3387" y="3597"/>
                      <a:pt x="2965" y="3848"/>
                    </a:cubicBezTo>
                    <a:cubicBezTo>
                      <a:pt x="670" y="5207"/>
                      <a:pt x="1" y="7763"/>
                      <a:pt x="535" y="9483"/>
                    </a:cubicBezTo>
                    <a:cubicBezTo>
                      <a:pt x="544" y="9516"/>
                      <a:pt x="574" y="9539"/>
                      <a:pt x="608" y="9539"/>
                    </a:cubicBezTo>
                    <a:lnTo>
                      <a:pt x="609" y="9539"/>
                    </a:lnTo>
                    <a:cubicBezTo>
                      <a:pt x="643" y="9539"/>
                      <a:pt x="673" y="9518"/>
                      <a:pt x="683" y="9485"/>
                    </a:cubicBezTo>
                    <a:cubicBezTo>
                      <a:pt x="766" y="9257"/>
                      <a:pt x="807" y="8980"/>
                      <a:pt x="854" y="8663"/>
                    </a:cubicBezTo>
                    <a:cubicBezTo>
                      <a:pt x="999" y="7698"/>
                      <a:pt x="1178" y="6496"/>
                      <a:pt x="2711" y="5669"/>
                    </a:cubicBezTo>
                    <a:lnTo>
                      <a:pt x="2913" y="5560"/>
                    </a:lnTo>
                    <a:cubicBezTo>
                      <a:pt x="3857" y="5049"/>
                      <a:pt x="4833" y="4520"/>
                      <a:pt x="5910" y="4405"/>
                    </a:cubicBezTo>
                    <a:cubicBezTo>
                      <a:pt x="5984" y="4397"/>
                      <a:pt x="6083" y="4391"/>
                      <a:pt x="6205" y="4385"/>
                    </a:cubicBezTo>
                    <a:cubicBezTo>
                      <a:pt x="6878" y="4353"/>
                      <a:pt x="8131" y="4291"/>
                      <a:pt x="8672" y="3589"/>
                    </a:cubicBezTo>
                    <a:cubicBezTo>
                      <a:pt x="8914" y="3276"/>
                      <a:pt x="8984" y="2870"/>
                      <a:pt x="8882" y="2383"/>
                    </a:cubicBezTo>
                    <a:cubicBezTo>
                      <a:pt x="8829" y="2123"/>
                      <a:pt x="8702" y="1854"/>
                      <a:pt x="8579" y="1594"/>
                    </a:cubicBezTo>
                    <a:cubicBezTo>
                      <a:pt x="8347" y="1105"/>
                      <a:pt x="8109" y="597"/>
                      <a:pt x="8331" y="111"/>
                    </a:cubicBezTo>
                    <a:cubicBezTo>
                      <a:pt x="8341" y="87"/>
                      <a:pt x="8340" y="59"/>
                      <a:pt x="8325" y="37"/>
                    </a:cubicBezTo>
                    <a:cubicBezTo>
                      <a:pt x="8310" y="15"/>
                      <a:pt x="8287" y="0"/>
                      <a:pt x="82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8"/>
              <p:cNvSpPr/>
              <p:nvPr/>
            </p:nvSpPr>
            <p:spPr>
              <a:xfrm>
                <a:off x="2962925" y="3288750"/>
                <a:ext cx="206825" cy="323300"/>
              </a:xfrm>
              <a:custGeom>
                <a:avLst/>
                <a:gdLst/>
                <a:ahLst/>
                <a:cxnLst/>
                <a:rect l="l" t="t" r="r" b="b"/>
                <a:pathLst>
                  <a:path w="8273" h="12932" extrusionOk="0">
                    <a:moveTo>
                      <a:pt x="3600" y="258"/>
                    </a:moveTo>
                    <a:cubicBezTo>
                      <a:pt x="3600" y="1110"/>
                      <a:pt x="4034" y="1188"/>
                      <a:pt x="4784" y="1324"/>
                    </a:cubicBezTo>
                    <a:cubicBezTo>
                      <a:pt x="6493" y="1634"/>
                      <a:pt x="7630" y="2525"/>
                      <a:pt x="7827" y="3706"/>
                    </a:cubicBezTo>
                    <a:cubicBezTo>
                      <a:pt x="7957" y="4505"/>
                      <a:pt x="7793" y="6629"/>
                      <a:pt x="3415" y="9063"/>
                    </a:cubicBezTo>
                    <a:cubicBezTo>
                      <a:pt x="3272" y="9145"/>
                      <a:pt x="3132" y="9218"/>
                      <a:pt x="2997" y="9291"/>
                    </a:cubicBezTo>
                    <a:cubicBezTo>
                      <a:pt x="1920" y="9865"/>
                      <a:pt x="1126" y="10288"/>
                      <a:pt x="371" y="12440"/>
                    </a:cubicBezTo>
                    <a:cubicBezTo>
                      <a:pt x="358" y="10368"/>
                      <a:pt x="1876" y="8928"/>
                      <a:pt x="3226" y="7645"/>
                    </a:cubicBezTo>
                    <a:cubicBezTo>
                      <a:pt x="4471" y="6462"/>
                      <a:pt x="5648" y="5346"/>
                      <a:pt x="5444" y="3922"/>
                    </a:cubicBezTo>
                    <a:cubicBezTo>
                      <a:pt x="5276" y="2751"/>
                      <a:pt x="4676" y="2423"/>
                      <a:pt x="4095" y="2105"/>
                    </a:cubicBezTo>
                    <a:cubicBezTo>
                      <a:pt x="3922" y="2011"/>
                      <a:pt x="3740" y="1912"/>
                      <a:pt x="3576" y="1791"/>
                    </a:cubicBezTo>
                    <a:cubicBezTo>
                      <a:pt x="3279" y="1575"/>
                      <a:pt x="3126" y="1343"/>
                      <a:pt x="3118" y="1102"/>
                    </a:cubicBezTo>
                    <a:cubicBezTo>
                      <a:pt x="3111" y="843"/>
                      <a:pt x="3273" y="557"/>
                      <a:pt x="3600" y="258"/>
                    </a:cubicBezTo>
                    <a:close/>
                    <a:moveTo>
                      <a:pt x="3685" y="1"/>
                    </a:moveTo>
                    <a:cubicBezTo>
                      <a:pt x="3667" y="1"/>
                      <a:pt x="3649" y="7"/>
                      <a:pt x="3635" y="18"/>
                    </a:cubicBezTo>
                    <a:cubicBezTo>
                      <a:pt x="3179" y="395"/>
                      <a:pt x="2954" y="761"/>
                      <a:pt x="2963" y="1104"/>
                    </a:cubicBezTo>
                    <a:cubicBezTo>
                      <a:pt x="2971" y="1395"/>
                      <a:pt x="3146" y="1668"/>
                      <a:pt x="3485" y="1915"/>
                    </a:cubicBezTo>
                    <a:cubicBezTo>
                      <a:pt x="3657" y="2040"/>
                      <a:pt x="3842" y="2142"/>
                      <a:pt x="4021" y="2240"/>
                    </a:cubicBezTo>
                    <a:cubicBezTo>
                      <a:pt x="4595" y="2554"/>
                      <a:pt x="5136" y="2850"/>
                      <a:pt x="5291" y="3943"/>
                    </a:cubicBezTo>
                    <a:cubicBezTo>
                      <a:pt x="5481" y="5287"/>
                      <a:pt x="4334" y="6377"/>
                      <a:pt x="3118" y="7532"/>
                    </a:cubicBezTo>
                    <a:cubicBezTo>
                      <a:pt x="1656" y="8920"/>
                      <a:pt x="0" y="10490"/>
                      <a:pt x="238" y="12861"/>
                    </a:cubicBezTo>
                    <a:cubicBezTo>
                      <a:pt x="243" y="12898"/>
                      <a:pt x="272" y="12927"/>
                      <a:pt x="309" y="12932"/>
                    </a:cubicBezTo>
                    <a:lnTo>
                      <a:pt x="316" y="12932"/>
                    </a:lnTo>
                    <a:cubicBezTo>
                      <a:pt x="349" y="12932"/>
                      <a:pt x="380" y="12909"/>
                      <a:pt x="390" y="12875"/>
                    </a:cubicBezTo>
                    <a:cubicBezTo>
                      <a:pt x="1167" y="10441"/>
                      <a:pt x="1923" y="10038"/>
                      <a:pt x="3071" y="9427"/>
                    </a:cubicBezTo>
                    <a:cubicBezTo>
                      <a:pt x="3207" y="9353"/>
                      <a:pt x="3347" y="9279"/>
                      <a:pt x="3493" y="9198"/>
                    </a:cubicBezTo>
                    <a:cubicBezTo>
                      <a:pt x="6638" y="7452"/>
                      <a:pt x="8273" y="5439"/>
                      <a:pt x="7982" y="3678"/>
                    </a:cubicBezTo>
                    <a:cubicBezTo>
                      <a:pt x="7775" y="2430"/>
                      <a:pt x="6591" y="1492"/>
                      <a:pt x="4814" y="1169"/>
                    </a:cubicBezTo>
                    <a:cubicBezTo>
                      <a:pt x="4009" y="1023"/>
                      <a:pt x="3708" y="968"/>
                      <a:pt x="3762" y="83"/>
                    </a:cubicBezTo>
                    <a:cubicBezTo>
                      <a:pt x="3765" y="52"/>
                      <a:pt x="3747" y="24"/>
                      <a:pt x="3721" y="10"/>
                    </a:cubicBezTo>
                    <a:cubicBezTo>
                      <a:pt x="3710" y="4"/>
                      <a:pt x="3697" y="1"/>
                      <a:pt x="36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8"/>
              <p:cNvSpPr/>
              <p:nvPr/>
            </p:nvSpPr>
            <p:spPr>
              <a:xfrm>
                <a:off x="2960325" y="3311825"/>
                <a:ext cx="117450" cy="229375"/>
              </a:xfrm>
              <a:custGeom>
                <a:avLst/>
                <a:gdLst/>
                <a:ahLst/>
                <a:cxnLst/>
                <a:rect l="l" t="t" r="r" b="b"/>
                <a:pathLst>
                  <a:path w="4698" h="9175" extrusionOk="0">
                    <a:moveTo>
                      <a:pt x="1899" y="157"/>
                    </a:moveTo>
                    <a:cubicBezTo>
                      <a:pt x="1931" y="157"/>
                      <a:pt x="1963" y="159"/>
                      <a:pt x="1995" y="163"/>
                    </a:cubicBezTo>
                    <a:cubicBezTo>
                      <a:pt x="1813" y="558"/>
                      <a:pt x="1773" y="857"/>
                      <a:pt x="1871" y="1077"/>
                    </a:cubicBezTo>
                    <a:cubicBezTo>
                      <a:pt x="2004" y="1374"/>
                      <a:pt x="2358" y="1470"/>
                      <a:pt x="2702" y="1562"/>
                    </a:cubicBezTo>
                    <a:cubicBezTo>
                      <a:pt x="2794" y="1589"/>
                      <a:pt x="2887" y="1612"/>
                      <a:pt x="2976" y="1642"/>
                    </a:cubicBezTo>
                    <a:cubicBezTo>
                      <a:pt x="3708" y="1882"/>
                      <a:pt x="4188" y="2275"/>
                      <a:pt x="4365" y="2777"/>
                    </a:cubicBezTo>
                    <a:cubicBezTo>
                      <a:pt x="4535" y="3260"/>
                      <a:pt x="4420" y="3850"/>
                      <a:pt x="4042" y="4438"/>
                    </a:cubicBezTo>
                    <a:cubicBezTo>
                      <a:pt x="3775" y="4851"/>
                      <a:pt x="3385" y="5214"/>
                      <a:pt x="2973" y="5600"/>
                    </a:cubicBezTo>
                    <a:cubicBezTo>
                      <a:pt x="2151" y="6368"/>
                      <a:pt x="1225" y="7234"/>
                      <a:pt x="728" y="8861"/>
                    </a:cubicBezTo>
                    <a:cubicBezTo>
                      <a:pt x="243" y="7576"/>
                      <a:pt x="871" y="6514"/>
                      <a:pt x="1479" y="5486"/>
                    </a:cubicBezTo>
                    <a:cubicBezTo>
                      <a:pt x="2005" y="4594"/>
                      <a:pt x="2504" y="3754"/>
                      <a:pt x="2120" y="2894"/>
                    </a:cubicBezTo>
                    <a:cubicBezTo>
                      <a:pt x="1990" y="2606"/>
                      <a:pt x="1769" y="2370"/>
                      <a:pt x="1555" y="2141"/>
                    </a:cubicBezTo>
                    <a:cubicBezTo>
                      <a:pt x="1279" y="1847"/>
                      <a:pt x="1019" y="1568"/>
                      <a:pt x="961" y="1200"/>
                    </a:cubicBezTo>
                    <a:cubicBezTo>
                      <a:pt x="918" y="925"/>
                      <a:pt x="1035" y="630"/>
                      <a:pt x="1274" y="414"/>
                    </a:cubicBezTo>
                    <a:cubicBezTo>
                      <a:pt x="1459" y="247"/>
                      <a:pt x="1682" y="157"/>
                      <a:pt x="1899" y="157"/>
                    </a:cubicBezTo>
                    <a:close/>
                    <a:moveTo>
                      <a:pt x="1897" y="0"/>
                    </a:moveTo>
                    <a:cubicBezTo>
                      <a:pt x="1643" y="0"/>
                      <a:pt x="1383" y="105"/>
                      <a:pt x="1169" y="298"/>
                    </a:cubicBezTo>
                    <a:cubicBezTo>
                      <a:pt x="893" y="549"/>
                      <a:pt x="756" y="896"/>
                      <a:pt x="807" y="1225"/>
                    </a:cubicBezTo>
                    <a:cubicBezTo>
                      <a:pt x="872" y="1642"/>
                      <a:pt x="1162" y="1950"/>
                      <a:pt x="1442" y="2247"/>
                    </a:cubicBezTo>
                    <a:cubicBezTo>
                      <a:pt x="1648" y="2467"/>
                      <a:pt x="1860" y="2692"/>
                      <a:pt x="1979" y="2956"/>
                    </a:cubicBezTo>
                    <a:cubicBezTo>
                      <a:pt x="2330" y="3743"/>
                      <a:pt x="1872" y="4513"/>
                      <a:pt x="1345" y="5407"/>
                    </a:cubicBezTo>
                    <a:cubicBezTo>
                      <a:pt x="716" y="6470"/>
                      <a:pt x="1" y="7675"/>
                      <a:pt x="671" y="9128"/>
                    </a:cubicBezTo>
                    <a:cubicBezTo>
                      <a:pt x="683" y="9158"/>
                      <a:pt x="711" y="9174"/>
                      <a:pt x="741" y="9174"/>
                    </a:cubicBezTo>
                    <a:cubicBezTo>
                      <a:pt x="742" y="9174"/>
                      <a:pt x="745" y="9174"/>
                      <a:pt x="748" y="9171"/>
                    </a:cubicBezTo>
                    <a:cubicBezTo>
                      <a:pt x="779" y="9168"/>
                      <a:pt x="807" y="9145"/>
                      <a:pt x="816" y="9114"/>
                    </a:cubicBezTo>
                    <a:cubicBezTo>
                      <a:pt x="1284" y="7392"/>
                      <a:pt x="2237" y="6498"/>
                      <a:pt x="3079" y="5711"/>
                    </a:cubicBezTo>
                    <a:cubicBezTo>
                      <a:pt x="3497" y="5319"/>
                      <a:pt x="3894" y="4949"/>
                      <a:pt x="4172" y="4520"/>
                    </a:cubicBezTo>
                    <a:cubicBezTo>
                      <a:pt x="4578" y="3893"/>
                      <a:pt x="4698" y="3253"/>
                      <a:pt x="4509" y="2724"/>
                    </a:cubicBezTo>
                    <a:cubicBezTo>
                      <a:pt x="4315" y="2173"/>
                      <a:pt x="3800" y="1747"/>
                      <a:pt x="3021" y="1493"/>
                    </a:cubicBezTo>
                    <a:cubicBezTo>
                      <a:pt x="2931" y="1463"/>
                      <a:pt x="2835" y="1436"/>
                      <a:pt x="2741" y="1411"/>
                    </a:cubicBezTo>
                    <a:cubicBezTo>
                      <a:pt x="2419" y="1324"/>
                      <a:pt x="2114" y="1243"/>
                      <a:pt x="2011" y="1012"/>
                    </a:cubicBezTo>
                    <a:cubicBezTo>
                      <a:pt x="1924" y="820"/>
                      <a:pt x="1980" y="534"/>
                      <a:pt x="2178" y="140"/>
                    </a:cubicBezTo>
                    <a:cubicBezTo>
                      <a:pt x="2188" y="119"/>
                      <a:pt x="2188" y="95"/>
                      <a:pt x="2179" y="73"/>
                    </a:cubicBezTo>
                    <a:cubicBezTo>
                      <a:pt x="2171" y="52"/>
                      <a:pt x="2150" y="36"/>
                      <a:pt x="2128" y="30"/>
                    </a:cubicBezTo>
                    <a:cubicBezTo>
                      <a:pt x="2052" y="10"/>
                      <a:pt x="1975"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8"/>
              <p:cNvSpPr/>
              <p:nvPr/>
            </p:nvSpPr>
            <p:spPr>
              <a:xfrm>
                <a:off x="2966875" y="3166425"/>
                <a:ext cx="224625" cy="238475"/>
              </a:xfrm>
              <a:custGeom>
                <a:avLst/>
                <a:gdLst/>
                <a:ahLst/>
                <a:cxnLst/>
                <a:rect l="l" t="t" r="r" b="b"/>
                <a:pathLst>
                  <a:path w="8985" h="9539" extrusionOk="0">
                    <a:moveTo>
                      <a:pt x="845" y="167"/>
                    </a:moveTo>
                    <a:lnTo>
                      <a:pt x="845" y="167"/>
                    </a:lnTo>
                    <a:cubicBezTo>
                      <a:pt x="1175" y="240"/>
                      <a:pt x="1364" y="637"/>
                      <a:pt x="1545" y="1025"/>
                    </a:cubicBezTo>
                    <a:cubicBezTo>
                      <a:pt x="1579" y="1095"/>
                      <a:pt x="1610" y="1166"/>
                      <a:pt x="1644" y="1231"/>
                    </a:cubicBezTo>
                    <a:cubicBezTo>
                      <a:pt x="2205" y="2362"/>
                      <a:pt x="3396" y="2855"/>
                      <a:pt x="4548" y="3331"/>
                    </a:cubicBezTo>
                    <a:cubicBezTo>
                      <a:pt x="5050" y="3539"/>
                      <a:pt x="5527" y="3736"/>
                      <a:pt x="5939" y="3981"/>
                    </a:cubicBezTo>
                    <a:cubicBezTo>
                      <a:pt x="8048" y="5227"/>
                      <a:pt x="8744" y="7515"/>
                      <a:pt x="8373" y="9164"/>
                    </a:cubicBezTo>
                    <a:cubicBezTo>
                      <a:pt x="8339" y="9009"/>
                      <a:pt x="8313" y="8833"/>
                      <a:pt x="8285" y="8641"/>
                    </a:cubicBezTo>
                    <a:cubicBezTo>
                      <a:pt x="8143" y="7694"/>
                      <a:pt x="7951" y="6396"/>
                      <a:pt x="6348" y="5532"/>
                    </a:cubicBezTo>
                    <a:lnTo>
                      <a:pt x="6145" y="5424"/>
                    </a:lnTo>
                    <a:cubicBezTo>
                      <a:pt x="5189" y="4904"/>
                      <a:pt x="4199" y="4366"/>
                      <a:pt x="3092" y="4248"/>
                    </a:cubicBezTo>
                    <a:cubicBezTo>
                      <a:pt x="3016" y="4242"/>
                      <a:pt x="2913" y="4236"/>
                      <a:pt x="2787" y="4230"/>
                    </a:cubicBezTo>
                    <a:cubicBezTo>
                      <a:pt x="2139" y="4198"/>
                      <a:pt x="934" y="4137"/>
                      <a:pt x="436" y="3493"/>
                    </a:cubicBezTo>
                    <a:cubicBezTo>
                      <a:pt x="225" y="3219"/>
                      <a:pt x="163" y="2855"/>
                      <a:pt x="256" y="2414"/>
                    </a:cubicBezTo>
                    <a:cubicBezTo>
                      <a:pt x="306" y="2170"/>
                      <a:pt x="424" y="1920"/>
                      <a:pt x="547" y="1659"/>
                    </a:cubicBezTo>
                    <a:cubicBezTo>
                      <a:pt x="776" y="1175"/>
                      <a:pt x="1011" y="677"/>
                      <a:pt x="845" y="167"/>
                    </a:cubicBezTo>
                    <a:close/>
                    <a:moveTo>
                      <a:pt x="726" y="0"/>
                    </a:moveTo>
                    <a:cubicBezTo>
                      <a:pt x="726" y="0"/>
                      <a:pt x="725" y="0"/>
                      <a:pt x="724" y="0"/>
                    </a:cubicBezTo>
                    <a:cubicBezTo>
                      <a:pt x="699" y="3"/>
                      <a:pt x="675" y="15"/>
                      <a:pt x="659" y="37"/>
                    </a:cubicBezTo>
                    <a:cubicBezTo>
                      <a:pt x="644" y="59"/>
                      <a:pt x="643" y="88"/>
                      <a:pt x="655" y="111"/>
                    </a:cubicBezTo>
                    <a:cubicBezTo>
                      <a:pt x="876" y="597"/>
                      <a:pt x="635" y="1102"/>
                      <a:pt x="405" y="1594"/>
                    </a:cubicBezTo>
                    <a:cubicBezTo>
                      <a:pt x="284" y="1853"/>
                      <a:pt x="158" y="2121"/>
                      <a:pt x="102" y="2383"/>
                    </a:cubicBezTo>
                    <a:cubicBezTo>
                      <a:pt x="0" y="2870"/>
                      <a:pt x="71" y="3276"/>
                      <a:pt x="312" y="3589"/>
                    </a:cubicBezTo>
                    <a:cubicBezTo>
                      <a:pt x="854" y="4290"/>
                      <a:pt x="2105" y="4353"/>
                      <a:pt x="2780" y="4386"/>
                    </a:cubicBezTo>
                    <a:cubicBezTo>
                      <a:pt x="2901" y="4391"/>
                      <a:pt x="3003" y="4397"/>
                      <a:pt x="3075" y="4405"/>
                    </a:cubicBezTo>
                    <a:cubicBezTo>
                      <a:pt x="4154" y="4518"/>
                      <a:pt x="5127" y="5049"/>
                      <a:pt x="6071" y="5560"/>
                    </a:cubicBezTo>
                    <a:lnTo>
                      <a:pt x="6275" y="5669"/>
                    </a:lnTo>
                    <a:cubicBezTo>
                      <a:pt x="7806" y="6496"/>
                      <a:pt x="7986" y="7697"/>
                      <a:pt x="8130" y="8663"/>
                    </a:cubicBezTo>
                    <a:cubicBezTo>
                      <a:pt x="8175" y="8980"/>
                      <a:pt x="8217" y="9257"/>
                      <a:pt x="8301" y="9486"/>
                    </a:cubicBezTo>
                    <a:cubicBezTo>
                      <a:pt x="8313" y="9517"/>
                      <a:pt x="8342" y="9537"/>
                      <a:pt x="8375" y="9537"/>
                    </a:cubicBezTo>
                    <a:cubicBezTo>
                      <a:pt x="8375" y="9537"/>
                      <a:pt x="8378" y="9537"/>
                      <a:pt x="8378" y="9539"/>
                    </a:cubicBezTo>
                    <a:cubicBezTo>
                      <a:pt x="8410" y="9536"/>
                      <a:pt x="8440" y="9514"/>
                      <a:pt x="8449" y="9483"/>
                    </a:cubicBezTo>
                    <a:cubicBezTo>
                      <a:pt x="8985" y="7765"/>
                      <a:pt x="8314" y="5205"/>
                      <a:pt x="6019" y="3848"/>
                    </a:cubicBezTo>
                    <a:cubicBezTo>
                      <a:pt x="5597" y="3598"/>
                      <a:pt x="5117" y="3399"/>
                      <a:pt x="4607" y="3189"/>
                    </a:cubicBezTo>
                    <a:cubicBezTo>
                      <a:pt x="3483" y="2724"/>
                      <a:pt x="2318" y="2242"/>
                      <a:pt x="1783" y="1164"/>
                    </a:cubicBezTo>
                    <a:cubicBezTo>
                      <a:pt x="1751" y="1099"/>
                      <a:pt x="1720" y="1031"/>
                      <a:pt x="1687" y="963"/>
                    </a:cubicBezTo>
                    <a:cubicBezTo>
                      <a:pt x="1475" y="509"/>
                      <a:pt x="1230" y="0"/>
                      <a:pt x="7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8"/>
              <p:cNvSpPr/>
              <p:nvPr/>
            </p:nvSpPr>
            <p:spPr>
              <a:xfrm>
                <a:off x="2986450" y="3013475"/>
                <a:ext cx="206875" cy="323300"/>
              </a:xfrm>
              <a:custGeom>
                <a:avLst/>
                <a:gdLst/>
                <a:ahLst/>
                <a:cxnLst/>
                <a:rect l="l" t="t" r="r" b="b"/>
                <a:pathLst>
                  <a:path w="8275" h="12932" extrusionOk="0">
                    <a:moveTo>
                      <a:pt x="4673" y="253"/>
                    </a:moveTo>
                    <a:cubicBezTo>
                      <a:pt x="5000" y="555"/>
                      <a:pt x="5162" y="838"/>
                      <a:pt x="5155" y="1100"/>
                    </a:cubicBezTo>
                    <a:cubicBezTo>
                      <a:pt x="5147" y="1339"/>
                      <a:pt x="4995" y="1569"/>
                      <a:pt x="4697" y="1788"/>
                    </a:cubicBezTo>
                    <a:cubicBezTo>
                      <a:pt x="4533" y="1908"/>
                      <a:pt x="4351" y="2005"/>
                      <a:pt x="4179" y="2101"/>
                    </a:cubicBezTo>
                    <a:cubicBezTo>
                      <a:pt x="3597" y="2419"/>
                      <a:pt x="2995" y="2748"/>
                      <a:pt x="2829" y="3918"/>
                    </a:cubicBezTo>
                    <a:cubicBezTo>
                      <a:pt x="2626" y="5342"/>
                      <a:pt x="3802" y="6458"/>
                      <a:pt x="5048" y="7643"/>
                    </a:cubicBezTo>
                    <a:cubicBezTo>
                      <a:pt x="6397" y="8922"/>
                      <a:pt x="7915" y="10363"/>
                      <a:pt x="7902" y="12437"/>
                    </a:cubicBezTo>
                    <a:cubicBezTo>
                      <a:pt x="7147" y="10282"/>
                      <a:pt x="6354" y="9860"/>
                      <a:pt x="5277" y="9287"/>
                    </a:cubicBezTo>
                    <a:cubicBezTo>
                      <a:pt x="5142" y="9214"/>
                      <a:pt x="5004" y="9140"/>
                      <a:pt x="4858" y="9061"/>
                    </a:cubicBezTo>
                    <a:cubicBezTo>
                      <a:pt x="479" y="6626"/>
                      <a:pt x="315" y="4503"/>
                      <a:pt x="448" y="3702"/>
                    </a:cubicBezTo>
                    <a:cubicBezTo>
                      <a:pt x="643" y="2520"/>
                      <a:pt x="1780" y="1631"/>
                      <a:pt x="3490" y="1321"/>
                    </a:cubicBezTo>
                    <a:cubicBezTo>
                      <a:pt x="4239" y="1185"/>
                      <a:pt x="4673" y="1106"/>
                      <a:pt x="4673" y="253"/>
                    </a:cubicBezTo>
                    <a:close/>
                    <a:moveTo>
                      <a:pt x="4589" y="1"/>
                    </a:moveTo>
                    <a:cubicBezTo>
                      <a:pt x="4577" y="1"/>
                      <a:pt x="4565" y="4"/>
                      <a:pt x="4554" y="10"/>
                    </a:cubicBezTo>
                    <a:cubicBezTo>
                      <a:pt x="4526" y="23"/>
                      <a:pt x="4509" y="52"/>
                      <a:pt x="4511" y="83"/>
                    </a:cubicBezTo>
                    <a:cubicBezTo>
                      <a:pt x="4564" y="970"/>
                      <a:pt x="4266" y="1023"/>
                      <a:pt x="3461" y="1169"/>
                    </a:cubicBezTo>
                    <a:cubicBezTo>
                      <a:pt x="1682" y="1491"/>
                      <a:pt x="499" y="2429"/>
                      <a:pt x="293" y="3678"/>
                    </a:cubicBezTo>
                    <a:cubicBezTo>
                      <a:pt x="0" y="5439"/>
                      <a:pt x="1637" y="7452"/>
                      <a:pt x="4781" y="9198"/>
                    </a:cubicBezTo>
                    <a:cubicBezTo>
                      <a:pt x="4926" y="9279"/>
                      <a:pt x="5069" y="9356"/>
                      <a:pt x="5204" y="9427"/>
                    </a:cubicBezTo>
                    <a:cubicBezTo>
                      <a:pt x="6350" y="10038"/>
                      <a:pt x="7107" y="10442"/>
                      <a:pt x="7884" y="12876"/>
                    </a:cubicBezTo>
                    <a:cubicBezTo>
                      <a:pt x="7893" y="12908"/>
                      <a:pt x="7924" y="12930"/>
                      <a:pt x="7958" y="12930"/>
                    </a:cubicBezTo>
                    <a:cubicBezTo>
                      <a:pt x="7961" y="12930"/>
                      <a:pt x="7964" y="12930"/>
                      <a:pt x="7966" y="12932"/>
                    </a:cubicBezTo>
                    <a:cubicBezTo>
                      <a:pt x="8002" y="12927"/>
                      <a:pt x="8032" y="12898"/>
                      <a:pt x="8035" y="12861"/>
                    </a:cubicBezTo>
                    <a:cubicBezTo>
                      <a:pt x="8274" y="10490"/>
                      <a:pt x="6616" y="8917"/>
                      <a:pt x="5155" y="7532"/>
                    </a:cubicBezTo>
                    <a:cubicBezTo>
                      <a:pt x="3939" y="6375"/>
                      <a:pt x="2790" y="5287"/>
                      <a:pt x="2982" y="3943"/>
                    </a:cubicBezTo>
                    <a:cubicBezTo>
                      <a:pt x="3139" y="2850"/>
                      <a:pt x="3681" y="2554"/>
                      <a:pt x="4252" y="2240"/>
                    </a:cubicBezTo>
                    <a:cubicBezTo>
                      <a:pt x="4431" y="2142"/>
                      <a:pt x="4616" y="2042"/>
                      <a:pt x="4790" y="1915"/>
                    </a:cubicBezTo>
                    <a:cubicBezTo>
                      <a:pt x="5125" y="1668"/>
                      <a:pt x="5301" y="1395"/>
                      <a:pt x="5310" y="1104"/>
                    </a:cubicBezTo>
                    <a:cubicBezTo>
                      <a:pt x="5320" y="761"/>
                      <a:pt x="5094" y="395"/>
                      <a:pt x="4638" y="18"/>
                    </a:cubicBezTo>
                    <a:cubicBezTo>
                      <a:pt x="4624" y="7"/>
                      <a:pt x="4607" y="1"/>
                      <a:pt x="45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8"/>
              <p:cNvSpPr/>
              <p:nvPr/>
            </p:nvSpPr>
            <p:spPr>
              <a:xfrm>
                <a:off x="3078450" y="3036575"/>
                <a:ext cx="117450" cy="229275"/>
              </a:xfrm>
              <a:custGeom>
                <a:avLst/>
                <a:gdLst/>
                <a:ahLst/>
                <a:cxnLst/>
                <a:rect l="l" t="t" r="r" b="b"/>
                <a:pathLst>
                  <a:path w="4698" h="9171" extrusionOk="0">
                    <a:moveTo>
                      <a:pt x="2802" y="154"/>
                    </a:moveTo>
                    <a:cubicBezTo>
                      <a:pt x="3018" y="154"/>
                      <a:pt x="3241" y="247"/>
                      <a:pt x="3424" y="413"/>
                    </a:cubicBezTo>
                    <a:cubicBezTo>
                      <a:pt x="3665" y="629"/>
                      <a:pt x="3782" y="923"/>
                      <a:pt x="3739" y="1199"/>
                    </a:cubicBezTo>
                    <a:cubicBezTo>
                      <a:pt x="3681" y="1568"/>
                      <a:pt x="3421" y="1846"/>
                      <a:pt x="3144" y="2140"/>
                    </a:cubicBezTo>
                    <a:cubicBezTo>
                      <a:pt x="2930" y="2366"/>
                      <a:pt x="2708" y="2602"/>
                      <a:pt x="2580" y="2890"/>
                    </a:cubicBezTo>
                    <a:cubicBezTo>
                      <a:pt x="2194" y="3750"/>
                      <a:pt x="2692" y="4592"/>
                      <a:pt x="3221" y="5482"/>
                    </a:cubicBezTo>
                    <a:cubicBezTo>
                      <a:pt x="3829" y="6512"/>
                      <a:pt x="4458" y="7571"/>
                      <a:pt x="3971" y="8857"/>
                    </a:cubicBezTo>
                    <a:cubicBezTo>
                      <a:pt x="3475" y="7233"/>
                      <a:pt x="2547" y="6366"/>
                      <a:pt x="1726" y="5598"/>
                    </a:cubicBezTo>
                    <a:cubicBezTo>
                      <a:pt x="1312" y="5212"/>
                      <a:pt x="922" y="4846"/>
                      <a:pt x="658" y="4434"/>
                    </a:cubicBezTo>
                    <a:cubicBezTo>
                      <a:pt x="277" y="3849"/>
                      <a:pt x="163" y="3258"/>
                      <a:pt x="335" y="2775"/>
                    </a:cubicBezTo>
                    <a:cubicBezTo>
                      <a:pt x="513" y="2273"/>
                      <a:pt x="993" y="1879"/>
                      <a:pt x="1724" y="1639"/>
                    </a:cubicBezTo>
                    <a:cubicBezTo>
                      <a:pt x="1813" y="1610"/>
                      <a:pt x="1906" y="1585"/>
                      <a:pt x="1998" y="1560"/>
                    </a:cubicBezTo>
                    <a:cubicBezTo>
                      <a:pt x="2342" y="1468"/>
                      <a:pt x="2696" y="1372"/>
                      <a:pt x="2829" y="1074"/>
                    </a:cubicBezTo>
                    <a:cubicBezTo>
                      <a:pt x="2928" y="855"/>
                      <a:pt x="2888" y="555"/>
                      <a:pt x="2705" y="161"/>
                    </a:cubicBezTo>
                    <a:cubicBezTo>
                      <a:pt x="2737" y="157"/>
                      <a:pt x="2770" y="154"/>
                      <a:pt x="2802" y="154"/>
                    </a:cubicBezTo>
                    <a:close/>
                    <a:moveTo>
                      <a:pt x="2799" y="0"/>
                    </a:moveTo>
                    <a:cubicBezTo>
                      <a:pt x="2722" y="0"/>
                      <a:pt x="2645" y="10"/>
                      <a:pt x="2571" y="29"/>
                    </a:cubicBezTo>
                    <a:cubicBezTo>
                      <a:pt x="2546" y="34"/>
                      <a:pt x="2528" y="49"/>
                      <a:pt x="2519" y="71"/>
                    </a:cubicBezTo>
                    <a:cubicBezTo>
                      <a:pt x="2509" y="91"/>
                      <a:pt x="2509" y="118"/>
                      <a:pt x="2521" y="137"/>
                    </a:cubicBezTo>
                    <a:cubicBezTo>
                      <a:pt x="2718" y="535"/>
                      <a:pt x="2772" y="820"/>
                      <a:pt x="2686" y="1012"/>
                    </a:cubicBezTo>
                    <a:cubicBezTo>
                      <a:pt x="2583" y="1241"/>
                      <a:pt x="2280" y="1323"/>
                      <a:pt x="1958" y="1410"/>
                    </a:cubicBezTo>
                    <a:cubicBezTo>
                      <a:pt x="1863" y="1435"/>
                      <a:pt x="1767" y="1462"/>
                      <a:pt x="1677" y="1492"/>
                    </a:cubicBezTo>
                    <a:cubicBezTo>
                      <a:pt x="897" y="1747"/>
                      <a:pt x="382" y="2172"/>
                      <a:pt x="188" y="2722"/>
                    </a:cubicBezTo>
                    <a:cubicBezTo>
                      <a:pt x="1" y="3252"/>
                      <a:pt x="120" y="3892"/>
                      <a:pt x="527" y="4519"/>
                    </a:cubicBezTo>
                    <a:cubicBezTo>
                      <a:pt x="803" y="4945"/>
                      <a:pt x="1200" y="5317"/>
                      <a:pt x="1620" y="5710"/>
                    </a:cubicBezTo>
                    <a:cubicBezTo>
                      <a:pt x="2461" y="6499"/>
                      <a:pt x="3414" y="7389"/>
                      <a:pt x="3881" y="9113"/>
                    </a:cubicBezTo>
                    <a:cubicBezTo>
                      <a:pt x="3888" y="9144"/>
                      <a:pt x="3916" y="9167"/>
                      <a:pt x="3949" y="9170"/>
                    </a:cubicBezTo>
                    <a:lnTo>
                      <a:pt x="3956" y="9170"/>
                    </a:lnTo>
                    <a:cubicBezTo>
                      <a:pt x="3986" y="9170"/>
                      <a:pt x="4014" y="9153"/>
                      <a:pt x="4027" y="9129"/>
                    </a:cubicBezTo>
                    <a:cubicBezTo>
                      <a:pt x="4698" y="7677"/>
                      <a:pt x="3983" y="6471"/>
                      <a:pt x="3354" y="5407"/>
                    </a:cubicBezTo>
                    <a:cubicBezTo>
                      <a:pt x="2825" y="4514"/>
                      <a:pt x="2368" y="3744"/>
                      <a:pt x="2720" y="2957"/>
                    </a:cubicBezTo>
                    <a:cubicBezTo>
                      <a:pt x="2838" y="2692"/>
                      <a:pt x="3051" y="2466"/>
                      <a:pt x="3255" y="2248"/>
                    </a:cubicBezTo>
                    <a:cubicBezTo>
                      <a:pt x="3535" y="1949"/>
                      <a:pt x="3826" y="1641"/>
                      <a:pt x="3890" y="1226"/>
                    </a:cubicBezTo>
                    <a:cubicBezTo>
                      <a:pt x="3941" y="896"/>
                      <a:pt x="3807" y="549"/>
                      <a:pt x="3528" y="298"/>
                    </a:cubicBezTo>
                    <a:cubicBezTo>
                      <a:pt x="3315" y="104"/>
                      <a:pt x="3054" y="0"/>
                      <a:pt x="2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8"/>
              <p:cNvSpPr/>
              <p:nvPr/>
            </p:nvSpPr>
            <p:spPr>
              <a:xfrm>
                <a:off x="2964725" y="3996750"/>
                <a:ext cx="224600" cy="238450"/>
              </a:xfrm>
              <a:custGeom>
                <a:avLst/>
                <a:gdLst/>
                <a:ahLst/>
                <a:cxnLst/>
                <a:rect l="l" t="t" r="r" b="b"/>
                <a:pathLst>
                  <a:path w="8984" h="9538" extrusionOk="0">
                    <a:moveTo>
                      <a:pt x="8140" y="167"/>
                    </a:moveTo>
                    <a:cubicBezTo>
                      <a:pt x="7973" y="677"/>
                      <a:pt x="8208" y="1177"/>
                      <a:pt x="8437" y="1662"/>
                    </a:cubicBezTo>
                    <a:cubicBezTo>
                      <a:pt x="8561" y="1923"/>
                      <a:pt x="8678" y="2173"/>
                      <a:pt x="8730" y="2415"/>
                    </a:cubicBezTo>
                    <a:cubicBezTo>
                      <a:pt x="8821" y="2855"/>
                      <a:pt x="8761" y="3220"/>
                      <a:pt x="8548" y="3495"/>
                    </a:cubicBezTo>
                    <a:cubicBezTo>
                      <a:pt x="8052" y="4139"/>
                      <a:pt x="6847" y="4199"/>
                      <a:pt x="6198" y="4232"/>
                    </a:cubicBezTo>
                    <a:cubicBezTo>
                      <a:pt x="6073" y="4236"/>
                      <a:pt x="5969" y="4242"/>
                      <a:pt x="5894" y="4250"/>
                    </a:cubicBezTo>
                    <a:cubicBezTo>
                      <a:pt x="4786" y="4368"/>
                      <a:pt x="3797" y="4905"/>
                      <a:pt x="2839" y="5424"/>
                    </a:cubicBezTo>
                    <a:lnTo>
                      <a:pt x="2637" y="5533"/>
                    </a:lnTo>
                    <a:cubicBezTo>
                      <a:pt x="1035" y="6397"/>
                      <a:pt x="840" y="7695"/>
                      <a:pt x="699" y="8642"/>
                    </a:cubicBezTo>
                    <a:cubicBezTo>
                      <a:pt x="673" y="8833"/>
                      <a:pt x="646" y="9007"/>
                      <a:pt x="611" y="9165"/>
                    </a:cubicBezTo>
                    <a:cubicBezTo>
                      <a:pt x="240" y="7515"/>
                      <a:pt x="936" y="5229"/>
                      <a:pt x="3045" y="3982"/>
                    </a:cubicBezTo>
                    <a:cubicBezTo>
                      <a:pt x="3458" y="3739"/>
                      <a:pt x="3934" y="3541"/>
                      <a:pt x="4436" y="3334"/>
                    </a:cubicBezTo>
                    <a:cubicBezTo>
                      <a:pt x="5587" y="2855"/>
                      <a:pt x="6780" y="2363"/>
                      <a:pt x="7340" y="1234"/>
                    </a:cubicBezTo>
                    <a:cubicBezTo>
                      <a:pt x="7374" y="1167"/>
                      <a:pt x="7405" y="1098"/>
                      <a:pt x="7439" y="1028"/>
                    </a:cubicBezTo>
                    <a:cubicBezTo>
                      <a:pt x="7620" y="640"/>
                      <a:pt x="7809" y="240"/>
                      <a:pt x="8140" y="167"/>
                    </a:cubicBezTo>
                    <a:close/>
                    <a:moveTo>
                      <a:pt x="8243" y="0"/>
                    </a:moveTo>
                    <a:cubicBezTo>
                      <a:pt x="7742" y="0"/>
                      <a:pt x="7509" y="512"/>
                      <a:pt x="7298" y="962"/>
                    </a:cubicBezTo>
                    <a:cubicBezTo>
                      <a:pt x="7267" y="1031"/>
                      <a:pt x="7233" y="1098"/>
                      <a:pt x="7202" y="1163"/>
                    </a:cubicBezTo>
                    <a:cubicBezTo>
                      <a:pt x="6666" y="2241"/>
                      <a:pt x="5502" y="2722"/>
                      <a:pt x="4377" y="3188"/>
                    </a:cubicBezTo>
                    <a:cubicBezTo>
                      <a:pt x="3867" y="3399"/>
                      <a:pt x="3387" y="3597"/>
                      <a:pt x="2965" y="3848"/>
                    </a:cubicBezTo>
                    <a:cubicBezTo>
                      <a:pt x="670" y="5204"/>
                      <a:pt x="1" y="7763"/>
                      <a:pt x="535" y="9482"/>
                    </a:cubicBezTo>
                    <a:cubicBezTo>
                      <a:pt x="544" y="9515"/>
                      <a:pt x="574" y="9537"/>
                      <a:pt x="608" y="9537"/>
                    </a:cubicBezTo>
                    <a:lnTo>
                      <a:pt x="609" y="9537"/>
                    </a:lnTo>
                    <a:cubicBezTo>
                      <a:pt x="643" y="9537"/>
                      <a:pt x="673" y="9516"/>
                      <a:pt x="683" y="9484"/>
                    </a:cubicBezTo>
                    <a:cubicBezTo>
                      <a:pt x="766" y="9255"/>
                      <a:pt x="807" y="8980"/>
                      <a:pt x="854" y="8663"/>
                    </a:cubicBezTo>
                    <a:cubicBezTo>
                      <a:pt x="999" y="7697"/>
                      <a:pt x="1178" y="6495"/>
                      <a:pt x="2711" y="5667"/>
                    </a:cubicBezTo>
                    <a:lnTo>
                      <a:pt x="2913" y="5558"/>
                    </a:lnTo>
                    <a:cubicBezTo>
                      <a:pt x="3857" y="5047"/>
                      <a:pt x="4833" y="4520"/>
                      <a:pt x="5910" y="4403"/>
                    </a:cubicBezTo>
                    <a:cubicBezTo>
                      <a:pt x="5984" y="4396"/>
                      <a:pt x="6083" y="4390"/>
                      <a:pt x="6205" y="4384"/>
                    </a:cubicBezTo>
                    <a:cubicBezTo>
                      <a:pt x="6878" y="4351"/>
                      <a:pt x="8131" y="4291"/>
                      <a:pt x="8672" y="3589"/>
                    </a:cubicBezTo>
                    <a:cubicBezTo>
                      <a:pt x="8914" y="3275"/>
                      <a:pt x="8984" y="2869"/>
                      <a:pt x="8882" y="2381"/>
                    </a:cubicBezTo>
                    <a:cubicBezTo>
                      <a:pt x="8829" y="2121"/>
                      <a:pt x="8702" y="1854"/>
                      <a:pt x="8579" y="1592"/>
                    </a:cubicBezTo>
                    <a:cubicBezTo>
                      <a:pt x="8347" y="1104"/>
                      <a:pt x="8109" y="595"/>
                      <a:pt x="8331" y="111"/>
                    </a:cubicBezTo>
                    <a:cubicBezTo>
                      <a:pt x="8341" y="86"/>
                      <a:pt x="8340" y="59"/>
                      <a:pt x="8325" y="37"/>
                    </a:cubicBezTo>
                    <a:cubicBezTo>
                      <a:pt x="8310" y="15"/>
                      <a:pt x="8287" y="0"/>
                      <a:pt x="8260" y="0"/>
                    </a:cubicBezTo>
                    <a:cubicBezTo>
                      <a:pt x="8254" y="0"/>
                      <a:pt x="8249" y="0"/>
                      <a:pt x="8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8"/>
              <p:cNvSpPr/>
              <p:nvPr/>
            </p:nvSpPr>
            <p:spPr>
              <a:xfrm>
                <a:off x="2962925" y="3843775"/>
                <a:ext cx="206825" cy="323300"/>
              </a:xfrm>
              <a:custGeom>
                <a:avLst/>
                <a:gdLst/>
                <a:ahLst/>
                <a:cxnLst/>
                <a:rect l="l" t="t" r="r" b="b"/>
                <a:pathLst>
                  <a:path w="8273" h="12932" extrusionOk="0">
                    <a:moveTo>
                      <a:pt x="3600" y="257"/>
                    </a:moveTo>
                    <a:cubicBezTo>
                      <a:pt x="3600" y="1108"/>
                      <a:pt x="4034" y="1188"/>
                      <a:pt x="4784" y="1324"/>
                    </a:cubicBezTo>
                    <a:cubicBezTo>
                      <a:pt x="6493" y="1634"/>
                      <a:pt x="7630" y="2524"/>
                      <a:pt x="7827" y="3706"/>
                    </a:cubicBezTo>
                    <a:cubicBezTo>
                      <a:pt x="7957" y="4505"/>
                      <a:pt x="7793" y="6630"/>
                      <a:pt x="3415" y="9063"/>
                    </a:cubicBezTo>
                    <a:cubicBezTo>
                      <a:pt x="3272" y="9144"/>
                      <a:pt x="3132" y="9218"/>
                      <a:pt x="2997" y="9290"/>
                    </a:cubicBezTo>
                    <a:cubicBezTo>
                      <a:pt x="1920" y="9865"/>
                      <a:pt x="1126" y="10287"/>
                      <a:pt x="371" y="12441"/>
                    </a:cubicBezTo>
                    <a:cubicBezTo>
                      <a:pt x="358" y="10367"/>
                      <a:pt x="1876" y="8927"/>
                      <a:pt x="3226" y="7645"/>
                    </a:cubicBezTo>
                    <a:cubicBezTo>
                      <a:pt x="4471" y="6462"/>
                      <a:pt x="5648" y="5345"/>
                      <a:pt x="5444" y="3922"/>
                    </a:cubicBezTo>
                    <a:cubicBezTo>
                      <a:pt x="5276" y="2752"/>
                      <a:pt x="4676" y="2422"/>
                      <a:pt x="4095" y="2105"/>
                    </a:cubicBezTo>
                    <a:cubicBezTo>
                      <a:pt x="3922" y="2010"/>
                      <a:pt x="3740" y="1911"/>
                      <a:pt x="3576" y="1792"/>
                    </a:cubicBezTo>
                    <a:cubicBezTo>
                      <a:pt x="3279" y="1573"/>
                      <a:pt x="3126" y="1343"/>
                      <a:pt x="3118" y="1102"/>
                    </a:cubicBezTo>
                    <a:cubicBezTo>
                      <a:pt x="3111" y="842"/>
                      <a:pt x="3273" y="558"/>
                      <a:pt x="3600" y="257"/>
                    </a:cubicBezTo>
                    <a:close/>
                    <a:moveTo>
                      <a:pt x="3686" y="0"/>
                    </a:moveTo>
                    <a:cubicBezTo>
                      <a:pt x="3667" y="0"/>
                      <a:pt x="3649" y="7"/>
                      <a:pt x="3635" y="19"/>
                    </a:cubicBezTo>
                    <a:cubicBezTo>
                      <a:pt x="3179" y="396"/>
                      <a:pt x="2954" y="761"/>
                      <a:pt x="2963" y="1105"/>
                    </a:cubicBezTo>
                    <a:cubicBezTo>
                      <a:pt x="2971" y="1396"/>
                      <a:pt x="3146" y="1668"/>
                      <a:pt x="3485" y="1914"/>
                    </a:cubicBezTo>
                    <a:cubicBezTo>
                      <a:pt x="3657" y="2040"/>
                      <a:pt x="3842" y="2142"/>
                      <a:pt x="4021" y="2239"/>
                    </a:cubicBezTo>
                    <a:cubicBezTo>
                      <a:pt x="4595" y="2554"/>
                      <a:pt x="5136" y="2849"/>
                      <a:pt x="5291" y="3942"/>
                    </a:cubicBezTo>
                    <a:cubicBezTo>
                      <a:pt x="5481" y="5286"/>
                      <a:pt x="4334" y="6378"/>
                      <a:pt x="3118" y="7531"/>
                    </a:cubicBezTo>
                    <a:cubicBezTo>
                      <a:pt x="1656" y="8920"/>
                      <a:pt x="0" y="10491"/>
                      <a:pt x="238" y="12862"/>
                    </a:cubicBezTo>
                    <a:cubicBezTo>
                      <a:pt x="243" y="12899"/>
                      <a:pt x="272" y="12928"/>
                      <a:pt x="309" y="12931"/>
                    </a:cubicBezTo>
                    <a:lnTo>
                      <a:pt x="316" y="12931"/>
                    </a:lnTo>
                    <a:cubicBezTo>
                      <a:pt x="349" y="12931"/>
                      <a:pt x="380" y="12909"/>
                      <a:pt x="390" y="12876"/>
                    </a:cubicBezTo>
                    <a:cubicBezTo>
                      <a:pt x="1167" y="10441"/>
                      <a:pt x="1923" y="10038"/>
                      <a:pt x="3071" y="9428"/>
                    </a:cubicBezTo>
                    <a:cubicBezTo>
                      <a:pt x="3207" y="9354"/>
                      <a:pt x="3347" y="9280"/>
                      <a:pt x="3493" y="9199"/>
                    </a:cubicBezTo>
                    <a:cubicBezTo>
                      <a:pt x="6638" y="7452"/>
                      <a:pt x="8273" y="5440"/>
                      <a:pt x="7982" y="3678"/>
                    </a:cubicBezTo>
                    <a:cubicBezTo>
                      <a:pt x="7775" y="2430"/>
                      <a:pt x="6591" y="1492"/>
                      <a:pt x="4814" y="1168"/>
                    </a:cubicBezTo>
                    <a:cubicBezTo>
                      <a:pt x="4009" y="1024"/>
                      <a:pt x="3708" y="968"/>
                      <a:pt x="3762" y="83"/>
                    </a:cubicBezTo>
                    <a:cubicBezTo>
                      <a:pt x="3765" y="52"/>
                      <a:pt x="3747" y="24"/>
                      <a:pt x="3721" y="9"/>
                    </a:cubicBezTo>
                    <a:cubicBezTo>
                      <a:pt x="3710" y="3"/>
                      <a:pt x="3698" y="0"/>
                      <a:pt x="3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8"/>
              <p:cNvSpPr/>
              <p:nvPr/>
            </p:nvSpPr>
            <p:spPr>
              <a:xfrm>
                <a:off x="2960325" y="3866850"/>
                <a:ext cx="117450" cy="229350"/>
              </a:xfrm>
              <a:custGeom>
                <a:avLst/>
                <a:gdLst/>
                <a:ahLst/>
                <a:cxnLst/>
                <a:rect l="l" t="t" r="r" b="b"/>
                <a:pathLst>
                  <a:path w="4698" h="9174" extrusionOk="0">
                    <a:moveTo>
                      <a:pt x="1896" y="157"/>
                    </a:moveTo>
                    <a:cubicBezTo>
                      <a:pt x="1928" y="157"/>
                      <a:pt x="1960" y="159"/>
                      <a:pt x="1992" y="163"/>
                    </a:cubicBezTo>
                    <a:cubicBezTo>
                      <a:pt x="1812" y="559"/>
                      <a:pt x="1770" y="857"/>
                      <a:pt x="1869" y="1077"/>
                    </a:cubicBezTo>
                    <a:cubicBezTo>
                      <a:pt x="2002" y="1374"/>
                      <a:pt x="2357" y="1470"/>
                      <a:pt x="2699" y="1563"/>
                    </a:cubicBezTo>
                    <a:cubicBezTo>
                      <a:pt x="2792" y="1588"/>
                      <a:pt x="2884" y="1612"/>
                      <a:pt x="2973" y="1641"/>
                    </a:cubicBezTo>
                    <a:cubicBezTo>
                      <a:pt x="3704" y="1882"/>
                      <a:pt x="4187" y="2275"/>
                      <a:pt x="4364" y="2777"/>
                    </a:cubicBezTo>
                    <a:cubicBezTo>
                      <a:pt x="4534" y="3261"/>
                      <a:pt x="4419" y="3849"/>
                      <a:pt x="4040" y="4437"/>
                    </a:cubicBezTo>
                    <a:cubicBezTo>
                      <a:pt x="3773" y="4851"/>
                      <a:pt x="3383" y="5214"/>
                      <a:pt x="2971" y="5599"/>
                    </a:cubicBezTo>
                    <a:cubicBezTo>
                      <a:pt x="2151" y="6368"/>
                      <a:pt x="1225" y="7234"/>
                      <a:pt x="728" y="8861"/>
                    </a:cubicBezTo>
                    <a:cubicBezTo>
                      <a:pt x="243" y="7576"/>
                      <a:pt x="871" y="6514"/>
                      <a:pt x="1479" y="5486"/>
                    </a:cubicBezTo>
                    <a:cubicBezTo>
                      <a:pt x="2005" y="4595"/>
                      <a:pt x="2504" y="3753"/>
                      <a:pt x="2120" y="2894"/>
                    </a:cubicBezTo>
                    <a:cubicBezTo>
                      <a:pt x="1990" y="2606"/>
                      <a:pt x="1769" y="2369"/>
                      <a:pt x="1553" y="2140"/>
                    </a:cubicBezTo>
                    <a:cubicBezTo>
                      <a:pt x="1276" y="1846"/>
                      <a:pt x="1016" y="1567"/>
                      <a:pt x="958" y="1201"/>
                    </a:cubicBezTo>
                    <a:cubicBezTo>
                      <a:pt x="917" y="925"/>
                      <a:pt x="1032" y="629"/>
                      <a:pt x="1273" y="414"/>
                    </a:cubicBezTo>
                    <a:cubicBezTo>
                      <a:pt x="1458" y="247"/>
                      <a:pt x="1680" y="157"/>
                      <a:pt x="1896" y="157"/>
                    </a:cubicBezTo>
                    <a:close/>
                    <a:moveTo>
                      <a:pt x="1898" y="1"/>
                    </a:moveTo>
                    <a:cubicBezTo>
                      <a:pt x="1643" y="1"/>
                      <a:pt x="1383" y="105"/>
                      <a:pt x="1169" y="297"/>
                    </a:cubicBezTo>
                    <a:cubicBezTo>
                      <a:pt x="893" y="548"/>
                      <a:pt x="756" y="895"/>
                      <a:pt x="807" y="1225"/>
                    </a:cubicBezTo>
                    <a:cubicBezTo>
                      <a:pt x="872" y="1641"/>
                      <a:pt x="1162" y="1950"/>
                      <a:pt x="1442" y="2247"/>
                    </a:cubicBezTo>
                    <a:cubicBezTo>
                      <a:pt x="1648" y="2467"/>
                      <a:pt x="1860" y="2693"/>
                      <a:pt x="1979" y="2956"/>
                    </a:cubicBezTo>
                    <a:cubicBezTo>
                      <a:pt x="2330" y="3743"/>
                      <a:pt x="1872" y="4512"/>
                      <a:pt x="1345" y="5406"/>
                    </a:cubicBezTo>
                    <a:cubicBezTo>
                      <a:pt x="716" y="6469"/>
                      <a:pt x="1" y="7675"/>
                      <a:pt x="671" y="9128"/>
                    </a:cubicBezTo>
                    <a:cubicBezTo>
                      <a:pt x="683" y="9158"/>
                      <a:pt x="711" y="9174"/>
                      <a:pt x="741" y="9174"/>
                    </a:cubicBezTo>
                    <a:cubicBezTo>
                      <a:pt x="742" y="9174"/>
                      <a:pt x="745" y="9174"/>
                      <a:pt x="748" y="9171"/>
                    </a:cubicBezTo>
                    <a:cubicBezTo>
                      <a:pt x="779" y="9169"/>
                      <a:pt x="807" y="9144"/>
                      <a:pt x="816" y="9113"/>
                    </a:cubicBezTo>
                    <a:cubicBezTo>
                      <a:pt x="1284" y="7391"/>
                      <a:pt x="2237" y="6497"/>
                      <a:pt x="3079" y="5710"/>
                    </a:cubicBezTo>
                    <a:cubicBezTo>
                      <a:pt x="3497" y="5319"/>
                      <a:pt x="3894" y="4948"/>
                      <a:pt x="4172" y="4520"/>
                    </a:cubicBezTo>
                    <a:cubicBezTo>
                      <a:pt x="4578" y="3892"/>
                      <a:pt x="4698" y="3254"/>
                      <a:pt x="4509" y="2724"/>
                    </a:cubicBezTo>
                    <a:cubicBezTo>
                      <a:pt x="4315" y="2173"/>
                      <a:pt x="3800" y="1749"/>
                      <a:pt x="3021" y="1492"/>
                    </a:cubicBezTo>
                    <a:cubicBezTo>
                      <a:pt x="2931" y="1462"/>
                      <a:pt x="2835" y="1437"/>
                      <a:pt x="2741" y="1411"/>
                    </a:cubicBezTo>
                    <a:cubicBezTo>
                      <a:pt x="2419" y="1324"/>
                      <a:pt x="2114" y="1242"/>
                      <a:pt x="2011" y="1012"/>
                    </a:cubicBezTo>
                    <a:cubicBezTo>
                      <a:pt x="1924" y="820"/>
                      <a:pt x="1980" y="533"/>
                      <a:pt x="2178" y="139"/>
                    </a:cubicBezTo>
                    <a:cubicBezTo>
                      <a:pt x="2188" y="118"/>
                      <a:pt x="2188" y="95"/>
                      <a:pt x="2179" y="73"/>
                    </a:cubicBezTo>
                    <a:cubicBezTo>
                      <a:pt x="2171" y="52"/>
                      <a:pt x="2150" y="36"/>
                      <a:pt x="2128" y="30"/>
                    </a:cubicBezTo>
                    <a:cubicBezTo>
                      <a:pt x="2053" y="10"/>
                      <a:pt x="1976" y="1"/>
                      <a:pt x="18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8"/>
              <p:cNvSpPr/>
              <p:nvPr/>
            </p:nvSpPr>
            <p:spPr>
              <a:xfrm>
                <a:off x="2966875" y="3721475"/>
                <a:ext cx="224625" cy="238450"/>
              </a:xfrm>
              <a:custGeom>
                <a:avLst/>
                <a:gdLst/>
                <a:ahLst/>
                <a:cxnLst/>
                <a:rect l="l" t="t" r="r" b="b"/>
                <a:pathLst>
                  <a:path w="8985" h="9538" extrusionOk="0">
                    <a:moveTo>
                      <a:pt x="845" y="164"/>
                    </a:moveTo>
                    <a:cubicBezTo>
                      <a:pt x="1175" y="237"/>
                      <a:pt x="1364" y="637"/>
                      <a:pt x="1545" y="1022"/>
                    </a:cubicBezTo>
                    <a:cubicBezTo>
                      <a:pt x="1579" y="1093"/>
                      <a:pt x="1610" y="1163"/>
                      <a:pt x="1644" y="1228"/>
                    </a:cubicBezTo>
                    <a:cubicBezTo>
                      <a:pt x="2205" y="2359"/>
                      <a:pt x="3396" y="2852"/>
                      <a:pt x="4548" y="3328"/>
                    </a:cubicBezTo>
                    <a:cubicBezTo>
                      <a:pt x="5050" y="3538"/>
                      <a:pt x="5527" y="3733"/>
                      <a:pt x="5939" y="3978"/>
                    </a:cubicBezTo>
                    <a:cubicBezTo>
                      <a:pt x="8048" y="5224"/>
                      <a:pt x="8744" y="7512"/>
                      <a:pt x="8373" y="9161"/>
                    </a:cubicBezTo>
                    <a:cubicBezTo>
                      <a:pt x="8339" y="9006"/>
                      <a:pt x="8313" y="8830"/>
                      <a:pt x="8285" y="8638"/>
                    </a:cubicBezTo>
                    <a:cubicBezTo>
                      <a:pt x="8143" y="7691"/>
                      <a:pt x="7951" y="6393"/>
                      <a:pt x="6348" y="5529"/>
                    </a:cubicBezTo>
                    <a:lnTo>
                      <a:pt x="6145" y="5421"/>
                    </a:lnTo>
                    <a:cubicBezTo>
                      <a:pt x="5189" y="4901"/>
                      <a:pt x="4199" y="4363"/>
                      <a:pt x="3092" y="4247"/>
                    </a:cubicBezTo>
                    <a:cubicBezTo>
                      <a:pt x="3016" y="4239"/>
                      <a:pt x="2913" y="4233"/>
                      <a:pt x="2787" y="4227"/>
                    </a:cubicBezTo>
                    <a:cubicBezTo>
                      <a:pt x="2139" y="4195"/>
                      <a:pt x="934" y="4136"/>
                      <a:pt x="436" y="3490"/>
                    </a:cubicBezTo>
                    <a:cubicBezTo>
                      <a:pt x="225" y="3216"/>
                      <a:pt x="163" y="2852"/>
                      <a:pt x="256" y="2411"/>
                    </a:cubicBezTo>
                    <a:cubicBezTo>
                      <a:pt x="306" y="2167"/>
                      <a:pt x="424" y="1917"/>
                      <a:pt x="547" y="1656"/>
                    </a:cubicBezTo>
                    <a:cubicBezTo>
                      <a:pt x="776" y="1172"/>
                      <a:pt x="1011" y="674"/>
                      <a:pt x="845" y="164"/>
                    </a:cubicBezTo>
                    <a:close/>
                    <a:moveTo>
                      <a:pt x="724" y="0"/>
                    </a:moveTo>
                    <a:cubicBezTo>
                      <a:pt x="699" y="2"/>
                      <a:pt x="675" y="15"/>
                      <a:pt x="659" y="37"/>
                    </a:cubicBezTo>
                    <a:cubicBezTo>
                      <a:pt x="644" y="59"/>
                      <a:pt x="643" y="86"/>
                      <a:pt x="655" y="111"/>
                    </a:cubicBezTo>
                    <a:cubicBezTo>
                      <a:pt x="876" y="596"/>
                      <a:pt x="635" y="1102"/>
                      <a:pt x="405" y="1593"/>
                    </a:cubicBezTo>
                    <a:cubicBezTo>
                      <a:pt x="284" y="1851"/>
                      <a:pt x="158" y="2121"/>
                      <a:pt x="102" y="2381"/>
                    </a:cubicBezTo>
                    <a:cubicBezTo>
                      <a:pt x="0" y="2869"/>
                      <a:pt x="71" y="3275"/>
                      <a:pt x="312" y="3588"/>
                    </a:cubicBezTo>
                    <a:cubicBezTo>
                      <a:pt x="854" y="4288"/>
                      <a:pt x="2105" y="4352"/>
                      <a:pt x="2780" y="4384"/>
                    </a:cubicBezTo>
                    <a:cubicBezTo>
                      <a:pt x="2901" y="4390"/>
                      <a:pt x="3003" y="4396"/>
                      <a:pt x="3075" y="4403"/>
                    </a:cubicBezTo>
                    <a:cubicBezTo>
                      <a:pt x="4154" y="4517"/>
                      <a:pt x="5127" y="5047"/>
                      <a:pt x="6071" y="5558"/>
                    </a:cubicBezTo>
                    <a:lnTo>
                      <a:pt x="6275" y="5668"/>
                    </a:lnTo>
                    <a:cubicBezTo>
                      <a:pt x="7806" y="6495"/>
                      <a:pt x="7986" y="7697"/>
                      <a:pt x="8130" y="8663"/>
                    </a:cubicBezTo>
                    <a:cubicBezTo>
                      <a:pt x="8175" y="8979"/>
                      <a:pt x="8217" y="9255"/>
                      <a:pt x="8301" y="9484"/>
                    </a:cubicBezTo>
                    <a:cubicBezTo>
                      <a:pt x="8313" y="9515"/>
                      <a:pt x="8342" y="9536"/>
                      <a:pt x="8375" y="9536"/>
                    </a:cubicBezTo>
                    <a:cubicBezTo>
                      <a:pt x="8375" y="9536"/>
                      <a:pt x="8378" y="9536"/>
                      <a:pt x="8378" y="9537"/>
                    </a:cubicBezTo>
                    <a:cubicBezTo>
                      <a:pt x="8410" y="9536"/>
                      <a:pt x="8440" y="9514"/>
                      <a:pt x="8449" y="9481"/>
                    </a:cubicBezTo>
                    <a:cubicBezTo>
                      <a:pt x="8985" y="7763"/>
                      <a:pt x="8314" y="5204"/>
                      <a:pt x="6019" y="3846"/>
                    </a:cubicBezTo>
                    <a:cubicBezTo>
                      <a:pt x="5597" y="3598"/>
                      <a:pt x="5117" y="3399"/>
                      <a:pt x="4607" y="3188"/>
                    </a:cubicBezTo>
                    <a:cubicBezTo>
                      <a:pt x="3483" y="2722"/>
                      <a:pt x="2318" y="2241"/>
                      <a:pt x="1783" y="1163"/>
                    </a:cubicBezTo>
                    <a:cubicBezTo>
                      <a:pt x="1751" y="1098"/>
                      <a:pt x="1720" y="1030"/>
                      <a:pt x="1687" y="962"/>
                    </a:cubicBezTo>
                    <a:cubicBezTo>
                      <a:pt x="1474" y="511"/>
                      <a:pt x="1234" y="0"/>
                      <a:pt x="7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8"/>
              <p:cNvSpPr/>
              <p:nvPr/>
            </p:nvSpPr>
            <p:spPr>
              <a:xfrm>
                <a:off x="2986450" y="3568500"/>
                <a:ext cx="206875" cy="323300"/>
              </a:xfrm>
              <a:custGeom>
                <a:avLst/>
                <a:gdLst/>
                <a:ahLst/>
                <a:cxnLst/>
                <a:rect l="l" t="t" r="r" b="b"/>
                <a:pathLst>
                  <a:path w="8275" h="12932" extrusionOk="0">
                    <a:moveTo>
                      <a:pt x="4673" y="253"/>
                    </a:moveTo>
                    <a:cubicBezTo>
                      <a:pt x="5000" y="554"/>
                      <a:pt x="5162" y="839"/>
                      <a:pt x="5155" y="1099"/>
                    </a:cubicBezTo>
                    <a:cubicBezTo>
                      <a:pt x="5147" y="1338"/>
                      <a:pt x="4995" y="1570"/>
                      <a:pt x="4697" y="1787"/>
                    </a:cubicBezTo>
                    <a:cubicBezTo>
                      <a:pt x="4533" y="1907"/>
                      <a:pt x="4351" y="2006"/>
                      <a:pt x="4179" y="2102"/>
                    </a:cubicBezTo>
                    <a:cubicBezTo>
                      <a:pt x="3597" y="2420"/>
                      <a:pt x="2995" y="2747"/>
                      <a:pt x="2829" y="3919"/>
                    </a:cubicBezTo>
                    <a:cubicBezTo>
                      <a:pt x="2626" y="5341"/>
                      <a:pt x="3802" y="6459"/>
                      <a:pt x="5048" y="7642"/>
                    </a:cubicBezTo>
                    <a:cubicBezTo>
                      <a:pt x="6397" y="8921"/>
                      <a:pt x="7915" y="10363"/>
                      <a:pt x="7902" y="12436"/>
                    </a:cubicBezTo>
                    <a:cubicBezTo>
                      <a:pt x="7147" y="10282"/>
                      <a:pt x="6354" y="9859"/>
                      <a:pt x="5277" y="9287"/>
                    </a:cubicBezTo>
                    <a:cubicBezTo>
                      <a:pt x="5142" y="9215"/>
                      <a:pt x="5004" y="9141"/>
                      <a:pt x="4858" y="9060"/>
                    </a:cubicBezTo>
                    <a:cubicBezTo>
                      <a:pt x="479" y="6626"/>
                      <a:pt x="315" y="4504"/>
                      <a:pt x="448" y="3702"/>
                    </a:cubicBezTo>
                    <a:cubicBezTo>
                      <a:pt x="643" y="2520"/>
                      <a:pt x="1780" y="1631"/>
                      <a:pt x="3490" y="1321"/>
                    </a:cubicBezTo>
                    <a:cubicBezTo>
                      <a:pt x="4239" y="1186"/>
                      <a:pt x="4673" y="1107"/>
                      <a:pt x="4673" y="253"/>
                    </a:cubicBezTo>
                    <a:close/>
                    <a:moveTo>
                      <a:pt x="4588" y="0"/>
                    </a:moveTo>
                    <a:cubicBezTo>
                      <a:pt x="4577" y="0"/>
                      <a:pt x="4565" y="3"/>
                      <a:pt x="4554" y="9"/>
                    </a:cubicBezTo>
                    <a:cubicBezTo>
                      <a:pt x="4526" y="22"/>
                      <a:pt x="4509" y="52"/>
                      <a:pt x="4511" y="83"/>
                    </a:cubicBezTo>
                    <a:cubicBezTo>
                      <a:pt x="4564" y="969"/>
                      <a:pt x="4266" y="1024"/>
                      <a:pt x="3461" y="1169"/>
                    </a:cubicBezTo>
                    <a:cubicBezTo>
                      <a:pt x="1682" y="1491"/>
                      <a:pt x="499" y="2428"/>
                      <a:pt x="293" y="3678"/>
                    </a:cubicBezTo>
                    <a:cubicBezTo>
                      <a:pt x="0" y="5440"/>
                      <a:pt x="1637" y="7452"/>
                      <a:pt x="4781" y="9199"/>
                    </a:cubicBezTo>
                    <a:cubicBezTo>
                      <a:pt x="4926" y="9280"/>
                      <a:pt x="5069" y="9355"/>
                      <a:pt x="5204" y="9428"/>
                    </a:cubicBezTo>
                    <a:cubicBezTo>
                      <a:pt x="6350" y="10038"/>
                      <a:pt x="7107" y="10441"/>
                      <a:pt x="7884" y="12877"/>
                    </a:cubicBezTo>
                    <a:cubicBezTo>
                      <a:pt x="7893" y="12908"/>
                      <a:pt x="7924" y="12930"/>
                      <a:pt x="7958" y="12930"/>
                    </a:cubicBezTo>
                    <a:cubicBezTo>
                      <a:pt x="7960" y="12930"/>
                      <a:pt x="7961" y="12929"/>
                      <a:pt x="7962" y="12929"/>
                    </a:cubicBezTo>
                    <a:cubicBezTo>
                      <a:pt x="7964" y="12929"/>
                      <a:pt x="7965" y="12930"/>
                      <a:pt x="7966" y="12931"/>
                    </a:cubicBezTo>
                    <a:cubicBezTo>
                      <a:pt x="8002" y="12928"/>
                      <a:pt x="8032" y="12899"/>
                      <a:pt x="8035" y="12862"/>
                    </a:cubicBezTo>
                    <a:cubicBezTo>
                      <a:pt x="8274" y="10491"/>
                      <a:pt x="6616" y="8918"/>
                      <a:pt x="5155" y="7531"/>
                    </a:cubicBezTo>
                    <a:cubicBezTo>
                      <a:pt x="3939" y="6378"/>
                      <a:pt x="2790" y="5286"/>
                      <a:pt x="2982" y="3942"/>
                    </a:cubicBezTo>
                    <a:cubicBezTo>
                      <a:pt x="3139" y="2849"/>
                      <a:pt x="3681" y="2554"/>
                      <a:pt x="4252" y="2239"/>
                    </a:cubicBezTo>
                    <a:cubicBezTo>
                      <a:pt x="4431" y="2142"/>
                      <a:pt x="4616" y="2043"/>
                      <a:pt x="4790" y="1914"/>
                    </a:cubicBezTo>
                    <a:cubicBezTo>
                      <a:pt x="5125" y="1668"/>
                      <a:pt x="5301" y="1395"/>
                      <a:pt x="5310" y="1105"/>
                    </a:cubicBezTo>
                    <a:cubicBezTo>
                      <a:pt x="5320" y="761"/>
                      <a:pt x="5094" y="396"/>
                      <a:pt x="4638" y="19"/>
                    </a:cubicBezTo>
                    <a:cubicBezTo>
                      <a:pt x="4624" y="7"/>
                      <a:pt x="4606" y="0"/>
                      <a:pt x="45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8"/>
              <p:cNvSpPr/>
              <p:nvPr/>
            </p:nvSpPr>
            <p:spPr>
              <a:xfrm>
                <a:off x="3078450" y="3591575"/>
                <a:ext cx="117450" cy="229275"/>
              </a:xfrm>
              <a:custGeom>
                <a:avLst/>
                <a:gdLst/>
                <a:ahLst/>
                <a:cxnLst/>
                <a:rect l="l" t="t" r="r" b="b"/>
                <a:pathLst>
                  <a:path w="4698" h="9171" extrusionOk="0">
                    <a:moveTo>
                      <a:pt x="2800" y="155"/>
                    </a:moveTo>
                    <a:cubicBezTo>
                      <a:pt x="3017" y="155"/>
                      <a:pt x="3240" y="246"/>
                      <a:pt x="3423" y="414"/>
                    </a:cubicBezTo>
                    <a:cubicBezTo>
                      <a:pt x="3664" y="630"/>
                      <a:pt x="3779" y="923"/>
                      <a:pt x="3738" y="1201"/>
                    </a:cubicBezTo>
                    <a:cubicBezTo>
                      <a:pt x="3680" y="1570"/>
                      <a:pt x="3420" y="1847"/>
                      <a:pt x="3142" y="2141"/>
                    </a:cubicBezTo>
                    <a:cubicBezTo>
                      <a:pt x="2928" y="2368"/>
                      <a:pt x="2707" y="2604"/>
                      <a:pt x="2578" y="2892"/>
                    </a:cubicBezTo>
                    <a:cubicBezTo>
                      <a:pt x="2191" y="3750"/>
                      <a:pt x="2690" y="4592"/>
                      <a:pt x="3218" y="5484"/>
                    </a:cubicBezTo>
                    <a:cubicBezTo>
                      <a:pt x="3828" y="6511"/>
                      <a:pt x="4457" y="7571"/>
                      <a:pt x="3969" y="8859"/>
                    </a:cubicBezTo>
                    <a:cubicBezTo>
                      <a:pt x="3475" y="7235"/>
                      <a:pt x="2547" y="6366"/>
                      <a:pt x="1726" y="5598"/>
                    </a:cubicBezTo>
                    <a:cubicBezTo>
                      <a:pt x="1312" y="5213"/>
                      <a:pt x="922" y="4846"/>
                      <a:pt x="658" y="4436"/>
                    </a:cubicBezTo>
                    <a:cubicBezTo>
                      <a:pt x="277" y="3849"/>
                      <a:pt x="163" y="3259"/>
                      <a:pt x="335" y="2776"/>
                    </a:cubicBezTo>
                    <a:cubicBezTo>
                      <a:pt x="513" y="2273"/>
                      <a:pt x="993" y="1881"/>
                      <a:pt x="1724" y="1640"/>
                    </a:cubicBezTo>
                    <a:cubicBezTo>
                      <a:pt x="1813" y="1610"/>
                      <a:pt x="1906" y="1587"/>
                      <a:pt x="1998" y="1560"/>
                    </a:cubicBezTo>
                    <a:cubicBezTo>
                      <a:pt x="2339" y="1468"/>
                      <a:pt x="2696" y="1372"/>
                      <a:pt x="2829" y="1076"/>
                    </a:cubicBezTo>
                    <a:cubicBezTo>
                      <a:pt x="2928" y="856"/>
                      <a:pt x="2888" y="556"/>
                      <a:pt x="2705" y="161"/>
                    </a:cubicBezTo>
                    <a:cubicBezTo>
                      <a:pt x="2737" y="157"/>
                      <a:pt x="2768" y="155"/>
                      <a:pt x="2800" y="155"/>
                    </a:cubicBezTo>
                    <a:close/>
                    <a:moveTo>
                      <a:pt x="2800" y="0"/>
                    </a:moveTo>
                    <a:cubicBezTo>
                      <a:pt x="2723" y="0"/>
                      <a:pt x="2646" y="10"/>
                      <a:pt x="2571" y="30"/>
                    </a:cubicBezTo>
                    <a:cubicBezTo>
                      <a:pt x="2546" y="36"/>
                      <a:pt x="2528" y="51"/>
                      <a:pt x="2519" y="73"/>
                    </a:cubicBezTo>
                    <a:cubicBezTo>
                      <a:pt x="2509" y="92"/>
                      <a:pt x="2509" y="119"/>
                      <a:pt x="2521" y="139"/>
                    </a:cubicBezTo>
                    <a:cubicBezTo>
                      <a:pt x="2718" y="535"/>
                      <a:pt x="2772" y="820"/>
                      <a:pt x="2686" y="1012"/>
                    </a:cubicBezTo>
                    <a:cubicBezTo>
                      <a:pt x="2583" y="1241"/>
                      <a:pt x="2280" y="1324"/>
                      <a:pt x="1958" y="1411"/>
                    </a:cubicBezTo>
                    <a:cubicBezTo>
                      <a:pt x="1863" y="1436"/>
                      <a:pt x="1767" y="1463"/>
                      <a:pt x="1677" y="1492"/>
                    </a:cubicBezTo>
                    <a:cubicBezTo>
                      <a:pt x="897" y="1749"/>
                      <a:pt x="382" y="2173"/>
                      <a:pt x="188" y="2724"/>
                    </a:cubicBezTo>
                    <a:cubicBezTo>
                      <a:pt x="1" y="3253"/>
                      <a:pt x="120" y="3892"/>
                      <a:pt x="527" y="4520"/>
                    </a:cubicBezTo>
                    <a:cubicBezTo>
                      <a:pt x="803" y="4947"/>
                      <a:pt x="1200" y="5317"/>
                      <a:pt x="1620" y="5710"/>
                    </a:cubicBezTo>
                    <a:cubicBezTo>
                      <a:pt x="2461" y="6499"/>
                      <a:pt x="3414" y="7391"/>
                      <a:pt x="3881" y="9113"/>
                    </a:cubicBezTo>
                    <a:cubicBezTo>
                      <a:pt x="3888" y="9144"/>
                      <a:pt x="3916" y="9169"/>
                      <a:pt x="3949" y="9171"/>
                    </a:cubicBezTo>
                    <a:lnTo>
                      <a:pt x="3956" y="9171"/>
                    </a:lnTo>
                    <a:cubicBezTo>
                      <a:pt x="3986" y="9171"/>
                      <a:pt x="4014" y="9155"/>
                      <a:pt x="4027" y="9128"/>
                    </a:cubicBezTo>
                    <a:cubicBezTo>
                      <a:pt x="4698" y="7676"/>
                      <a:pt x="3983" y="6470"/>
                      <a:pt x="3354" y="5406"/>
                    </a:cubicBezTo>
                    <a:cubicBezTo>
                      <a:pt x="2825" y="4513"/>
                      <a:pt x="2368" y="3743"/>
                      <a:pt x="2720" y="2956"/>
                    </a:cubicBezTo>
                    <a:cubicBezTo>
                      <a:pt x="2838" y="2691"/>
                      <a:pt x="3051" y="2465"/>
                      <a:pt x="3255" y="2247"/>
                    </a:cubicBezTo>
                    <a:cubicBezTo>
                      <a:pt x="3535" y="1948"/>
                      <a:pt x="3826" y="1640"/>
                      <a:pt x="3890" y="1225"/>
                    </a:cubicBezTo>
                    <a:cubicBezTo>
                      <a:pt x="3941" y="895"/>
                      <a:pt x="3807" y="548"/>
                      <a:pt x="3528" y="297"/>
                    </a:cubicBezTo>
                    <a:cubicBezTo>
                      <a:pt x="3315" y="105"/>
                      <a:pt x="3055" y="0"/>
                      <a:pt x="2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8"/>
              <p:cNvSpPr/>
              <p:nvPr/>
            </p:nvSpPr>
            <p:spPr>
              <a:xfrm>
                <a:off x="2964725" y="4551750"/>
                <a:ext cx="224650" cy="238450"/>
              </a:xfrm>
              <a:custGeom>
                <a:avLst/>
                <a:gdLst/>
                <a:ahLst/>
                <a:cxnLst/>
                <a:rect l="l" t="t" r="r" b="b"/>
                <a:pathLst>
                  <a:path w="8986" h="9538" extrusionOk="0">
                    <a:moveTo>
                      <a:pt x="8139" y="171"/>
                    </a:moveTo>
                    <a:cubicBezTo>
                      <a:pt x="7972" y="679"/>
                      <a:pt x="8207" y="1178"/>
                      <a:pt x="8436" y="1662"/>
                    </a:cubicBezTo>
                    <a:cubicBezTo>
                      <a:pt x="8560" y="1924"/>
                      <a:pt x="8675" y="2173"/>
                      <a:pt x="8727" y="2416"/>
                    </a:cubicBezTo>
                    <a:cubicBezTo>
                      <a:pt x="8820" y="2857"/>
                      <a:pt x="8759" y="3221"/>
                      <a:pt x="8547" y="3495"/>
                    </a:cubicBezTo>
                    <a:cubicBezTo>
                      <a:pt x="8050" y="4138"/>
                      <a:pt x="6844" y="4198"/>
                      <a:pt x="6197" y="4231"/>
                    </a:cubicBezTo>
                    <a:cubicBezTo>
                      <a:pt x="6071" y="4235"/>
                      <a:pt x="5968" y="4241"/>
                      <a:pt x="5891" y="4249"/>
                    </a:cubicBezTo>
                    <a:cubicBezTo>
                      <a:pt x="4786" y="4368"/>
                      <a:pt x="3797" y="4904"/>
                      <a:pt x="2839" y="5423"/>
                    </a:cubicBezTo>
                    <a:lnTo>
                      <a:pt x="2637" y="5534"/>
                    </a:lnTo>
                    <a:cubicBezTo>
                      <a:pt x="1035" y="6398"/>
                      <a:pt x="840" y="7696"/>
                      <a:pt x="699" y="8643"/>
                    </a:cubicBezTo>
                    <a:cubicBezTo>
                      <a:pt x="673" y="8833"/>
                      <a:pt x="646" y="9009"/>
                      <a:pt x="611" y="9165"/>
                    </a:cubicBezTo>
                    <a:cubicBezTo>
                      <a:pt x="240" y="7517"/>
                      <a:pt x="936" y="5229"/>
                      <a:pt x="3045" y="3983"/>
                    </a:cubicBezTo>
                    <a:cubicBezTo>
                      <a:pt x="3458" y="3738"/>
                      <a:pt x="3934" y="3541"/>
                      <a:pt x="4435" y="3334"/>
                    </a:cubicBezTo>
                    <a:cubicBezTo>
                      <a:pt x="5585" y="2859"/>
                      <a:pt x="6777" y="2365"/>
                      <a:pt x="7338" y="1236"/>
                    </a:cubicBezTo>
                    <a:cubicBezTo>
                      <a:pt x="7372" y="1169"/>
                      <a:pt x="7403" y="1101"/>
                      <a:pt x="7437" y="1030"/>
                    </a:cubicBezTo>
                    <a:cubicBezTo>
                      <a:pt x="7619" y="643"/>
                      <a:pt x="7808" y="243"/>
                      <a:pt x="8139" y="171"/>
                    </a:cubicBezTo>
                    <a:close/>
                    <a:moveTo>
                      <a:pt x="8250" y="1"/>
                    </a:moveTo>
                    <a:cubicBezTo>
                      <a:pt x="7749" y="1"/>
                      <a:pt x="7511" y="512"/>
                      <a:pt x="7298" y="962"/>
                    </a:cubicBezTo>
                    <a:cubicBezTo>
                      <a:pt x="7264" y="1032"/>
                      <a:pt x="7233" y="1098"/>
                      <a:pt x="7202" y="1163"/>
                    </a:cubicBezTo>
                    <a:cubicBezTo>
                      <a:pt x="6666" y="2241"/>
                      <a:pt x="5502" y="2723"/>
                      <a:pt x="4377" y="3188"/>
                    </a:cubicBezTo>
                    <a:cubicBezTo>
                      <a:pt x="3870" y="3399"/>
                      <a:pt x="3387" y="3597"/>
                      <a:pt x="2965" y="3848"/>
                    </a:cubicBezTo>
                    <a:cubicBezTo>
                      <a:pt x="670" y="5204"/>
                      <a:pt x="1" y="7764"/>
                      <a:pt x="535" y="9483"/>
                    </a:cubicBezTo>
                    <a:cubicBezTo>
                      <a:pt x="544" y="9515"/>
                      <a:pt x="574" y="9538"/>
                      <a:pt x="608" y="9538"/>
                    </a:cubicBezTo>
                    <a:lnTo>
                      <a:pt x="609" y="9538"/>
                    </a:lnTo>
                    <a:cubicBezTo>
                      <a:pt x="643" y="9538"/>
                      <a:pt x="673" y="9517"/>
                      <a:pt x="687" y="9486"/>
                    </a:cubicBezTo>
                    <a:cubicBezTo>
                      <a:pt x="770" y="9257"/>
                      <a:pt x="810" y="8982"/>
                      <a:pt x="859" y="8665"/>
                    </a:cubicBezTo>
                    <a:cubicBezTo>
                      <a:pt x="1002" y="7699"/>
                      <a:pt x="1182" y="6497"/>
                      <a:pt x="2714" y="5671"/>
                    </a:cubicBezTo>
                    <a:lnTo>
                      <a:pt x="2918" y="5560"/>
                    </a:lnTo>
                    <a:cubicBezTo>
                      <a:pt x="3860" y="5048"/>
                      <a:pt x="4835" y="4519"/>
                      <a:pt x="5912" y="4404"/>
                    </a:cubicBezTo>
                    <a:cubicBezTo>
                      <a:pt x="5985" y="4396"/>
                      <a:pt x="6084" y="4390"/>
                      <a:pt x="6207" y="4384"/>
                    </a:cubicBezTo>
                    <a:cubicBezTo>
                      <a:pt x="6879" y="4352"/>
                      <a:pt x="8133" y="4291"/>
                      <a:pt x="8674" y="3590"/>
                    </a:cubicBezTo>
                    <a:cubicBezTo>
                      <a:pt x="8916" y="3277"/>
                      <a:pt x="8985" y="2869"/>
                      <a:pt x="8885" y="2382"/>
                    </a:cubicBezTo>
                    <a:cubicBezTo>
                      <a:pt x="8830" y="2122"/>
                      <a:pt x="8703" y="1854"/>
                      <a:pt x="8582" y="1593"/>
                    </a:cubicBezTo>
                    <a:cubicBezTo>
                      <a:pt x="8349" y="1104"/>
                      <a:pt x="8111" y="596"/>
                      <a:pt x="8332" y="112"/>
                    </a:cubicBezTo>
                    <a:cubicBezTo>
                      <a:pt x="8343" y="86"/>
                      <a:pt x="8341" y="60"/>
                      <a:pt x="8326" y="38"/>
                    </a:cubicBezTo>
                    <a:cubicBezTo>
                      <a:pt x="8312" y="16"/>
                      <a:pt x="8288" y="1"/>
                      <a:pt x="8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8"/>
              <p:cNvSpPr/>
              <p:nvPr/>
            </p:nvSpPr>
            <p:spPr>
              <a:xfrm>
                <a:off x="2962925" y="4398800"/>
                <a:ext cx="206825" cy="323275"/>
              </a:xfrm>
              <a:custGeom>
                <a:avLst/>
                <a:gdLst/>
                <a:ahLst/>
                <a:cxnLst/>
                <a:rect l="l" t="t" r="r" b="b"/>
                <a:pathLst>
                  <a:path w="8273" h="12931" extrusionOk="0">
                    <a:moveTo>
                      <a:pt x="3600" y="255"/>
                    </a:moveTo>
                    <a:cubicBezTo>
                      <a:pt x="3600" y="1107"/>
                      <a:pt x="4034" y="1187"/>
                      <a:pt x="4784" y="1322"/>
                    </a:cubicBezTo>
                    <a:cubicBezTo>
                      <a:pt x="6493" y="1632"/>
                      <a:pt x="7630" y="2522"/>
                      <a:pt x="7827" y="3704"/>
                    </a:cubicBezTo>
                    <a:cubicBezTo>
                      <a:pt x="7957" y="4503"/>
                      <a:pt x="7793" y="6628"/>
                      <a:pt x="3415" y="9061"/>
                    </a:cubicBezTo>
                    <a:cubicBezTo>
                      <a:pt x="3272" y="9142"/>
                      <a:pt x="3132" y="9216"/>
                      <a:pt x="2997" y="9288"/>
                    </a:cubicBezTo>
                    <a:cubicBezTo>
                      <a:pt x="1920" y="9863"/>
                      <a:pt x="1126" y="10285"/>
                      <a:pt x="371" y="12439"/>
                    </a:cubicBezTo>
                    <a:cubicBezTo>
                      <a:pt x="358" y="10365"/>
                      <a:pt x="1876" y="8925"/>
                      <a:pt x="3226" y="7643"/>
                    </a:cubicBezTo>
                    <a:cubicBezTo>
                      <a:pt x="4471" y="6460"/>
                      <a:pt x="5648" y="5343"/>
                      <a:pt x="5444" y="3920"/>
                    </a:cubicBezTo>
                    <a:cubicBezTo>
                      <a:pt x="5276" y="2750"/>
                      <a:pt x="4676" y="2420"/>
                      <a:pt x="4095" y="2103"/>
                    </a:cubicBezTo>
                    <a:cubicBezTo>
                      <a:pt x="3922" y="2008"/>
                      <a:pt x="3740" y="1909"/>
                      <a:pt x="3576" y="1790"/>
                    </a:cubicBezTo>
                    <a:cubicBezTo>
                      <a:pt x="3279" y="1573"/>
                      <a:pt x="3126" y="1341"/>
                      <a:pt x="3118" y="1100"/>
                    </a:cubicBezTo>
                    <a:cubicBezTo>
                      <a:pt x="3111" y="840"/>
                      <a:pt x="3273" y="556"/>
                      <a:pt x="3600" y="255"/>
                    </a:cubicBezTo>
                    <a:close/>
                    <a:moveTo>
                      <a:pt x="3684" y="1"/>
                    </a:moveTo>
                    <a:cubicBezTo>
                      <a:pt x="3666" y="1"/>
                      <a:pt x="3649" y="7"/>
                      <a:pt x="3635" y="19"/>
                    </a:cubicBezTo>
                    <a:cubicBezTo>
                      <a:pt x="3179" y="395"/>
                      <a:pt x="2954" y="760"/>
                      <a:pt x="2963" y="1104"/>
                    </a:cubicBezTo>
                    <a:cubicBezTo>
                      <a:pt x="2971" y="1395"/>
                      <a:pt x="3146" y="1667"/>
                      <a:pt x="3485" y="1915"/>
                    </a:cubicBezTo>
                    <a:cubicBezTo>
                      <a:pt x="3656" y="2041"/>
                      <a:pt x="3840" y="2141"/>
                      <a:pt x="4019" y="2240"/>
                    </a:cubicBezTo>
                    <a:cubicBezTo>
                      <a:pt x="4592" y="2553"/>
                      <a:pt x="5134" y="2849"/>
                      <a:pt x="5289" y="3942"/>
                    </a:cubicBezTo>
                    <a:cubicBezTo>
                      <a:pt x="5481" y="5286"/>
                      <a:pt x="4334" y="6377"/>
                      <a:pt x="3118" y="7531"/>
                    </a:cubicBezTo>
                    <a:cubicBezTo>
                      <a:pt x="1656" y="8919"/>
                      <a:pt x="0" y="10491"/>
                      <a:pt x="238" y="12861"/>
                    </a:cubicBezTo>
                    <a:cubicBezTo>
                      <a:pt x="243" y="12898"/>
                      <a:pt x="272" y="12928"/>
                      <a:pt x="309" y="12931"/>
                    </a:cubicBezTo>
                    <a:lnTo>
                      <a:pt x="316" y="12931"/>
                    </a:lnTo>
                    <a:cubicBezTo>
                      <a:pt x="349" y="12931"/>
                      <a:pt x="380" y="12908"/>
                      <a:pt x="390" y="12876"/>
                    </a:cubicBezTo>
                    <a:cubicBezTo>
                      <a:pt x="1167" y="10440"/>
                      <a:pt x="1923" y="10039"/>
                      <a:pt x="3071" y="9427"/>
                    </a:cubicBezTo>
                    <a:cubicBezTo>
                      <a:pt x="3207" y="9353"/>
                      <a:pt x="3347" y="9279"/>
                      <a:pt x="3493" y="9198"/>
                    </a:cubicBezTo>
                    <a:cubicBezTo>
                      <a:pt x="6638" y="7451"/>
                      <a:pt x="8273" y="5439"/>
                      <a:pt x="7982" y="3677"/>
                    </a:cubicBezTo>
                    <a:cubicBezTo>
                      <a:pt x="7775" y="2429"/>
                      <a:pt x="6591" y="1491"/>
                      <a:pt x="4814" y="1169"/>
                    </a:cubicBezTo>
                    <a:cubicBezTo>
                      <a:pt x="4009" y="1023"/>
                      <a:pt x="3708" y="967"/>
                      <a:pt x="3762" y="84"/>
                    </a:cubicBezTo>
                    <a:cubicBezTo>
                      <a:pt x="3765" y="51"/>
                      <a:pt x="3747" y="25"/>
                      <a:pt x="3721" y="10"/>
                    </a:cubicBezTo>
                    <a:cubicBezTo>
                      <a:pt x="3709" y="4"/>
                      <a:pt x="3696" y="1"/>
                      <a:pt x="3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8"/>
              <p:cNvSpPr/>
              <p:nvPr/>
            </p:nvSpPr>
            <p:spPr>
              <a:xfrm>
                <a:off x="2960325" y="4421825"/>
                <a:ext cx="117450" cy="229350"/>
              </a:xfrm>
              <a:custGeom>
                <a:avLst/>
                <a:gdLst/>
                <a:ahLst/>
                <a:cxnLst/>
                <a:rect l="l" t="t" r="r" b="b"/>
                <a:pathLst>
                  <a:path w="4698" h="9174" extrusionOk="0">
                    <a:moveTo>
                      <a:pt x="1899" y="160"/>
                    </a:moveTo>
                    <a:cubicBezTo>
                      <a:pt x="1930" y="160"/>
                      <a:pt x="1961" y="161"/>
                      <a:pt x="1990" y="163"/>
                    </a:cubicBezTo>
                    <a:cubicBezTo>
                      <a:pt x="1810" y="557"/>
                      <a:pt x="1769" y="857"/>
                      <a:pt x="1868" y="1077"/>
                    </a:cubicBezTo>
                    <a:cubicBezTo>
                      <a:pt x="2001" y="1374"/>
                      <a:pt x="2355" y="1470"/>
                      <a:pt x="2698" y="1561"/>
                    </a:cubicBezTo>
                    <a:cubicBezTo>
                      <a:pt x="2791" y="1588"/>
                      <a:pt x="2883" y="1612"/>
                      <a:pt x="2971" y="1641"/>
                    </a:cubicBezTo>
                    <a:cubicBezTo>
                      <a:pt x="3702" y="1882"/>
                      <a:pt x="4184" y="2275"/>
                      <a:pt x="4361" y="2777"/>
                    </a:cubicBezTo>
                    <a:cubicBezTo>
                      <a:pt x="4531" y="3260"/>
                      <a:pt x="4417" y="3849"/>
                      <a:pt x="4039" y="4437"/>
                    </a:cubicBezTo>
                    <a:cubicBezTo>
                      <a:pt x="3770" y="4851"/>
                      <a:pt x="3382" y="5214"/>
                      <a:pt x="2970" y="5599"/>
                    </a:cubicBezTo>
                    <a:cubicBezTo>
                      <a:pt x="2150" y="6368"/>
                      <a:pt x="1222" y="7233"/>
                      <a:pt x="726" y="8861"/>
                    </a:cubicBezTo>
                    <a:cubicBezTo>
                      <a:pt x="240" y="7576"/>
                      <a:pt x="868" y="6514"/>
                      <a:pt x="1478" y="5486"/>
                    </a:cubicBezTo>
                    <a:cubicBezTo>
                      <a:pt x="2004" y="4595"/>
                      <a:pt x="2503" y="3753"/>
                      <a:pt x="2119" y="2894"/>
                    </a:cubicBezTo>
                    <a:cubicBezTo>
                      <a:pt x="1989" y="2606"/>
                      <a:pt x="1767" y="2369"/>
                      <a:pt x="1553" y="2142"/>
                    </a:cubicBezTo>
                    <a:cubicBezTo>
                      <a:pt x="1277" y="1848"/>
                      <a:pt x="1016" y="1569"/>
                      <a:pt x="959" y="1203"/>
                    </a:cubicBezTo>
                    <a:cubicBezTo>
                      <a:pt x="917" y="926"/>
                      <a:pt x="1033" y="631"/>
                      <a:pt x="1273" y="415"/>
                    </a:cubicBezTo>
                    <a:cubicBezTo>
                      <a:pt x="1459" y="250"/>
                      <a:pt x="1683" y="160"/>
                      <a:pt x="1899" y="160"/>
                    </a:cubicBezTo>
                    <a:close/>
                    <a:moveTo>
                      <a:pt x="1898" y="1"/>
                    </a:moveTo>
                    <a:cubicBezTo>
                      <a:pt x="1643" y="1"/>
                      <a:pt x="1383" y="105"/>
                      <a:pt x="1169" y="297"/>
                    </a:cubicBezTo>
                    <a:cubicBezTo>
                      <a:pt x="893" y="548"/>
                      <a:pt x="756" y="895"/>
                      <a:pt x="807" y="1225"/>
                    </a:cubicBezTo>
                    <a:cubicBezTo>
                      <a:pt x="872" y="1640"/>
                      <a:pt x="1162" y="1950"/>
                      <a:pt x="1442" y="2247"/>
                    </a:cubicBezTo>
                    <a:cubicBezTo>
                      <a:pt x="1648" y="2467"/>
                      <a:pt x="1860" y="2693"/>
                      <a:pt x="1979" y="2956"/>
                    </a:cubicBezTo>
                    <a:cubicBezTo>
                      <a:pt x="2329" y="3743"/>
                      <a:pt x="1872" y="4514"/>
                      <a:pt x="1345" y="5406"/>
                    </a:cubicBezTo>
                    <a:cubicBezTo>
                      <a:pt x="716" y="6469"/>
                      <a:pt x="1" y="7675"/>
                      <a:pt x="671" y="9128"/>
                    </a:cubicBezTo>
                    <a:cubicBezTo>
                      <a:pt x="683" y="9158"/>
                      <a:pt x="711" y="9174"/>
                      <a:pt x="741" y="9174"/>
                    </a:cubicBezTo>
                    <a:cubicBezTo>
                      <a:pt x="742" y="9174"/>
                      <a:pt x="745" y="9174"/>
                      <a:pt x="748" y="9171"/>
                    </a:cubicBezTo>
                    <a:cubicBezTo>
                      <a:pt x="779" y="9169"/>
                      <a:pt x="807" y="9144"/>
                      <a:pt x="816" y="9113"/>
                    </a:cubicBezTo>
                    <a:cubicBezTo>
                      <a:pt x="1284" y="7391"/>
                      <a:pt x="2237" y="6498"/>
                      <a:pt x="3079" y="5710"/>
                    </a:cubicBezTo>
                    <a:cubicBezTo>
                      <a:pt x="3497" y="5319"/>
                      <a:pt x="3894" y="4948"/>
                      <a:pt x="4172" y="4520"/>
                    </a:cubicBezTo>
                    <a:cubicBezTo>
                      <a:pt x="4578" y="3892"/>
                      <a:pt x="4698" y="3254"/>
                      <a:pt x="4509" y="2724"/>
                    </a:cubicBezTo>
                    <a:cubicBezTo>
                      <a:pt x="4315" y="2173"/>
                      <a:pt x="3800" y="1748"/>
                      <a:pt x="3021" y="1492"/>
                    </a:cubicBezTo>
                    <a:cubicBezTo>
                      <a:pt x="2931" y="1462"/>
                      <a:pt x="2835" y="1437"/>
                      <a:pt x="2741" y="1411"/>
                    </a:cubicBezTo>
                    <a:cubicBezTo>
                      <a:pt x="2419" y="1324"/>
                      <a:pt x="2114" y="1242"/>
                      <a:pt x="2011" y="1012"/>
                    </a:cubicBezTo>
                    <a:cubicBezTo>
                      <a:pt x="1924" y="820"/>
                      <a:pt x="1980" y="533"/>
                      <a:pt x="2178" y="139"/>
                    </a:cubicBezTo>
                    <a:cubicBezTo>
                      <a:pt x="2188" y="118"/>
                      <a:pt x="2188" y="95"/>
                      <a:pt x="2179" y="73"/>
                    </a:cubicBezTo>
                    <a:cubicBezTo>
                      <a:pt x="2171" y="52"/>
                      <a:pt x="2150" y="36"/>
                      <a:pt x="2128" y="30"/>
                    </a:cubicBezTo>
                    <a:cubicBezTo>
                      <a:pt x="2053" y="10"/>
                      <a:pt x="1976" y="1"/>
                      <a:pt x="18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8"/>
              <p:cNvSpPr/>
              <p:nvPr/>
            </p:nvSpPr>
            <p:spPr>
              <a:xfrm>
                <a:off x="2966950" y="4276400"/>
                <a:ext cx="224600" cy="238500"/>
              </a:xfrm>
              <a:custGeom>
                <a:avLst/>
                <a:gdLst/>
                <a:ahLst/>
                <a:cxnLst/>
                <a:rect l="l" t="t" r="r" b="b"/>
                <a:pathLst>
                  <a:path w="8984" h="9540" extrusionOk="0">
                    <a:moveTo>
                      <a:pt x="842" y="168"/>
                    </a:moveTo>
                    <a:cubicBezTo>
                      <a:pt x="1172" y="240"/>
                      <a:pt x="1361" y="640"/>
                      <a:pt x="1541" y="1029"/>
                    </a:cubicBezTo>
                    <a:cubicBezTo>
                      <a:pt x="1575" y="1098"/>
                      <a:pt x="1606" y="1169"/>
                      <a:pt x="1640" y="1233"/>
                    </a:cubicBezTo>
                    <a:cubicBezTo>
                      <a:pt x="2201" y="2366"/>
                      <a:pt x="3391" y="2857"/>
                      <a:pt x="4544" y="3334"/>
                    </a:cubicBezTo>
                    <a:cubicBezTo>
                      <a:pt x="5046" y="3543"/>
                      <a:pt x="5521" y="3739"/>
                      <a:pt x="5935" y="3984"/>
                    </a:cubicBezTo>
                    <a:cubicBezTo>
                      <a:pt x="8044" y="5231"/>
                      <a:pt x="8740" y="7517"/>
                      <a:pt x="8369" y="9167"/>
                    </a:cubicBezTo>
                    <a:cubicBezTo>
                      <a:pt x="8335" y="9010"/>
                      <a:pt x="8308" y="8836"/>
                      <a:pt x="8280" y="8644"/>
                    </a:cubicBezTo>
                    <a:cubicBezTo>
                      <a:pt x="8138" y="7697"/>
                      <a:pt x="7946" y="6399"/>
                      <a:pt x="6344" y="5535"/>
                    </a:cubicBezTo>
                    <a:lnTo>
                      <a:pt x="6140" y="5424"/>
                    </a:lnTo>
                    <a:cubicBezTo>
                      <a:pt x="5185" y="4906"/>
                      <a:pt x="4196" y="4368"/>
                      <a:pt x="3089" y="4250"/>
                    </a:cubicBezTo>
                    <a:cubicBezTo>
                      <a:pt x="3013" y="4243"/>
                      <a:pt x="2910" y="4237"/>
                      <a:pt x="2784" y="4231"/>
                    </a:cubicBezTo>
                    <a:cubicBezTo>
                      <a:pt x="2136" y="4198"/>
                      <a:pt x="931" y="4139"/>
                      <a:pt x="433" y="3495"/>
                    </a:cubicBezTo>
                    <a:cubicBezTo>
                      <a:pt x="222" y="3219"/>
                      <a:pt x="160" y="2856"/>
                      <a:pt x="253" y="2414"/>
                    </a:cubicBezTo>
                    <a:cubicBezTo>
                      <a:pt x="303" y="2174"/>
                      <a:pt x="421" y="1924"/>
                      <a:pt x="544" y="1661"/>
                    </a:cubicBezTo>
                    <a:cubicBezTo>
                      <a:pt x="773" y="1177"/>
                      <a:pt x="1008" y="677"/>
                      <a:pt x="842" y="168"/>
                    </a:cubicBezTo>
                    <a:close/>
                    <a:moveTo>
                      <a:pt x="724" y="1"/>
                    </a:moveTo>
                    <a:cubicBezTo>
                      <a:pt x="697" y="4"/>
                      <a:pt x="674" y="17"/>
                      <a:pt x="659" y="38"/>
                    </a:cubicBezTo>
                    <a:cubicBezTo>
                      <a:pt x="644" y="60"/>
                      <a:pt x="641" y="88"/>
                      <a:pt x="653" y="112"/>
                    </a:cubicBezTo>
                    <a:cubicBezTo>
                      <a:pt x="875" y="598"/>
                      <a:pt x="635" y="1104"/>
                      <a:pt x="404" y="1595"/>
                    </a:cubicBezTo>
                    <a:cubicBezTo>
                      <a:pt x="282" y="1853"/>
                      <a:pt x="157" y="2123"/>
                      <a:pt x="101" y="2383"/>
                    </a:cubicBezTo>
                    <a:cubicBezTo>
                      <a:pt x="0" y="2871"/>
                      <a:pt x="70" y="3277"/>
                      <a:pt x="312" y="3590"/>
                    </a:cubicBezTo>
                    <a:cubicBezTo>
                      <a:pt x="853" y="4290"/>
                      <a:pt x="2105" y="4354"/>
                      <a:pt x="2779" y="4386"/>
                    </a:cubicBezTo>
                    <a:cubicBezTo>
                      <a:pt x="2900" y="4392"/>
                      <a:pt x="3002" y="4398"/>
                      <a:pt x="3074" y="4405"/>
                    </a:cubicBezTo>
                    <a:cubicBezTo>
                      <a:pt x="4151" y="4522"/>
                      <a:pt x="5124" y="5049"/>
                      <a:pt x="6068" y="5560"/>
                    </a:cubicBezTo>
                    <a:lnTo>
                      <a:pt x="6272" y="5671"/>
                    </a:lnTo>
                    <a:cubicBezTo>
                      <a:pt x="7803" y="6498"/>
                      <a:pt x="7983" y="7700"/>
                      <a:pt x="8127" y="8666"/>
                    </a:cubicBezTo>
                    <a:cubicBezTo>
                      <a:pt x="8172" y="8984"/>
                      <a:pt x="8214" y="9259"/>
                      <a:pt x="8298" y="9488"/>
                    </a:cubicBezTo>
                    <a:cubicBezTo>
                      <a:pt x="8310" y="9519"/>
                      <a:pt x="8339" y="9539"/>
                      <a:pt x="8372" y="9539"/>
                    </a:cubicBezTo>
                    <a:lnTo>
                      <a:pt x="8376" y="9539"/>
                    </a:lnTo>
                    <a:cubicBezTo>
                      <a:pt x="8409" y="9538"/>
                      <a:pt x="8438" y="9516"/>
                      <a:pt x="8449" y="9483"/>
                    </a:cubicBezTo>
                    <a:cubicBezTo>
                      <a:pt x="8983" y="7765"/>
                      <a:pt x="8313" y="5206"/>
                      <a:pt x="6019" y="3848"/>
                    </a:cubicBezTo>
                    <a:cubicBezTo>
                      <a:pt x="5595" y="3600"/>
                      <a:pt x="5115" y="3401"/>
                      <a:pt x="4606" y="3190"/>
                    </a:cubicBezTo>
                    <a:cubicBezTo>
                      <a:pt x="3482" y="2724"/>
                      <a:pt x="2316" y="2243"/>
                      <a:pt x="1782" y="1165"/>
                    </a:cubicBezTo>
                    <a:cubicBezTo>
                      <a:pt x="1751" y="1100"/>
                      <a:pt x="1718" y="1032"/>
                      <a:pt x="1686" y="964"/>
                    </a:cubicBezTo>
                    <a:cubicBezTo>
                      <a:pt x="1473" y="513"/>
                      <a:pt x="1234"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8"/>
              <p:cNvSpPr/>
              <p:nvPr/>
            </p:nvSpPr>
            <p:spPr>
              <a:xfrm>
                <a:off x="2986450" y="4123475"/>
                <a:ext cx="206875" cy="323300"/>
              </a:xfrm>
              <a:custGeom>
                <a:avLst/>
                <a:gdLst/>
                <a:ahLst/>
                <a:cxnLst/>
                <a:rect l="l" t="t" r="r" b="b"/>
                <a:pathLst>
                  <a:path w="8275" h="12932" extrusionOk="0">
                    <a:moveTo>
                      <a:pt x="4673" y="256"/>
                    </a:moveTo>
                    <a:cubicBezTo>
                      <a:pt x="5000" y="556"/>
                      <a:pt x="5162" y="841"/>
                      <a:pt x="5155" y="1101"/>
                    </a:cubicBezTo>
                    <a:cubicBezTo>
                      <a:pt x="5147" y="1341"/>
                      <a:pt x="4995" y="1572"/>
                      <a:pt x="4697" y="1789"/>
                    </a:cubicBezTo>
                    <a:cubicBezTo>
                      <a:pt x="4533" y="1910"/>
                      <a:pt x="4351" y="2007"/>
                      <a:pt x="4179" y="2103"/>
                    </a:cubicBezTo>
                    <a:cubicBezTo>
                      <a:pt x="3597" y="2421"/>
                      <a:pt x="2995" y="2749"/>
                      <a:pt x="2829" y="3920"/>
                    </a:cubicBezTo>
                    <a:cubicBezTo>
                      <a:pt x="2626" y="5344"/>
                      <a:pt x="3802" y="6461"/>
                      <a:pt x="5048" y="7644"/>
                    </a:cubicBezTo>
                    <a:cubicBezTo>
                      <a:pt x="6397" y="8923"/>
                      <a:pt x="7915" y="10366"/>
                      <a:pt x="7902" y="12438"/>
                    </a:cubicBezTo>
                    <a:cubicBezTo>
                      <a:pt x="7147" y="10284"/>
                      <a:pt x="6354" y="9861"/>
                      <a:pt x="5277" y="9289"/>
                    </a:cubicBezTo>
                    <a:cubicBezTo>
                      <a:pt x="5142" y="9217"/>
                      <a:pt x="5004" y="9143"/>
                      <a:pt x="4858" y="9062"/>
                    </a:cubicBezTo>
                    <a:cubicBezTo>
                      <a:pt x="479" y="6629"/>
                      <a:pt x="315" y="4505"/>
                      <a:pt x="448" y="3705"/>
                    </a:cubicBezTo>
                    <a:cubicBezTo>
                      <a:pt x="643" y="2523"/>
                      <a:pt x="1780" y="1632"/>
                      <a:pt x="3490" y="1322"/>
                    </a:cubicBezTo>
                    <a:cubicBezTo>
                      <a:pt x="4239" y="1186"/>
                      <a:pt x="4673" y="1108"/>
                      <a:pt x="4673" y="256"/>
                    </a:cubicBezTo>
                    <a:close/>
                    <a:moveTo>
                      <a:pt x="4588" y="0"/>
                    </a:moveTo>
                    <a:cubicBezTo>
                      <a:pt x="4577" y="0"/>
                      <a:pt x="4565" y="3"/>
                      <a:pt x="4554" y="9"/>
                    </a:cubicBezTo>
                    <a:cubicBezTo>
                      <a:pt x="4526" y="22"/>
                      <a:pt x="4509" y="52"/>
                      <a:pt x="4511" y="83"/>
                    </a:cubicBezTo>
                    <a:cubicBezTo>
                      <a:pt x="4564" y="969"/>
                      <a:pt x="4266" y="1024"/>
                      <a:pt x="3461" y="1169"/>
                    </a:cubicBezTo>
                    <a:cubicBezTo>
                      <a:pt x="1682" y="1491"/>
                      <a:pt x="499" y="2428"/>
                      <a:pt x="293" y="3678"/>
                    </a:cubicBezTo>
                    <a:cubicBezTo>
                      <a:pt x="0" y="5440"/>
                      <a:pt x="1637" y="7452"/>
                      <a:pt x="4781" y="9199"/>
                    </a:cubicBezTo>
                    <a:cubicBezTo>
                      <a:pt x="4926" y="9280"/>
                      <a:pt x="5069" y="9355"/>
                      <a:pt x="5204" y="9428"/>
                    </a:cubicBezTo>
                    <a:cubicBezTo>
                      <a:pt x="6350" y="10038"/>
                      <a:pt x="7107" y="10441"/>
                      <a:pt x="7884" y="12877"/>
                    </a:cubicBezTo>
                    <a:cubicBezTo>
                      <a:pt x="7893" y="12908"/>
                      <a:pt x="7924" y="12930"/>
                      <a:pt x="7958" y="12930"/>
                    </a:cubicBezTo>
                    <a:cubicBezTo>
                      <a:pt x="7961" y="12930"/>
                      <a:pt x="7964" y="12930"/>
                      <a:pt x="7966" y="12931"/>
                    </a:cubicBezTo>
                    <a:cubicBezTo>
                      <a:pt x="8002" y="12928"/>
                      <a:pt x="8032" y="12899"/>
                      <a:pt x="8035" y="12862"/>
                    </a:cubicBezTo>
                    <a:cubicBezTo>
                      <a:pt x="8274" y="10491"/>
                      <a:pt x="6616" y="8918"/>
                      <a:pt x="5155" y="7531"/>
                    </a:cubicBezTo>
                    <a:cubicBezTo>
                      <a:pt x="3939" y="6378"/>
                      <a:pt x="2790" y="5286"/>
                      <a:pt x="2982" y="3942"/>
                    </a:cubicBezTo>
                    <a:cubicBezTo>
                      <a:pt x="3139" y="2849"/>
                      <a:pt x="3681" y="2554"/>
                      <a:pt x="4252" y="2239"/>
                    </a:cubicBezTo>
                    <a:cubicBezTo>
                      <a:pt x="4431" y="2142"/>
                      <a:pt x="4616" y="2043"/>
                      <a:pt x="4790" y="1914"/>
                    </a:cubicBezTo>
                    <a:cubicBezTo>
                      <a:pt x="5125" y="1668"/>
                      <a:pt x="5301" y="1395"/>
                      <a:pt x="5310" y="1105"/>
                    </a:cubicBezTo>
                    <a:cubicBezTo>
                      <a:pt x="5320" y="761"/>
                      <a:pt x="5094" y="396"/>
                      <a:pt x="4638" y="19"/>
                    </a:cubicBezTo>
                    <a:cubicBezTo>
                      <a:pt x="4624" y="7"/>
                      <a:pt x="4606" y="0"/>
                      <a:pt x="45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8"/>
              <p:cNvSpPr/>
              <p:nvPr/>
            </p:nvSpPr>
            <p:spPr>
              <a:xfrm>
                <a:off x="3078450" y="4146600"/>
                <a:ext cx="117450" cy="229275"/>
              </a:xfrm>
              <a:custGeom>
                <a:avLst/>
                <a:gdLst/>
                <a:ahLst/>
                <a:cxnLst/>
                <a:rect l="l" t="t" r="r" b="b"/>
                <a:pathLst>
                  <a:path w="4698" h="9171" extrusionOk="0">
                    <a:moveTo>
                      <a:pt x="2801" y="155"/>
                    </a:moveTo>
                    <a:cubicBezTo>
                      <a:pt x="3017" y="155"/>
                      <a:pt x="3240" y="245"/>
                      <a:pt x="3423" y="413"/>
                    </a:cubicBezTo>
                    <a:cubicBezTo>
                      <a:pt x="3664" y="631"/>
                      <a:pt x="3779" y="923"/>
                      <a:pt x="3738" y="1201"/>
                    </a:cubicBezTo>
                    <a:cubicBezTo>
                      <a:pt x="3680" y="1570"/>
                      <a:pt x="3420" y="1846"/>
                      <a:pt x="3142" y="2140"/>
                    </a:cubicBezTo>
                    <a:cubicBezTo>
                      <a:pt x="2928" y="2367"/>
                      <a:pt x="2707" y="2604"/>
                      <a:pt x="2578" y="2892"/>
                    </a:cubicBezTo>
                    <a:cubicBezTo>
                      <a:pt x="2191" y="3750"/>
                      <a:pt x="2690" y="4592"/>
                      <a:pt x="3218" y="5484"/>
                    </a:cubicBezTo>
                    <a:cubicBezTo>
                      <a:pt x="3828" y="6512"/>
                      <a:pt x="4457" y="7572"/>
                      <a:pt x="3969" y="8859"/>
                    </a:cubicBezTo>
                    <a:cubicBezTo>
                      <a:pt x="3475" y="7234"/>
                      <a:pt x="2547" y="6366"/>
                      <a:pt x="1726" y="5598"/>
                    </a:cubicBezTo>
                    <a:cubicBezTo>
                      <a:pt x="1312" y="5212"/>
                      <a:pt x="922" y="4847"/>
                      <a:pt x="658" y="4435"/>
                    </a:cubicBezTo>
                    <a:cubicBezTo>
                      <a:pt x="277" y="3850"/>
                      <a:pt x="163" y="3260"/>
                      <a:pt x="335" y="2775"/>
                    </a:cubicBezTo>
                    <a:cubicBezTo>
                      <a:pt x="513" y="2273"/>
                      <a:pt x="993" y="1880"/>
                      <a:pt x="1724" y="1639"/>
                    </a:cubicBezTo>
                    <a:cubicBezTo>
                      <a:pt x="1813" y="1610"/>
                      <a:pt x="1906" y="1586"/>
                      <a:pt x="1998" y="1561"/>
                    </a:cubicBezTo>
                    <a:cubicBezTo>
                      <a:pt x="2339" y="1468"/>
                      <a:pt x="2696" y="1372"/>
                      <a:pt x="2829" y="1075"/>
                    </a:cubicBezTo>
                    <a:cubicBezTo>
                      <a:pt x="2928" y="855"/>
                      <a:pt x="2888" y="557"/>
                      <a:pt x="2705" y="161"/>
                    </a:cubicBezTo>
                    <a:cubicBezTo>
                      <a:pt x="2737" y="157"/>
                      <a:pt x="2769" y="155"/>
                      <a:pt x="2801" y="155"/>
                    </a:cubicBezTo>
                    <a:close/>
                    <a:moveTo>
                      <a:pt x="2800" y="0"/>
                    </a:moveTo>
                    <a:cubicBezTo>
                      <a:pt x="2722" y="0"/>
                      <a:pt x="2645" y="10"/>
                      <a:pt x="2571" y="29"/>
                    </a:cubicBezTo>
                    <a:cubicBezTo>
                      <a:pt x="2546" y="35"/>
                      <a:pt x="2528" y="50"/>
                      <a:pt x="2519" y="72"/>
                    </a:cubicBezTo>
                    <a:cubicBezTo>
                      <a:pt x="2509" y="93"/>
                      <a:pt x="2509" y="118"/>
                      <a:pt x="2521" y="139"/>
                    </a:cubicBezTo>
                    <a:cubicBezTo>
                      <a:pt x="2718" y="536"/>
                      <a:pt x="2772" y="820"/>
                      <a:pt x="2686" y="1012"/>
                    </a:cubicBezTo>
                    <a:cubicBezTo>
                      <a:pt x="2583" y="1241"/>
                      <a:pt x="2280" y="1325"/>
                      <a:pt x="1958" y="1410"/>
                    </a:cubicBezTo>
                    <a:cubicBezTo>
                      <a:pt x="1863" y="1437"/>
                      <a:pt x="1767" y="1462"/>
                      <a:pt x="1677" y="1492"/>
                    </a:cubicBezTo>
                    <a:cubicBezTo>
                      <a:pt x="897" y="1749"/>
                      <a:pt x="382" y="2172"/>
                      <a:pt x="188" y="2723"/>
                    </a:cubicBezTo>
                    <a:cubicBezTo>
                      <a:pt x="1" y="3254"/>
                      <a:pt x="120" y="3892"/>
                      <a:pt x="527" y="4519"/>
                    </a:cubicBezTo>
                    <a:cubicBezTo>
                      <a:pt x="803" y="4946"/>
                      <a:pt x="1200" y="5317"/>
                      <a:pt x="1620" y="5710"/>
                    </a:cubicBezTo>
                    <a:cubicBezTo>
                      <a:pt x="2461" y="6499"/>
                      <a:pt x="3414" y="7391"/>
                      <a:pt x="3881" y="9113"/>
                    </a:cubicBezTo>
                    <a:cubicBezTo>
                      <a:pt x="3888" y="9145"/>
                      <a:pt x="3916" y="9169"/>
                      <a:pt x="3949" y="9170"/>
                    </a:cubicBezTo>
                    <a:lnTo>
                      <a:pt x="3956" y="9170"/>
                    </a:lnTo>
                    <a:cubicBezTo>
                      <a:pt x="3986" y="9170"/>
                      <a:pt x="4014" y="9154"/>
                      <a:pt x="4027" y="9128"/>
                    </a:cubicBezTo>
                    <a:cubicBezTo>
                      <a:pt x="4698" y="7674"/>
                      <a:pt x="3983" y="6469"/>
                      <a:pt x="3354" y="5406"/>
                    </a:cubicBezTo>
                    <a:cubicBezTo>
                      <a:pt x="2825" y="4512"/>
                      <a:pt x="2368" y="3743"/>
                      <a:pt x="2720" y="2955"/>
                    </a:cubicBezTo>
                    <a:cubicBezTo>
                      <a:pt x="2838" y="2692"/>
                      <a:pt x="3051" y="2465"/>
                      <a:pt x="3255" y="2246"/>
                    </a:cubicBezTo>
                    <a:cubicBezTo>
                      <a:pt x="3535" y="1948"/>
                      <a:pt x="3826" y="1639"/>
                      <a:pt x="3890" y="1224"/>
                    </a:cubicBezTo>
                    <a:cubicBezTo>
                      <a:pt x="3941" y="895"/>
                      <a:pt x="3807" y="548"/>
                      <a:pt x="3528" y="297"/>
                    </a:cubicBezTo>
                    <a:cubicBezTo>
                      <a:pt x="3315" y="104"/>
                      <a:pt x="3054" y="0"/>
                      <a:pt x="2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8"/>
        <p:cNvGrpSpPr/>
        <p:nvPr/>
      </p:nvGrpSpPr>
      <p:grpSpPr>
        <a:xfrm>
          <a:off x="0" y="0"/>
          <a:ext cx="0" cy="0"/>
          <a:chOff x="0" y="0"/>
          <a:chExt cx="0" cy="0"/>
        </a:xfrm>
      </p:grpSpPr>
      <p:pic>
        <p:nvPicPr>
          <p:cNvPr id="809" name="Google Shape;809;p9"/>
          <p:cNvPicPr preferRelativeResize="0"/>
          <p:nvPr/>
        </p:nvPicPr>
        <p:blipFill rotWithShape="1">
          <a:blip r:embed="rId2">
            <a:alphaModFix amt="75000"/>
          </a:blip>
          <a:srcRect t="16198"/>
          <a:stretch/>
        </p:blipFill>
        <p:spPr>
          <a:xfrm>
            <a:off x="75" y="0"/>
            <a:ext cx="9208003" cy="5143501"/>
          </a:xfrm>
          <a:prstGeom prst="rect">
            <a:avLst/>
          </a:prstGeom>
          <a:noFill/>
          <a:ln>
            <a:noFill/>
          </a:ln>
        </p:spPr>
      </p:pic>
      <p:sp>
        <p:nvSpPr>
          <p:cNvPr id="810" name="Google Shape;810;p9"/>
          <p:cNvSpPr txBox="1">
            <a:spLocks noGrp="1"/>
          </p:cNvSpPr>
          <p:nvPr>
            <p:ph type="title"/>
          </p:nvPr>
        </p:nvSpPr>
        <p:spPr>
          <a:xfrm>
            <a:off x="2135550" y="1650000"/>
            <a:ext cx="4872900" cy="137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7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811" name="Google Shape;811;p9"/>
          <p:cNvSpPr txBox="1">
            <a:spLocks noGrp="1"/>
          </p:cNvSpPr>
          <p:nvPr>
            <p:ph type="subTitle" idx="1"/>
          </p:nvPr>
        </p:nvSpPr>
        <p:spPr>
          <a:xfrm>
            <a:off x="2135550" y="294565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pic>
        <p:nvPicPr>
          <p:cNvPr id="812" name="Google Shape;812;p9"/>
          <p:cNvPicPr preferRelativeResize="0"/>
          <p:nvPr/>
        </p:nvPicPr>
        <p:blipFill>
          <a:blip r:embed="rId3">
            <a:alphaModFix/>
          </a:blip>
          <a:stretch>
            <a:fillRect/>
          </a:stretch>
        </p:blipFill>
        <p:spPr>
          <a:xfrm rot="-680600" flipH="1">
            <a:off x="5822648" y="4302560"/>
            <a:ext cx="4242288" cy="1680117"/>
          </a:xfrm>
          <a:prstGeom prst="rect">
            <a:avLst/>
          </a:prstGeom>
          <a:noFill/>
          <a:ln>
            <a:noFill/>
          </a:ln>
          <a:effectLst>
            <a:outerShdw blurRad="57150" dist="19050" dir="5400000" algn="bl" rotWithShape="0">
              <a:srgbClr val="000000">
                <a:alpha val="50000"/>
              </a:srgbClr>
            </a:outerShdw>
          </a:effectLst>
        </p:spPr>
      </p:pic>
      <p:pic>
        <p:nvPicPr>
          <p:cNvPr id="813" name="Google Shape;813;p9"/>
          <p:cNvPicPr preferRelativeResize="0"/>
          <p:nvPr/>
        </p:nvPicPr>
        <p:blipFill rotWithShape="1">
          <a:blip r:embed="rId4">
            <a:alphaModFix amt="44000"/>
          </a:blip>
          <a:srcRect b="71723"/>
          <a:stretch/>
        </p:blipFill>
        <p:spPr>
          <a:xfrm rot="-733903">
            <a:off x="6822416" y="4617735"/>
            <a:ext cx="2242743" cy="861702"/>
          </a:xfrm>
          <a:prstGeom prst="rect">
            <a:avLst/>
          </a:prstGeom>
          <a:noFill/>
          <a:ln>
            <a:noFill/>
          </a:ln>
        </p:spPr>
      </p:pic>
      <p:pic>
        <p:nvPicPr>
          <p:cNvPr id="814" name="Google Shape;814;p9"/>
          <p:cNvPicPr preferRelativeResize="0"/>
          <p:nvPr/>
        </p:nvPicPr>
        <p:blipFill>
          <a:blip r:embed="rId5">
            <a:alphaModFix/>
          </a:blip>
          <a:stretch>
            <a:fillRect/>
          </a:stretch>
        </p:blipFill>
        <p:spPr>
          <a:xfrm rot="-10114180" flipH="1">
            <a:off x="1692623" y="-840648"/>
            <a:ext cx="1967985" cy="1439125"/>
          </a:xfrm>
          <a:prstGeom prst="rect">
            <a:avLst/>
          </a:prstGeom>
          <a:noFill/>
          <a:ln>
            <a:noFill/>
          </a:ln>
          <a:effectLst>
            <a:outerShdw blurRad="57150" dist="19050" dir="5400000" algn="bl" rotWithShape="0">
              <a:srgbClr val="000000">
                <a:alpha val="50000"/>
              </a:srgbClr>
            </a:outerShdw>
          </a:effectLst>
        </p:spPr>
      </p:pic>
      <p:pic>
        <p:nvPicPr>
          <p:cNvPr id="815" name="Google Shape;815;p9"/>
          <p:cNvPicPr preferRelativeResize="0"/>
          <p:nvPr/>
        </p:nvPicPr>
        <p:blipFill>
          <a:blip r:embed="rId6">
            <a:alphaModFix/>
          </a:blip>
          <a:stretch>
            <a:fillRect/>
          </a:stretch>
        </p:blipFill>
        <p:spPr>
          <a:xfrm rot="-629145">
            <a:off x="512834" y="-938722"/>
            <a:ext cx="2191566" cy="2157056"/>
          </a:xfrm>
          <a:prstGeom prst="rect">
            <a:avLst/>
          </a:prstGeom>
          <a:noFill/>
          <a:ln>
            <a:noFill/>
          </a:ln>
          <a:effectLst>
            <a:outerShdw blurRad="57150" dist="19050" dir="5400000" algn="bl" rotWithShape="0">
              <a:srgbClr val="000000">
                <a:alpha val="50000"/>
              </a:srgbClr>
            </a:outerShdw>
          </a:effectLst>
        </p:spPr>
      </p:pic>
      <p:pic>
        <p:nvPicPr>
          <p:cNvPr id="816" name="Google Shape;816;p9"/>
          <p:cNvPicPr preferRelativeResize="0"/>
          <p:nvPr/>
        </p:nvPicPr>
        <p:blipFill>
          <a:blip r:embed="rId7">
            <a:alphaModFix/>
          </a:blip>
          <a:stretch>
            <a:fillRect/>
          </a:stretch>
        </p:blipFill>
        <p:spPr>
          <a:xfrm rot="440566">
            <a:off x="8204026" y="2697646"/>
            <a:ext cx="1168575" cy="3303250"/>
          </a:xfrm>
          <a:prstGeom prst="rect">
            <a:avLst/>
          </a:prstGeom>
          <a:noFill/>
          <a:ln>
            <a:noFill/>
          </a:ln>
          <a:effectLst>
            <a:outerShdw blurRad="57150" dist="19050" dir="5400000" algn="bl" rotWithShape="0">
              <a:srgbClr val="000000">
                <a:alpha val="50000"/>
              </a:srgbClr>
            </a:outerShdw>
          </a:effectLst>
        </p:spPr>
      </p:pic>
      <p:pic>
        <p:nvPicPr>
          <p:cNvPr id="817" name="Google Shape;817;p9"/>
          <p:cNvPicPr preferRelativeResize="0"/>
          <p:nvPr/>
        </p:nvPicPr>
        <p:blipFill>
          <a:blip r:embed="rId8">
            <a:alphaModFix/>
          </a:blip>
          <a:stretch>
            <a:fillRect/>
          </a:stretch>
        </p:blipFill>
        <p:spPr>
          <a:xfrm rot="858297">
            <a:off x="-893526" y="4228563"/>
            <a:ext cx="4242286" cy="2222608"/>
          </a:xfrm>
          <a:prstGeom prst="rect">
            <a:avLst/>
          </a:prstGeom>
          <a:noFill/>
          <a:ln>
            <a:noFill/>
          </a:ln>
        </p:spPr>
      </p:pic>
      <p:pic>
        <p:nvPicPr>
          <p:cNvPr id="818" name="Google Shape;818;p9"/>
          <p:cNvPicPr preferRelativeResize="0"/>
          <p:nvPr/>
        </p:nvPicPr>
        <p:blipFill>
          <a:blip r:embed="rId9">
            <a:alphaModFix/>
          </a:blip>
          <a:stretch>
            <a:fillRect/>
          </a:stretch>
        </p:blipFill>
        <p:spPr>
          <a:xfrm rot="-847712">
            <a:off x="-769988" y="2469060"/>
            <a:ext cx="2195756" cy="2386292"/>
          </a:xfrm>
          <a:prstGeom prst="rect">
            <a:avLst/>
          </a:prstGeom>
          <a:noFill/>
          <a:ln>
            <a:noFill/>
          </a:ln>
          <a:effectLst>
            <a:outerShdw blurRad="57150" dist="19050" dir="5400000" algn="bl" rotWithShape="0">
              <a:srgbClr val="000000">
                <a:alpha val="50000"/>
              </a:srgbClr>
            </a:outerShdw>
          </a:effectLst>
        </p:spPr>
      </p:pic>
      <p:grpSp>
        <p:nvGrpSpPr>
          <p:cNvPr id="819" name="Google Shape;819;p9"/>
          <p:cNvGrpSpPr/>
          <p:nvPr/>
        </p:nvGrpSpPr>
        <p:grpSpPr>
          <a:xfrm>
            <a:off x="3930962" y="-76204"/>
            <a:ext cx="1282083" cy="980285"/>
            <a:chOff x="6042825" y="2942900"/>
            <a:chExt cx="531125" cy="406100"/>
          </a:xfrm>
        </p:grpSpPr>
        <p:sp>
          <p:nvSpPr>
            <p:cNvPr id="820" name="Google Shape;820;p9"/>
            <p:cNvSpPr/>
            <p:nvPr/>
          </p:nvSpPr>
          <p:spPr>
            <a:xfrm>
              <a:off x="6042825" y="2942925"/>
              <a:ext cx="531125" cy="406075"/>
            </a:xfrm>
            <a:custGeom>
              <a:avLst/>
              <a:gdLst/>
              <a:ahLst/>
              <a:cxnLst/>
              <a:rect l="l" t="t" r="r" b="b"/>
              <a:pathLst>
                <a:path w="21245" h="16243" extrusionOk="0">
                  <a:moveTo>
                    <a:pt x="10620" y="158"/>
                  </a:moveTo>
                  <a:cubicBezTo>
                    <a:pt x="10898" y="158"/>
                    <a:pt x="11190" y="371"/>
                    <a:pt x="11707" y="938"/>
                  </a:cubicBezTo>
                  <a:cubicBezTo>
                    <a:pt x="11917" y="1167"/>
                    <a:pt x="12156" y="1445"/>
                    <a:pt x="12434" y="1770"/>
                  </a:cubicBezTo>
                  <a:lnTo>
                    <a:pt x="12626" y="1996"/>
                  </a:lnTo>
                  <a:cubicBezTo>
                    <a:pt x="13552" y="3077"/>
                    <a:pt x="14843" y="3753"/>
                    <a:pt x="16091" y="4405"/>
                  </a:cubicBezTo>
                  <a:lnTo>
                    <a:pt x="16259" y="4493"/>
                  </a:lnTo>
                  <a:cubicBezTo>
                    <a:pt x="16534" y="4638"/>
                    <a:pt x="16859" y="4809"/>
                    <a:pt x="17178" y="4988"/>
                  </a:cubicBezTo>
                  <a:cubicBezTo>
                    <a:pt x="18114" y="5517"/>
                    <a:pt x="20826" y="7239"/>
                    <a:pt x="21002" y="8190"/>
                  </a:cubicBezTo>
                  <a:cubicBezTo>
                    <a:pt x="21040" y="8407"/>
                    <a:pt x="20964" y="8667"/>
                    <a:pt x="20806" y="8834"/>
                  </a:cubicBezTo>
                  <a:cubicBezTo>
                    <a:pt x="20704" y="8942"/>
                    <a:pt x="20581" y="8999"/>
                    <a:pt x="20456" y="8999"/>
                  </a:cubicBezTo>
                  <a:cubicBezTo>
                    <a:pt x="20441" y="8999"/>
                    <a:pt x="20425" y="8998"/>
                    <a:pt x="20410" y="8997"/>
                  </a:cubicBezTo>
                  <a:cubicBezTo>
                    <a:pt x="20407" y="8996"/>
                    <a:pt x="20403" y="8996"/>
                    <a:pt x="20400" y="8996"/>
                  </a:cubicBezTo>
                  <a:cubicBezTo>
                    <a:pt x="20368" y="8996"/>
                    <a:pt x="20339" y="9016"/>
                    <a:pt x="20328" y="9047"/>
                  </a:cubicBezTo>
                  <a:cubicBezTo>
                    <a:pt x="20315" y="9079"/>
                    <a:pt x="20326" y="9118"/>
                    <a:pt x="20355" y="9138"/>
                  </a:cubicBezTo>
                  <a:cubicBezTo>
                    <a:pt x="21067" y="9633"/>
                    <a:pt x="21074" y="10401"/>
                    <a:pt x="20862" y="10908"/>
                  </a:cubicBezTo>
                  <a:cubicBezTo>
                    <a:pt x="20675" y="11353"/>
                    <a:pt x="20228" y="11822"/>
                    <a:pt x="19543" y="11822"/>
                  </a:cubicBezTo>
                  <a:cubicBezTo>
                    <a:pt x="19449" y="11822"/>
                    <a:pt x="19350" y="11813"/>
                    <a:pt x="19247" y="11794"/>
                  </a:cubicBezTo>
                  <a:cubicBezTo>
                    <a:pt x="19243" y="11793"/>
                    <a:pt x="19239" y="11793"/>
                    <a:pt x="19234" y="11793"/>
                  </a:cubicBezTo>
                  <a:cubicBezTo>
                    <a:pt x="19205" y="11793"/>
                    <a:pt x="19176" y="11810"/>
                    <a:pt x="19163" y="11838"/>
                  </a:cubicBezTo>
                  <a:cubicBezTo>
                    <a:pt x="19147" y="11869"/>
                    <a:pt x="19156" y="11908"/>
                    <a:pt x="19184" y="11930"/>
                  </a:cubicBezTo>
                  <a:cubicBezTo>
                    <a:pt x="19726" y="12380"/>
                    <a:pt x="19636" y="13008"/>
                    <a:pt x="19324" y="13401"/>
                  </a:cubicBezTo>
                  <a:cubicBezTo>
                    <a:pt x="19130" y="13645"/>
                    <a:pt x="18828" y="13826"/>
                    <a:pt x="18493" y="13826"/>
                  </a:cubicBezTo>
                  <a:cubicBezTo>
                    <a:pt x="18288" y="13826"/>
                    <a:pt x="18071" y="13759"/>
                    <a:pt x="17857" y="13596"/>
                  </a:cubicBezTo>
                  <a:cubicBezTo>
                    <a:pt x="17844" y="13584"/>
                    <a:pt x="17827" y="13579"/>
                    <a:pt x="17810" y="13579"/>
                  </a:cubicBezTo>
                  <a:cubicBezTo>
                    <a:pt x="17796" y="13579"/>
                    <a:pt x="17781" y="13583"/>
                    <a:pt x="17769" y="13590"/>
                  </a:cubicBezTo>
                  <a:cubicBezTo>
                    <a:pt x="17741" y="13606"/>
                    <a:pt x="17726" y="13637"/>
                    <a:pt x="17732" y="13670"/>
                  </a:cubicBezTo>
                  <a:cubicBezTo>
                    <a:pt x="17872" y="14486"/>
                    <a:pt x="17317" y="15006"/>
                    <a:pt x="16741" y="15141"/>
                  </a:cubicBezTo>
                  <a:cubicBezTo>
                    <a:pt x="16636" y="15165"/>
                    <a:pt x="16527" y="15178"/>
                    <a:pt x="16416" y="15178"/>
                  </a:cubicBezTo>
                  <a:cubicBezTo>
                    <a:pt x="15917" y="15178"/>
                    <a:pt x="15393" y="14917"/>
                    <a:pt x="15197" y="14268"/>
                  </a:cubicBezTo>
                  <a:cubicBezTo>
                    <a:pt x="15189" y="14234"/>
                    <a:pt x="15157" y="14212"/>
                    <a:pt x="15120" y="14212"/>
                  </a:cubicBezTo>
                  <a:cubicBezTo>
                    <a:pt x="15119" y="14212"/>
                    <a:pt x="15117" y="14212"/>
                    <a:pt x="15116" y="14212"/>
                  </a:cubicBezTo>
                  <a:cubicBezTo>
                    <a:pt x="15079" y="14216"/>
                    <a:pt x="15050" y="14246"/>
                    <a:pt x="15045" y="14283"/>
                  </a:cubicBezTo>
                  <a:cubicBezTo>
                    <a:pt x="14964" y="15068"/>
                    <a:pt x="14356" y="15413"/>
                    <a:pt x="13856" y="15466"/>
                  </a:cubicBezTo>
                  <a:cubicBezTo>
                    <a:pt x="13807" y="15471"/>
                    <a:pt x="13756" y="15474"/>
                    <a:pt x="13705" y="15474"/>
                  </a:cubicBezTo>
                  <a:cubicBezTo>
                    <a:pt x="13232" y="15474"/>
                    <a:pt x="12668" y="15244"/>
                    <a:pt x="12443" y="14568"/>
                  </a:cubicBezTo>
                  <a:cubicBezTo>
                    <a:pt x="12432" y="14536"/>
                    <a:pt x="12402" y="14515"/>
                    <a:pt x="12369" y="14515"/>
                  </a:cubicBezTo>
                  <a:cubicBezTo>
                    <a:pt x="12361" y="14515"/>
                    <a:pt x="12353" y="14516"/>
                    <a:pt x="12345" y="14519"/>
                  </a:cubicBezTo>
                  <a:cubicBezTo>
                    <a:pt x="12304" y="14531"/>
                    <a:pt x="12282" y="14575"/>
                    <a:pt x="12295" y="14616"/>
                  </a:cubicBezTo>
                  <a:cubicBezTo>
                    <a:pt x="12365" y="14825"/>
                    <a:pt x="12320" y="15043"/>
                    <a:pt x="12164" y="15265"/>
                  </a:cubicBezTo>
                  <a:cubicBezTo>
                    <a:pt x="11828" y="15739"/>
                    <a:pt x="11078" y="16079"/>
                    <a:pt x="10619" y="16086"/>
                  </a:cubicBezTo>
                  <a:cubicBezTo>
                    <a:pt x="10156" y="16079"/>
                    <a:pt x="9408" y="15739"/>
                    <a:pt x="9071" y="15265"/>
                  </a:cubicBezTo>
                  <a:cubicBezTo>
                    <a:pt x="8914" y="15045"/>
                    <a:pt x="8870" y="14826"/>
                    <a:pt x="8941" y="14616"/>
                  </a:cubicBezTo>
                  <a:cubicBezTo>
                    <a:pt x="8953" y="14574"/>
                    <a:pt x="8931" y="14529"/>
                    <a:pt x="8894" y="14519"/>
                  </a:cubicBezTo>
                  <a:cubicBezTo>
                    <a:pt x="8886" y="14516"/>
                    <a:pt x="8878" y="14515"/>
                    <a:pt x="8870" y="14515"/>
                  </a:cubicBezTo>
                  <a:cubicBezTo>
                    <a:pt x="8838" y="14515"/>
                    <a:pt x="8807" y="14536"/>
                    <a:pt x="8796" y="14568"/>
                  </a:cubicBezTo>
                  <a:cubicBezTo>
                    <a:pt x="8571" y="15244"/>
                    <a:pt x="8007" y="15474"/>
                    <a:pt x="7535" y="15474"/>
                  </a:cubicBezTo>
                  <a:cubicBezTo>
                    <a:pt x="7483" y="15474"/>
                    <a:pt x="7432" y="15471"/>
                    <a:pt x="7383" y="15466"/>
                  </a:cubicBezTo>
                  <a:cubicBezTo>
                    <a:pt x="6884" y="15410"/>
                    <a:pt x="6275" y="15068"/>
                    <a:pt x="6194" y="14283"/>
                  </a:cubicBezTo>
                  <a:cubicBezTo>
                    <a:pt x="6189" y="14246"/>
                    <a:pt x="6160" y="14216"/>
                    <a:pt x="6123" y="14212"/>
                  </a:cubicBezTo>
                  <a:cubicBezTo>
                    <a:pt x="6122" y="14212"/>
                    <a:pt x="6121" y="14212"/>
                    <a:pt x="6120" y="14212"/>
                  </a:cubicBezTo>
                  <a:cubicBezTo>
                    <a:pt x="6085" y="14212"/>
                    <a:pt x="6053" y="14234"/>
                    <a:pt x="6042" y="14268"/>
                  </a:cubicBezTo>
                  <a:cubicBezTo>
                    <a:pt x="5846" y="14917"/>
                    <a:pt x="5323" y="15178"/>
                    <a:pt x="4824" y="15178"/>
                  </a:cubicBezTo>
                  <a:cubicBezTo>
                    <a:pt x="4713" y="15178"/>
                    <a:pt x="4603" y="15165"/>
                    <a:pt x="4498" y="15141"/>
                  </a:cubicBezTo>
                  <a:cubicBezTo>
                    <a:pt x="3922" y="15003"/>
                    <a:pt x="3367" y="14486"/>
                    <a:pt x="3507" y="13670"/>
                  </a:cubicBezTo>
                  <a:cubicBezTo>
                    <a:pt x="3512" y="13637"/>
                    <a:pt x="3498" y="13606"/>
                    <a:pt x="3470" y="13590"/>
                  </a:cubicBezTo>
                  <a:cubicBezTo>
                    <a:pt x="3458" y="13583"/>
                    <a:pt x="3443" y="13579"/>
                    <a:pt x="3429" y="13579"/>
                  </a:cubicBezTo>
                  <a:cubicBezTo>
                    <a:pt x="3412" y="13579"/>
                    <a:pt x="3395" y="13584"/>
                    <a:pt x="3382" y="13596"/>
                  </a:cubicBezTo>
                  <a:cubicBezTo>
                    <a:pt x="3169" y="13759"/>
                    <a:pt x="2952" y="13827"/>
                    <a:pt x="2747" y="13827"/>
                  </a:cubicBezTo>
                  <a:cubicBezTo>
                    <a:pt x="2412" y="13827"/>
                    <a:pt x="2110" y="13646"/>
                    <a:pt x="1915" y="13401"/>
                  </a:cubicBezTo>
                  <a:cubicBezTo>
                    <a:pt x="1602" y="13007"/>
                    <a:pt x="1513" y="12379"/>
                    <a:pt x="2055" y="11930"/>
                  </a:cubicBezTo>
                  <a:cubicBezTo>
                    <a:pt x="2082" y="11908"/>
                    <a:pt x="2091" y="11871"/>
                    <a:pt x="2076" y="11838"/>
                  </a:cubicBezTo>
                  <a:cubicBezTo>
                    <a:pt x="2063" y="11809"/>
                    <a:pt x="2035" y="11793"/>
                    <a:pt x="2006" y="11793"/>
                  </a:cubicBezTo>
                  <a:cubicBezTo>
                    <a:pt x="2001" y="11793"/>
                    <a:pt x="1996" y="11793"/>
                    <a:pt x="1992" y="11794"/>
                  </a:cubicBezTo>
                  <a:cubicBezTo>
                    <a:pt x="1889" y="11813"/>
                    <a:pt x="1791" y="11822"/>
                    <a:pt x="1697" y="11822"/>
                  </a:cubicBezTo>
                  <a:cubicBezTo>
                    <a:pt x="1012" y="11822"/>
                    <a:pt x="564" y="11353"/>
                    <a:pt x="377" y="10908"/>
                  </a:cubicBezTo>
                  <a:cubicBezTo>
                    <a:pt x="168" y="10401"/>
                    <a:pt x="172" y="9633"/>
                    <a:pt x="884" y="9138"/>
                  </a:cubicBezTo>
                  <a:cubicBezTo>
                    <a:pt x="911" y="9118"/>
                    <a:pt x="924" y="9079"/>
                    <a:pt x="911" y="9047"/>
                  </a:cubicBezTo>
                  <a:cubicBezTo>
                    <a:pt x="901" y="9016"/>
                    <a:pt x="871" y="8996"/>
                    <a:pt x="839" y="8996"/>
                  </a:cubicBezTo>
                  <a:cubicBezTo>
                    <a:pt x="836" y="8996"/>
                    <a:pt x="833" y="8996"/>
                    <a:pt x="829" y="8997"/>
                  </a:cubicBezTo>
                  <a:cubicBezTo>
                    <a:pt x="814" y="8998"/>
                    <a:pt x="798" y="8999"/>
                    <a:pt x="782" y="8999"/>
                  </a:cubicBezTo>
                  <a:cubicBezTo>
                    <a:pt x="657" y="8999"/>
                    <a:pt x="535" y="8942"/>
                    <a:pt x="434" y="8834"/>
                  </a:cubicBezTo>
                  <a:cubicBezTo>
                    <a:pt x="275" y="8667"/>
                    <a:pt x="197" y="8407"/>
                    <a:pt x="237" y="8190"/>
                  </a:cubicBezTo>
                  <a:cubicBezTo>
                    <a:pt x="413" y="7239"/>
                    <a:pt x="3125" y="5517"/>
                    <a:pt x="4061" y="4988"/>
                  </a:cubicBezTo>
                  <a:cubicBezTo>
                    <a:pt x="4380" y="4809"/>
                    <a:pt x="4705" y="4638"/>
                    <a:pt x="4983" y="4493"/>
                  </a:cubicBezTo>
                  <a:lnTo>
                    <a:pt x="5150" y="4405"/>
                  </a:lnTo>
                  <a:cubicBezTo>
                    <a:pt x="6401" y="3752"/>
                    <a:pt x="7690" y="3077"/>
                    <a:pt x="8616" y="1996"/>
                  </a:cubicBezTo>
                  <a:lnTo>
                    <a:pt x="8808" y="1770"/>
                  </a:lnTo>
                  <a:cubicBezTo>
                    <a:pt x="9084" y="1448"/>
                    <a:pt x="9325" y="1167"/>
                    <a:pt x="9533" y="938"/>
                  </a:cubicBezTo>
                  <a:cubicBezTo>
                    <a:pt x="10049" y="369"/>
                    <a:pt x="10344" y="158"/>
                    <a:pt x="10620" y="158"/>
                  </a:cubicBezTo>
                  <a:close/>
                  <a:moveTo>
                    <a:pt x="10622" y="0"/>
                  </a:moveTo>
                  <a:cubicBezTo>
                    <a:pt x="10245" y="0"/>
                    <a:pt x="9897" y="304"/>
                    <a:pt x="9418" y="829"/>
                  </a:cubicBezTo>
                  <a:cubicBezTo>
                    <a:pt x="9208" y="1059"/>
                    <a:pt x="8968" y="1340"/>
                    <a:pt x="8690" y="1665"/>
                  </a:cubicBezTo>
                  <a:lnTo>
                    <a:pt x="8498" y="1891"/>
                  </a:lnTo>
                  <a:cubicBezTo>
                    <a:pt x="7591" y="2950"/>
                    <a:pt x="6313" y="3616"/>
                    <a:pt x="5079" y="4263"/>
                  </a:cubicBezTo>
                  <a:lnTo>
                    <a:pt x="4910" y="4351"/>
                  </a:lnTo>
                  <a:cubicBezTo>
                    <a:pt x="4633" y="4495"/>
                    <a:pt x="4306" y="4669"/>
                    <a:pt x="3986" y="4848"/>
                  </a:cubicBezTo>
                  <a:cubicBezTo>
                    <a:pt x="3949" y="4870"/>
                    <a:pt x="308" y="6954"/>
                    <a:pt x="83" y="8158"/>
                  </a:cubicBezTo>
                  <a:cubicBezTo>
                    <a:pt x="35" y="8426"/>
                    <a:pt x="126" y="8732"/>
                    <a:pt x="318" y="8937"/>
                  </a:cubicBezTo>
                  <a:cubicBezTo>
                    <a:pt x="411" y="9036"/>
                    <a:pt x="518" y="9101"/>
                    <a:pt x="633" y="9132"/>
                  </a:cubicBezTo>
                  <a:cubicBezTo>
                    <a:pt x="47" y="9649"/>
                    <a:pt x="1" y="10407"/>
                    <a:pt x="234" y="10964"/>
                  </a:cubicBezTo>
                  <a:cubicBezTo>
                    <a:pt x="455" y="11495"/>
                    <a:pt x="980" y="11973"/>
                    <a:pt x="1706" y="11973"/>
                  </a:cubicBezTo>
                  <a:cubicBezTo>
                    <a:pt x="1732" y="11973"/>
                    <a:pt x="1759" y="11972"/>
                    <a:pt x="1786" y="11971"/>
                  </a:cubicBezTo>
                  <a:lnTo>
                    <a:pt x="1786" y="11971"/>
                  </a:lnTo>
                  <a:cubicBezTo>
                    <a:pt x="1354" y="12467"/>
                    <a:pt x="1470" y="13089"/>
                    <a:pt x="1792" y="13494"/>
                  </a:cubicBezTo>
                  <a:cubicBezTo>
                    <a:pt x="2015" y="13773"/>
                    <a:pt x="2361" y="13980"/>
                    <a:pt x="2745" y="13980"/>
                  </a:cubicBezTo>
                  <a:cubicBezTo>
                    <a:pt x="2934" y="13980"/>
                    <a:pt x="3132" y="13930"/>
                    <a:pt x="3330" y="13813"/>
                  </a:cubicBezTo>
                  <a:lnTo>
                    <a:pt x="3330" y="13813"/>
                  </a:lnTo>
                  <a:cubicBezTo>
                    <a:pt x="3274" y="14630"/>
                    <a:pt x="3857" y="15147"/>
                    <a:pt x="4460" y="15288"/>
                  </a:cubicBezTo>
                  <a:cubicBezTo>
                    <a:pt x="4577" y="15316"/>
                    <a:pt x="4700" y="15331"/>
                    <a:pt x="4825" y="15331"/>
                  </a:cubicBezTo>
                  <a:cubicBezTo>
                    <a:pt x="5311" y="15331"/>
                    <a:pt x="5819" y="15107"/>
                    <a:pt x="6086" y="14566"/>
                  </a:cubicBezTo>
                  <a:cubicBezTo>
                    <a:pt x="6269" y="15213"/>
                    <a:pt x="6832" y="15559"/>
                    <a:pt x="7362" y="15616"/>
                  </a:cubicBezTo>
                  <a:cubicBezTo>
                    <a:pt x="7418" y="15623"/>
                    <a:pt x="7475" y="15626"/>
                    <a:pt x="7532" y="15626"/>
                  </a:cubicBezTo>
                  <a:cubicBezTo>
                    <a:pt x="7986" y="15626"/>
                    <a:pt x="8476" y="15426"/>
                    <a:pt x="8771" y="14972"/>
                  </a:cubicBezTo>
                  <a:cubicBezTo>
                    <a:pt x="8796" y="15102"/>
                    <a:pt x="8855" y="15229"/>
                    <a:pt x="8944" y="15355"/>
                  </a:cubicBezTo>
                  <a:cubicBezTo>
                    <a:pt x="9312" y="15875"/>
                    <a:pt x="10105" y="16234"/>
                    <a:pt x="10619" y="16243"/>
                  </a:cubicBezTo>
                  <a:cubicBezTo>
                    <a:pt x="11128" y="16234"/>
                    <a:pt x="11921" y="15873"/>
                    <a:pt x="12301" y="15356"/>
                  </a:cubicBezTo>
                  <a:cubicBezTo>
                    <a:pt x="12390" y="15231"/>
                    <a:pt x="12446" y="15102"/>
                    <a:pt x="12474" y="14974"/>
                  </a:cubicBezTo>
                  <a:cubicBezTo>
                    <a:pt x="12770" y="15431"/>
                    <a:pt x="13264" y="15628"/>
                    <a:pt x="13719" y="15628"/>
                  </a:cubicBezTo>
                  <a:cubicBezTo>
                    <a:pt x="13774" y="15628"/>
                    <a:pt x="13829" y="15625"/>
                    <a:pt x="13883" y="15619"/>
                  </a:cubicBezTo>
                  <a:cubicBezTo>
                    <a:pt x="14413" y="15562"/>
                    <a:pt x="14976" y="15215"/>
                    <a:pt x="15159" y="14568"/>
                  </a:cubicBezTo>
                  <a:cubicBezTo>
                    <a:pt x="15426" y="15108"/>
                    <a:pt x="15935" y="15332"/>
                    <a:pt x="16423" y="15332"/>
                  </a:cubicBezTo>
                  <a:cubicBezTo>
                    <a:pt x="16546" y="15332"/>
                    <a:pt x="16669" y="15317"/>
                    <a:pt x="16785" y="15290"/>
                  </a:cubicBezTo>
                  <a:cubicBezTo>
                    <a:pt x="17386" y="15150"/>
                    <a:pt x="17970" y="14631"/>
                    <a:pt x="17915" y="13814"/>
                  </a:cubicBezTo>
                  <a:lnTo>
                    <a:pt x="17915" y="13814"/>
                  </a:lnTo>
                  <a:cubicBezTo>
                    <a:pt x="18113" y="13932"/>
                    <a:pt x="18312" y="13982"/>
                    <a:pt x="18501" y="13982"/>
                  </a:cubicBezTo>
                  <a:cubicBezTo>
                    <a:pt x="18885" y="13982"/>
                    <a:pt x="19230" y="13775"/>
                    <a:pt x="19453" y="13495"/>
                  </a:cubicBezTo>
                  <a:cubicBezTo>
                    <a:pt x="19775" y="13091"/>
                    <a:pt x="19890" y="12469"/>
                    <a:pt x="19459" y="11973"/>
                  </a:cubicBezTo>
                  <a:lnTo>
                    <a:pt x="19459" y="11973"/>
                  </a:lnTo>
                  <a:cubicBezTo>
                    <a:pt x="19487" y="11974"/>
                    <a:pt x="19514" y="11975"/>
                    <a:pt x="19542" y="11975"/>
                  </a:cubicBezTo>
                  <a:cubicBezTo>
                    <a:pt x="20265" y="11975"/>
                    <a:pt x="20790" y="11496"/>
                    <a:pt x="21011" y="10967"/>
                  </a:cubicBezTo>
                  <a:cubicBezTo>
                    <a:pt x="21244" y="10409"/>
                    <a:pt x="21197" y="9652"/>
                    <a:pt x="20612" y="9135"/>
                  </a:cubicBezTo>
                  <a:cubicBezTo>
                    <a:pt x="20727" y="9103"/>
                    <a:pt x="20834" y="9036"/>
                    <a:pt x="20927" y="8939"/>
                  </a:cubicBezTo>
                  <a:cubicBezTo>
                    <a:pt x="21119" y="8734"/>
                    <a:pt x="21210" y="8428"/>
                    <a:pt x="21160" y="8158"/>
                  </a:cubicBezTo>
                  <a:cubicBezTo>
                    <a:pt x="20937" y="6954"/>
                    <a:pt x="17296" y="4868"/>
                    <a:pt x="17259" y="4848"/>
                  </a:cubicBezTo>
                  <a:cubicBezTo>
                    <a:pt x="16936" y="4667"/>
                    <a:pt x="16611" y="4495"/>
                    <a:pt x="16335" y="4351"/>
                  </a:cubicBezTo>
                  <a:lnTo>
                    <a:pt x="16166" y="4263"/>
                  </a:lnTo>
                  <a:cubicBezTo>
                    <a:pt x="14932" y="3616"/>
                    <a:pt x="13654" y="2948"/>
                    <a:pt x="12747" y="1891"/>
                  </a:cubicBezTo>
                  <a:lnTo>
                    <a:pt x="12555" y="1665"/>
                  </a:lnTo>
                  <a:cubicBezTo>
                    <a:pt x="12276" y="1340"/>
                    <a:pt x="12037" y="1059"/>
                    <a:pt x="11825" y="829"/>
                  </a:cubicBezTo>
                  <a:cubicBezTo>
                    <a:pt x="11348" y="304"/>
                    <a:pt x="10997" y="0"/>
                    <a:pt x="106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9"/>
            <p:cNvSpPr/>
            <p:nvPr/>
          </p:nvSpPr>
          <p:spPr>
            <a:xfrm>
              <a:off x="6306075" y="2942925"/>
              <a:ext cx="248950" cy="228775"/>
            </a:xfrm>
            <a:custGeom>
              <a:avLst/>
              <a:gdLst/>
              <a:ahLst/>
              <a:cxnLst/>
              <a:rect l="l" t="t" r="r" b="b"/>
              <a:pathLst>
                <a:path w="9958" h="9151" extrusionOk="0">
                  <a:moveTo>
                    <a:pt x="89" y="1"/>
                  </a:moveTo>
                  <a:cubicBezTo>
                    <a:pt x="72" y="1"/>
                    <a:pt x="56" y="6"/>
                    <a:pt x="42" y="16"/>
                  </a:cubicBezTo>
                  <a:cubicBezTo>
                    <a:pt x="8" y="42"/>
                    <a:pt x="0" y="90"/>
                    <a:pt x="25" y="126"/>
                  </a:cubicBezTo>
                  <a:lnTo>
                    <a:pt x="242" y="415"/>
                  </a:lnTo>
                  <a:cubicBezTo>
                    <a:pt x="2718" y="3727"/>
                    <a:pt x="5799" y="7850"/>
                    <a:pt x="9846" y="9146"/>
                  </a:cubicBezTo>
                  <a:cubicBezTo>
                    <a:pt x="9853" y="9147"/>
                    <a:pt x="9862" y="9150"/>
                    <a:pt x="9869" y="9150"/>
                  </a:cubicBezTo>
                  <a:cubicBezTo>
                    <a:pt x="9903" y="9150"/>
                    <a:pt x="9933" y="9129"/>
                    <a:pt x="9943" y="9095"/>
                  </a:cubicBezTo>
                  <a:cubicBezTo>
                    <a:pt x="9958" y="9056"/>
                    <a:pt x="9934" y="9011"/>
                    <a:pt x="9893" y="8998"/>
                  </a:cubicBezTo>
                  <a:cubicBezTo>
                    <a:pt x="5893" y="7717"/>
                    <a:pt x="2830" y="3616"/>
                    <a:pt x="366" y="322"/>
                  </a:cubicBezTo>
                  <a:lnTo>
                    <a:pt x="151" y="33"/>
                  </a:lnTo>
                  <a:cubicBezTo>
                    <a:pt x="136" y="12"/>
                    <a:pt x="11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9"/>
            <p:cNvSpPr/>
            <p:nvPr/>
          </p:nvSpPr>
          <p:spPr>
            <a:xfrm>
              <a:off x="6061525" y="2942925"/>
              <a:ext cx="249000" cy="228775"/>
            </a:xfrm>
            <a:custGeom>
              <a:avLst/>
              <a:gdLst/>
              <a:ahLst/>
              <a:cxnLst/>
              <a:rect l="l" t="t" r="r" b="b"/>
              <a:pathLst>
                <a:path w="9960" h="9151" extrusionOk="0">
                  <a:moveTo>
                    <a:pt x="9870" y="1"/>
                  </a:moveTo>
                  <a:cubicBezTo>
                    <a:pt x="9846" y="1"/>
                    <a:pt x="9823" y="12"/>
                    <a:pt x="9807" y="33"/>
                  </a:cubicBezTo>
                  <a:lnTo>
                    <a:pt x="9590" y="322"/>
                  </a:lnTo>
                  <a:cubicBezTo>
                    <a:pt x="7127" y="3619"/>
                    <a:pt x="4065" y="7717"/>
                    <a:pt x="64" y="8998"/>
                  </a:cubicBezTo>
                  <a:cubicBezTo>
                    <a:pt x="22" y="9011"/>
                    <a:pt x="0" y="9056"/>
                    <a:pt x="13" y="9095"/>
                  </a:cubicBezTo>
                  <a:cubicBezTo>
                    <a:pt x="22" y="9129"/>
                    <a:pt x="55" y="9150"/>
                    <a:pt x="87" y="9150"/>
                  </a:cubicBezTo>
                  <a:cubicBezTo>
                    <a:pt x="95" y="9150"/>
                    <a:pt x="104" y="9147"/>
                    <a:pt x="111" y="9146"/>
                  </a:cubicBezTo>
                  <a:cubicBezTo>
                    <a:pt x="4161" y="7847"/>
                    <a:pt x="7240" y="3727"/>
                    <a:pt x="9716" y="415"/>
                  </a:cubicBezTo>
                  <a:lnTo>
                    <a:pt x="9933" y="126"/>
                  </a:lnTo>
                  <a:cubicBezTo>
                    <a:pt x="9959" y="90"/>
                    <a:pt x="9952" y="42"/>
                    <a:pt x="9917" y="16"/>
                  </a:cubicBezTo>
                  <a:cubicBezTo>
                    <a:pt x="9902" y="6"/>
                    <a:pt x="9886" y="1"/>
                    <a:pt x="9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9"/>
            <p:cNvSpPr/>
            <p:nvPr/>
          </p:nvSpPr>
          <p:spPr>
            <a:xfrm>
              <a:off x="6306025" y="2942950"/>
              <a:ext cx="219800" cy="298600"/>
            </a:xfrm>
            <a:custGeom>
              <a:avLst/>
              <a:gdLst/>
              <a:ahLst/>
              <a:cxnLst/>
              <a:rect l="l" t="t" r="r" b="b"/>
              <a:pathLst>
                <a:path w="8792" h="11944" extrusionOk="0">
                  <a:moveTo>
                    <a:pt x="90" y="0"/>
                  </a:moveTo>
                  <a:cubicBezTo>
                    <a:pt x="78" y="0"/>
                    <a:pt x="66" y="3"/>
                    <a:pt x="54" y="10"/>
                  </a:cubicBezTo>
                  <a:cubicBezTo>
                    <a:pt x="15" y="30"/>
                    <a:pt x="1" y="76"/>
                    <a:pt x="20" y="114"/>
                  </a:cubicBezTo>
                  <a:cubicBezTo>
                    <a:pt x="1798" y="3489"/>
                    <a:pt x="4739" y="8278"/>
                    <a:pt x="8651" y="11923"/>
                  </a:cubicBezTo>
                  <a:cubicBezTo>
                    <a:pt x="8666" y="11936"/>
                    <a:pt x="8687" y="11944"/>
                    <a:pt x="8705" y="11944"/>
                  </a:cubicBezTo>
                  <a:cubicBezTo>
                    <a:pt x="8725" y="11944"/>
                    <a:pt x="8747" y="11936"/>
                    <a:pt x="8762" y="11921"/>
                  </a:cubicBezTo>
                  <a:cubicBezTo>
                    <a:pt x="8792" y="11890"/>
                    <a:pt x="8790" y="11840"/>
                    <a:pt x="8759" y="11811"/>
                  </a:cubicBezTo>
                  <a:cubicBezTo>
                    <a:pt x="4863" y="8179"/>
                    <a:pt x="1931" y="3407"/>
                    <a:pt x="159" y="44"/>
                  </a:cubicBezTo>
                  <a:cubicBezTo>
                    <a:pt x="144" y="16"/>
                    <a:pt x="118"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9"/>
            <p:cNvSpPr/>
            <p:nvPr/>
          </p:nvSpPr>
          <p:spPr>
            <a:xfrm>
              <a:off x="6090675" y="2942900"/>
              <a:ext cx="219850" cy="298650"/>
            </a:xfrm>
            <a:custGeom>
              <a:avLst/>
              <a:gdLst/>
              <a:ahLst/>
              <a:cxnLst/>
              <a:rect l="l" t="t" r="r" b="b"/>
              <a:pathLst>
                <a:path w="8794" h="11946" extrusionOk="0">
                  <a:moveTo>
                    <a:pt x="8704" y="1"/>
                  </a:moveTo>
                  <a:cubicBezTo>
                    <a:pt x="8676" y="1"/>
                    <a:pt x="8648" y="16"/>
                    <a:pt x="8634" y="43"/>
                  </a:cubicBezTo>
                  <a:cubicBezTo>
                    <a:pt x="6862" y="3409"/>
                    <a:pt x="3930" y="8181"/>
                    <a:pt x="35" y="11811"/>
                  </a:cubicBezTo>
                  <a:cubicBezTo>
                    <a:pt x="4" y="11841"/>
                    <a:pt x="1" y="11891"/>
                    <a:pt x="30" y="11922"/>
                  </a:cubicBezTo>
                  <a:cubicBezTo>
                    <a:pt x="45" y="11937"/>
                    <a:pt x="67" y="11946"/>
                    <a:pt x="88" y="11946"/>
                  </a:cubicBezTo>
                  <a:cubicBezTo>
                    <a:pt x="107" y="11946"/>
                    <a:pt x="126" y="11938"/>
                    <a:pt x="141" y="11923"/>
                  </a:cubicBezTo>
                  <a:cubicBezTo>
                    <a:pt x="4054" y="8280"/>
                    <a:pt x="6994" y="3490"/>
                    <a:pt x="8773" y="115"/>
                  </a:cubicBezTo>
                  <a:cubicBezTo>
                    <a:pt x="8793" y="77"/>
                    <a:pt x="8779" y="31"/>
                    <a:pt x="8740" y="10"/>
                  </a:cubicBezTo>
                  <a:cubicBezTo>
                    <a:pt x="8729" y="4"/>
                    <a:pt x="8716" y="1"/>
                    <a:pt x="8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9"/>
            <p:cNvSpPr/>
            <p:nvPr/>
          </p:nvSpPr>
          <p:spPr>
            <a:xfrm>
              <a:off x="6306075" y="2942900"/>
              <a:ext cx="184225" cy="343325"/>
            </a:xfrm>
            <a:custGeom>
              <a:avLst/>
              <a:gdLst/>
              <a:ahLst/>
              <a:cxnLst/>
              <a:rect l="l" t="t" r="r" b="b"/>
              <a:pathLst>
                <a:path w="7369" h="13733" extrusionOk="0">
                  <a:moveTo>
                    <a:pt x="89" y="0"/>
                  </a:moveTo>
                  <a:cubicBezTo>
                    <a:pt x="82" y="0"/>
                    <a:pt x="74" y="2"/>
                    <a:pt x="67" y="4"/>
                  </a:cubicBezTo>
                  <a:cubicBezTo>
                    <a:pt x="24" y="15"/>
                    <a:pt x="0" y="59"/>
                    <a:pt x="13" y="100"/>
                  </a:cubicBezTo>
                  <a:cubicBezTo>
                    <a:pt x="764" y="2688"/>
                    <a:pt x="3204" y="8503"/>
                    <a:pt x="4238" y="9910"/>
                  </a:cubicBezTo>
                  <a:cubicBezTo>
                    <a:pt x="4613" y="10423"/>
                    <a:pt x="5040" y="10915"/>
                    <a:pt x="5453" y="11390"/>
                  </a:cubicBezTo>
                  <a:cubicBezTo>
                    <a:pt x="6084" y="12114"/>
                    <a:pt x="6734" y="12863"/>
                    <a:pt x="7211" y="13694"/>
                  </a:cubicBezTo>
                  <a:cubicBezTo>
                    <a:pt x="7226" y="13718"/>
                    <a:pt x="7252" y="13733"/>
                    <a:pt x="7280" y="13733"/>
                  </a:cubicBezTo>
                  <a:cubicBezTo>
                    <a:pt x="7292" y="13733"/>
                    <a:pt x="7305" y="13730"/>
                    <a:pt x="7317" y="13721"/>
                  </a:cubicBezTo>
                  <a:cubicBezTo>
                    <a:pt x="7356" y="13700"/>
                    <a:pt x="7369" y="13651"/>
                    <a:pt x="7347" y="13615"/>
                  </a:cubicBezTo>
                  <a:cubicBezTo>
                    <a:pt x="6861" y="12771"/>
                    <a:pt x="6205" y="12015"/>
                    <a:pt x="5570" y="11287"/>
                  </a:cubicBezTo>
                  <a:cubicBezTo>
                    <a:pt x="5161" y="10814"/>
                    <a:pt x="4734" y="10324"/>
                    <a:pt x="4363" y="9819"/>
                  </a:cubicBezTo>
                  <a:cubicBezTo>
                    <a:pt x="3337" y="8422"/>
                    <a:pt x="910" y="2635"/>
                    <a:pt x="163" y="57"/>
                  </a:cubicBezTo>
                  <a:cubicBezTo>
                    <a:pt x="153" y="23"/>
                    <a:pt x="122"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9"/>
            <p:cNvSpPr/>
            <p:nvPr/>
          </p:nvSpPr>
          <p:spPr>
            <a:xfrm>
              <a:off x="6126250" y="2942925"/>
              <a:ext cx="184125" cy="343300"/>
            </a:xfrm>
            <a:custGeom>
              <a:avLst/>
              <a:gdLst/>
              <a:ahLst/>
              <a:cxnLst/>
              <a:rect l="l" t="t" r="r" b="b"/>
              <a:pathLst>
                <a:path w="7365" h="13732" extrusionOk="0">
                  <a:moveTo>
                    <a:pt x="7279" y="0"/>
                  </a:moveTo>
                  <a:cubicBezTo>
                    <a:pt x="7246" y="0"/>
                    <a:pt x="7213" y="23"/>
                    <a:pt x="7204" y="56"/>
                  </a:cubicBezTo>
                  <a:cubicBezTo>
                    <a:pt x="6456" y="2634"/>
                    <a:pt x="4031" y="8418"/>
                    <a:pt x="3004" y="9818"/>
                  </a:cubicBezTo>
                  <a:cubicBezTo>
                    <a:pt x="2632" y="10323"/>
                    <a:pt x="2208" y="10813"/>
                    <a:pt x="1796" y="11286"/>
                  </a:cubicBezTo>
                  <a:cubicBezTo>
                    <a:pt x="1161" y="12014"/>
                    <a:pt x="505" y="12770"/>
                    <a:pt x="21" y="13614"/>
                  </a:cubicBezTo>
                  <a:cubicBezTo>
                    <a:pt x="0" y="13652"/>
                    <a:pt x="14" y="13699"/>
                    <a:pt x="50" y="13720"/>
                  </a:cubicBezTo>
                  <a:cubicBezTo>
                    <a:pt x="62" y="13729"/>
                    <a:pt x="76" y="13732"/>
                    <a:pt x="89" y="13732"/>
                  </a:cubicBezTo>
                  <a:cubicBezTo>
                    <a:pt x="117" y="13732"/>
                    <a:pt x="142" y="13717"/>
                    <a:pt x="155" y="13693"/>
                  </a:cubicBezTo>
                  <a:cubicBezTo>
                    <a:pt x="631" y="12860"/>
                    <a:pt x="1284" y="12113"/>
                    <a:pt x="1913" y="11389"/>
                  </a:cubicBezTo>
                  <a:cubicBezTo>
                    <a:pt x="2327" y="10912"/>
                    <a:pt x="2755" y="10422"/>
                    <a:pt x="3130" y="9909"/>
                  </a:cubicBezTo>
                  <a:cubicBezTo>
                    <a:pt x="4164" y="8502"/>
                    <a:pt x="6602" y="2687"/>
                    <a:pt x="7354" y="99"/>
                  </a:cubicBezTo>
                  <a:cubicBezTo>
                    <a:pt x="7365" y="58"/>
                    <a:pt x="7341" y="16"/>
                    <a:pt x="7300" y="3"/>
                  </a:cubicBezTo>
                  <a:cubicBezTo>
                    <a:pt x="7293" y="1"/>
                    <a:pt x="7286" y="0"/>
                    <a:pt x="7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9"/>
            <p:cNvSpPr/>
            <p:nvPr/>
          </p:nvSpPr>
          <p:spPr>
            <a:xfrm>
              <a:off x="6193375" y="2943075"/>
              <a:ext cx="229725" cy="359000"/>
            </a:xfrm>
            <a:custGeom>
              <a:avLst/>
              <a:gdLst/>
              <a:ahLst/>
              <a:cxnLst/>
              <a:rect l="l" t="t" r="r" b="b"/>
              <a:pathLst>
                <a:path w="9189" h="14360" extrusionOk="0">
                  <a:moveTo>
                    <a:pt x="4596" y="1"/>
                  </a:moveTo>
                  <a:cubicBezTo>
                    <a:pt x="4565" y="1"/>
                    <a:pt x="4534" y="16"/>
                    <a:pt x="4523" y="47"/>
                  </a:cubicBezTo>
                  <a:cubicBezTo>
                    <a:pt x="3875" y="1753"/>
                    <a:pt x="3232" y="4007"/>
                    <a:pt x="2553" y="6394"/>
                  </a:cubicBezTo>
                  <a:cubicBezTo>
                    <a:pt x="1736" y="9252"/>
                    <a:pt x="894" y="12210"/>
                    <a:pt x="18" y="14252"/>
                  </a:cubicBezTo>
                  <a:cubicBezTo>
                    <a:pt x="0" y="14291"/>
                    <a:pt x="20" y="14337"/>
                    <a:pt x="58" y="14353"/>
                  </a:cubicBezTo>
                  <a:cubicBezTo>
                    <a:pt x="70" y="14358"/>
                    <a:pt x="79" y="14359"/>
                    <a:pt x="91" y="14359"/>
                  </a:cubicBezTo>
                  <a:cubicBezTo>
                    <a:pt x="120" y="14359"/>
                    <a:pt x="150" y="14343"/>
                    <a:pt x="163" y="14315"/>
                  </a:cubicBezTo>
                  <a:cubicBezTo>
                    <a:pt x="1045" y="12262"/>
                    <a:pt x="1888" y="9301"/>
                    <a:pt x="2703" y="6437"/>
                  </a:cubicBezTo>
                  <a:cubicBezTo>
                    <a:pt x="3358" y="4142"/>
                    <a:pt x="3976" y="1970"/>
                    <a:pt x="4597" y="296"/>
                  </a:cubicBezTo>
                  <a:cubicBezTo>
                    <a:pt x="5217" y="1970"/>
                    <a:pt x="5835" y="4142"/>
                    <a:pt x="6489" y="6437"/>
                  </a:cubicBezTo>
                  <a:cubicBezTo>
                    <a:pt x="7306" y="9301"/>
                    <a:pt x="8149" y="12262"/>
                    <a:pt x="9029" y="14314"/>
                  </a:cubicBezTo>
                  <a:cubicBezTo>
                    <a:pt x="9041" y="14342"/>
                    <a:pt x="9070" y="14359"/>
                    <a:pt x="9100" y="14359"/>
                  </a:cubicBezTo>
                  <a:cubicBezTo>
                    <a:pt x="9111" y="14359"/>
                    <a:pt x="9121" y="14358"/>
                    <a:pt x="9131" y="14353"/>
                  </a:cubicBezTo>
                  <a:cubicBezTo>
                    <a:pt x="9170" y="14337"/>
                    <a:pt x="9189" y="14291"/>
                    <a:pt x="9171" y="14252"/>
                  </a:cubicBezTo>
                  <a:cubicBezTo>
                    <a:pt x="8295" y="12210"/>
                    <a:pt x="7453" y="9253"/>
                    <a:pt x="6638" y="6394"/>
                  </a:cubicBezTo>
                  <a:cubicBezTo>
                    <a:pt x="5959" y="4007"/>
                    <a:pt x="5316" y="1753"/>
                    <a:pt x="4668" y="47"/>
                  </a:cubicBezTo>
                  <a:cubicBezTo>
                    <a:pt x="4657" y="16"/>
                    <a:pt x="4627" y="1"/>
                    <a:pt x="4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9"/>
            <p:cNvSpPr/>
            <p:nvPr/>
          </p:nvSpPr>
          <p:spPr>
            <a:xfrm>
              <a:off x="6306150" y="2942925"/>
              <a:ext cx="48050" cy="366725"/>
            </a:xfrm>
            <a:custGeom>
              <a:avLst/>
              <a:gdLst/>
              <a:ahLst/>
              <a:cxnLst/>
              <a:rect l="l" t="t" r="r" b="b"/>
              <a:pathLst>
                <a:path w="1922" h="14669" extrusionOk="0">
                  <a:moveTo>
                    <a:pt x="86" y="1"/>
                  </a:moveTo>
                  <a:cubicBezTo>
                    <a:pt x="82" y="1"/>
                    <a:pt x="77" y="1"/>
                    <a:pt x="72" y="2"/>
                  </a:cubicBezTo>
                  <a:cubicBezTo>
                    <a:pt x="30" y="9"/>
                    <a:pt x="0" y="49"/>
                    <a:pt x="8" y="92"/>
                  </a:cubicBezTo>
                  <a:cubicBezTo>
                    <a:pt x="293" y="1817"/>
                    <a:pt x="592" y="4626"/>
                    <a:pt x="883" y="7344"/>
                  </a:cubicBezTo>
                  <a:cubicBezTo>
                    <a:pt x="1173" y="10063"/>
                    <a:pt x="1471" y="12875"/>
                    <a:pt x="1758" y="14603"/>
                  </a:cubicBezTo>
                  <a:cubicBezTo>
                    <a:pt x="1765" y="14640"/>
                    <a:pt x="1799" y="14668"/>
                    <a:pt x="1836" y="14668"/>
                  </a:cubicBezTo>
                  <a:lnTo>
                    <a:pt x="1851" y="14668"/>
                  </a:lnTo>
                  <a:cubicBezTo>
                    <a:pt x="1892" y="14661"/>
                    <a:pt x="1922" y="14619"/>
                    <a:pt x="1914" y="14578"/>
                  </a:cubicBezTo>
                  <a:cubicBezTo>
                    <a:pt x="1631" y="12854"/>
                    <a:pt x="1329" y="10045"/>
                    <a:pt x="1040" y="7328"/>
                  </a:cubicBezTo>
                  <a:cubicBezTo>
                    <a:pt x="749" y="4605"/>
                    <a:pt x="449" y="1795"/>
                    <a:pt x="163" y="67"/>
                  </a:cubicBezTo>
                  <a:cubicBezTo>
                    <a:pt x="156" y="28"/>
                    <a:pt x="124" y="1"/>
                    <a:pt x="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9"/>
            <p:cNvSpPr/>
            <p:nvPr/>
          </p:nvSpPr>
          <p:spPr>
            <a:xfrm>
              <a:off x="6262350" y="2942900"/>
              <a:ext cx="48050" cy="366750"/>
            </a:xfrm>
            <a:custGeom>
              <a:avLst/>
              <a:gdLst/>
              <a:ahLst/>
              <a:cxnLst/>
              <a:rect l="l" t="t" r="r" b="b"/>
              <a:pathLst>
                <a:path w="1922" h="14670" extrusionOk="0">
                  <a:moveTo>
                    <a:pt x="1837" y="0"/>
                  </a:moveTo>
                  <a:cubicBezTo>
                    <a:pt x="1799" y="0"/>
                    <a:pt x="1766" y="28"/>
                    <a:pt x="1760" y="65"/>
                  </a:cubicBezTo>
                  <a:cubicBezTo>
                    <a:pt x="1474" y="1791"/>
                    <a:pt x="1173" y="4605"/>
                    <a:pt x="884" y="7324"/>
                  </a:cubicBezTo>
                  <a:cubicBezTo>
                    <a:pt x="593" y="10042"/>
                    <a:pt x="293" y="12854"/>
                    <a:pt x="8" y="14576"/>
                  </a:cubicBezTo>
                  <a:cubicBezTo>
                    <a:pt x="0" y="14619"/>
                    <a:pt x="30" y="14660"/>
                    <a:pt x="73" y="14668"/>
                  </a:cubicBezTo>
                  <a:cubicBezTo>
                    <a:pt x="76" y="14669"/>
                    <a:pt x="82" y="14669"/>
                    <a:pt x="86" y="14669"/>
                  </a:cubicBezTo>
                  <a:cubicBezTo>
                    <a:pt x="123" y="14669"/>
                    <a:pt x="156" y="14641"/>
                    <a:pt x="163" y="14603"/>
                  </a:cubicBezTo>
                  <a:cubicBezTo>
                    <a:pt x="449" y="12876"/>
                    <a:pt x="749" y="10062"/>
                    <a:pt x="1040" y="7343"/>
                  </a:cubicBezTo>
                  <a:cubicBezTo>
                    <a:pt x="1330" y="4624"/>
                    <a:pt x="1631" y="1813"/>
                    <a:pt x="1915" y="91"/>
                  </a:cubicBezTo>
                  <a:cubicBezTo>
                    <a:pt x="1922" y="49"/>
                    <a:pt x="1892" y="9"/>
                    <a:pt x="1851" y="1"/>
                  </a:cubicBezTo>
                  <a:cubicBezTo>
                    <a:pt x="1846" y="0"/>
                    <a:pt x="1842" y="0"/>
                    <a:pt x="1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9"/>
            <p:cNvSpPr/>
            <p:nvPr/>
          </p:nvSpPr>
          <p:spPr>
            <a:xfrm>
              <a:off x="6336900" y="2945600"/>
              <a:ext cx="143650" cy="107850"/>
            </a:xfrm>
            <a:custGeom>
              <a:avLst/>
              <a:gdLst/>
              <a:ahLst/>
              <a:cxnLst/>
              <a:rect l="l" t="t" r="r" b="b"/>
              <a:pathLst>
                <a:path w="5746" h="4314" extrusionOk="0">
                  <a:moveTo>
                    <a:pt x="3843" y="0"/>
                  </a:moveTo>
                  <a:cubicBezTo>
                    <a:pt x="3338" y="0"/>
                    <a:pt x="2362" y="502"/>
                    <a:pt x="0" y="776"/>
                  </a:cubicBezTo>
                  <a:cubicBezTo>
                    <a:pt x="257" y="1057"/>
                    <a:pt x="554" y="1410"/>
                    <a:pt x="919" y="1837"/>
                  </a:cubicBezTo>
                  <a:cubicBezTo>
                    <a:pt x="1876" y="2954"/>
                    <a:pt x="3214" y="3626"/>
                    <a:pt x="4529" y="4314"/>
                  </a:cubicBezTo>
                  <a:cubicBezTo>
                    <a:pt x="5111" y="4143"/>
                    <a:pt x="5746" y="3329"/>
                    <a:pt x="5387" y="2841"/>
                  </a:cubicBezTo>
                  <a:cubicBezTo>
                    <a:pt x="5316" y="2745"/>
                    <a:pt x="5227" y="2660"/>
                    <a:pt x="5183" y="2549"/>
                  </a:cubicBezTo>
                  <a:cubicBezTo>
                    <a:pt x="5044" y="2202"/>
                    <a:pt x="5417" y="1807"/>
                    <a:pt x="5281" y="1460"/>
                  </a:cubicBezTo>
                  <a:cubicBezTo>
                    <a:pt x="5140" y="1098"/>
                    <a:pt x="4555" y="1067"/>
                    <a:pt x="4439" y="695"/>
                  </a:cubicBezTo>
                  <a:cubicBezTo>
                    <a:pt x="4278" y="180"/>
                    <a:pt x="4145" y="0"/>
                    <a:pt x="38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9"/>
            <p:cNvSpPr/>
            <p:nvPr/>
          </p:nvSpPr>
          <p:spPr>
            <a:xfrm>
              <a:off x="6334750" y="2943600"/>
              <a:ext cx="142300" cy="111825"/>
            </a:xfrm>
            <a:custGeom>
              <a:avLst/>
              <a:gdLst/>
              <a:ahLst/>
              <a:cxnLst/>
              <a:rect l="l" t="t" r="r" b="b"/>
              <a:pathLst>
                <a:path w="5692" h="4473" extrusionOk="0">
                  <a:moveTo>
                    <a:pt x="3924" y="161"/>
                  </a:moveTo>
                  <a:cubicBezTo>
                    <a:pt x="4202" y="161"/>
                    <a:pt x="4306" y="331"/>
                    <a:pt x="4452" y="802"/>
                  </a:cubicBezTo>
                  <a:cubicBezTo>
                    <a:pt x="4523" y="1019"/>
                    <a:pt x="4720" y="1130"/>
                    <a:pt x="4912" y="1238"/>
                  </a:cubicBezTo>
                  <a:cubicBezTo>
                    <a:pt x="5080" y="1331"/>
                    <a:pt x="5238" y="1419"/>
                    <a:pt x="5299" y="1571"/>
                  </a:cubicBezTo>
                  <a:cubicBezTo>
                    <a:pt x="5355" y="1718"/>
                    <a:pt x="5302" y="1884"/>
                    <a:pt x="5247" y="2062"/>
                  </a:cubicBezTo>
                  <a:cubicBezTo>
                    <a:pt x="5184" y="2258"/>
                    <a:pt x="5119" y="2460"/>
                    <a:pt x="5198" y="2660"/>
                  </a:cubicBezTo>
                  <a:cubicBezTo>
                    <a:pt x="5234" y="2751"/>
                    <a:pt x="5293" y="2822"/>
                    <a:pt x="5350" y="2892"/>
                  </a:cubicBezTo>
                  <a:cubicBezTo>
                    <a:pt x="5373" y="2918"/>
                    <a:pt x="5392" y="2945"/>
                    <a:pt x="5412" y="2970"/>
                  </a:cubicBezTo>
                  <a:cubicBezTo>
                    <a:pt x="5538" y="3141"/>
                    <a:pt x="5507" y="3342"/>
                    <a:pt x="5461" y="3480"/>
                  </a:cubicBezTo>
                  <a:cubicBezTo>
                    <a:pt x="5340" y="3837"/>
                    <a:pt x="4977" y="4194"/>
                    <a:pt x="4624" y="4313"/>
                  </a:cubicBezTo>
                  <a:lnTo>
                    <a:pt x="4483" y="4239"/>
                  </a:lnTo>
                  <a:cubicBezTo>
                    <a:pt x="3249" y="3593"/>
                    <a:pt x="1971" y="2924"/>
                    <a:pt x="1064" y="1867"/>
                  </a:cubicBezTo>
                  <a:lnTo>
                    <a:pt x="872" y="1642"/>
                  </a:lnTo>
                  <a:cubicBezTo>
                    <a:pt x="639" y="1366"/>
                    <a:pt x="429" y="1125"/>
                    <a:pt x="244" y="916"/>
                  </a:cubicBezTo>
                  <a:cubicBezTo>
                    <a:pt x="1636" y="744"/>
                    <a:pt x="2529" y="498"/>
                    <a:pt x="3129" y="332"/>
                  </a:cubicBezTo>
                  <a:cubicBezTo>
                    <a:pt x="3501" y="229"/>
                    <a:pt x="3747" y="161"/>
                    <a:pt x="3924" y="161"/>
                  </a:cubicBezTo>
                  <a:close/>
                  <a:moveTo>
                    <a:pt x="3931" y="1"/>
                  </a:moveTo>
                  <a:cubicBezTo>
                    <a:pt x="3726" y="1"/>
                    <a:pt x="3458" y="76"/>
                    <a:pt x="3085" y="180"/>
                  </a:cubicBezTo>
                  <a:cubicBezTo>
                    <a:pt x="2470" y="350"/>
                    <a:pt x="1541" y="608"/>
                    <a:pt x="78" y="778"/>
                  </a:cubicBezTo>
                  <a:cubicBezTo>
                    <a:pt x="48" y="781"/>
                    <a:pt x="23" y="799"/>
                    <a:pt x="13" y="827"/>
                  </a:cubicBezTo>
                  <a:cubicBezTo>
                    <a:pt x="1" y="855"/>
                    <a:pt x="7" y="885"/>
                    <a:pt x="27" y="907"/>
                  </a:cubicBezTo>
                  <a:cubicBezTo>
                    <a:pt x="236" y="1136"/>
                    <a:pt x="475" y="1415"/>
                    <a:pt x="753" y="1740"/>
                  </a:cubicBezTo>
                  <a:lnTo>
                    <a:pt x="945" y="1964"/>
                  </a:lnTo>
                  <a:cubicBezTo>
                    <a:pt x="1872" y="3047"/>
                    <a:pt x="3162" y="3722"/>
                    <a:pt x="4410" y="4375"/>
                  </a:cubicBezTo>
                  <a:lnTo>
                    <a:pt x="4578" y="4463"/>
                  </a:lnTo>
                  <a:cubicBezTo>
                    <a:pt x="4590" y="4468"/>
                    <a:pt x="4602" y="4472"/>
                    <a:pt x="4615" y="4472"/>
                  </a:cubicBezTo>
                  <a:cubicBezTo>
                    <a:pt x="4622" y="4472"/>
                    <a:pt x="4630" y="4472"/>
                    <a:pt x="4637" y="4468"/>
                  </a:cubicBezTo>
                  <a:cubicBezTo>
                    <a:pt x="5049" y="4347"/>
                    <a:pt x="5466" y="3942"/>
                    <a:pt x="5606" y="3527"/>
                  </a:cubicBezTo>
                  <a:cubicBezTo>
                    <a:pt x="5692" y="3277"/>
                    <a:pt x="5668" y="3053"/>
                    <a:pt x="5537" y="2873"/>
                  </a:cubicBezTo>
                  <a:cubicBezTo>
                    <a:pt x="5514" y="2843"/>
                    <a:pt x="5491" y="2816"/>
                    <a:pt x="5467" y="2788"/>
                  </a:cubicBezTo>
                  <a:cubicBezTo>
                    <a:pt x="5417" y="2725"/>
                    <a:pt x="5367" y="2666"/>
                    <a:pt x="5340" y="2599"/>
                  </a:cubicBezTo>
                  <a:cubicBezTo>
                    <a:pt x="5281" y="2452"/>
                    <a:pt x="5336" y="2285"/>
                    <a:pt x="5390" y="2107"/>
                  </a:cubicBezTo>
                  <a:cubicBezTo>
                    <a:pt x="5454" y="1911"/>
                    <a:pt x="5516" y="1710"/>
                    <a:pt x="5439" y="1511"/>
                  </a:cubicBezTo>
                  <a:cubicBezTo>
                    <a:pt x="5359" y="1307"/>
                    <a:pt x="5169" y="1202"/>
                    <a:pt x="4984" y="1099"/>
                  </a:cubicBezTo>
                  <a:cubicBezTo>
                    <a:pt x="4813" y="1003"/>
                    <a:pt x="4649" y="911"/>
                    <a:pt x="4599" y="752"/>
                  </a:cubicBezTo>
                  <a:cubicBezTo>
                    <a:pt x="4423" y="190"/>
                    <a:pt x="4257" y="1"/>
                    <a:pt x="3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9"/>
            <p:cNvSpPr/>
            <p:nvPr/>
          </p:nvSpPr>
          <p:spPr>
            <a:xfrm>
              <a:off x="6136000" y="2945600"/>
              <a:ext cx="143650" cy="107850"/>
            </a:xfrm>
            <a:custGeom>
              <a:avLst/>
              <a:gdLst/>
              <a:ahLst/>
              <a:cxnLst/>
              <a:rect l="l" t="t" r="r" b="b"/>
              <a:pathLst>
                <a:path w="5746" h="4314" extrusionOk="0">
                  <a:moveTo>
                    <a:pt x="1903" y="0"/>
                  </a:moveTo>
                  <a:cubicBezTo>
                    <a:pt x="1601" y="0"/>
                    <a:pt x="1468" y="180"/>
                    <a:pt x="1307" y="695"/>
                  </a:cubicBezTo>
                  <a:cubicBezTo>
                    <a:pt x="1191" y="1067"/>
                    <a:pt x="606" y="1098"/>
                    <a:pt x="465" y="1460"/>
                  </a:cubicBezTo>
                  <a:cubicBezTo>
                    <a:pt x="328" y="1807"/>
                    <a:pt x="702" y="2202"/>
                    <a:pt x="563" y="2549"/>
                  </a:cubicBezTo>
                  <a:cubicBezTo>
                    <a:pt x="519" y="2660"/>
                    <a:pt x="430" y="2745"/>
                    <a:pt x="358" y="2841"/>
                  </a:cubicBezTo>
                  <a:cubicBezTo>
                    <a:pt x="0" y="3329"/>
                    <a:pt x="632" y="4143"/>
                    <a:pt x="1216" y="4314"/>
                  </a:cubicBezTo>
                  <a:cubicBezTo>
                    <a:pt x="2530" y="3626"/>
                    <a:pt x="3870" y="2954"/>
                    <a:pt x="4825" y="1837"/>
                  </a:cubicBezTo>
                  <a:cubicBezTo>
                    <a:pt x="5192" y="1410"/>
                    <a:pt x="5489" y="1057"/>
                    <a:pt x="5746" y="776"/>
                  </a:cubicBezTo>
                  <a:cubicBezTo>
                    <a:pt x="3383" y="502"/>
                    <a:pt x="2407" y="0"/>
                    <a:pt x="19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9"/>
            <p:cNvSpPr/>
            <p:nvPr/>
          </p:nvSpPr>
          <p:spPr>
            <a:xfrm>
              <a:off x="6139500" y="2943700"/>
              <a:ext cx="142250" cy="111725"/>
            </a:xfrm>
            <a:custGeom>
              <a:avLst/>
              <a:gdLst/>
              <a:ahLst/>
              <a:cxnLst/>
              <a:rect l="l" t="t" r="r" b="b"/>
              <a:pathLst>
                <a:path w="5690" h="4469" extrusionOk="0">
                  <a:moveTo>
                    <a:pt x="1768" y="155"/>
                  </a:moveTo>
                  <a:cubicBezTo>
                    <a:pt x="1944" y="155"/>
                    <a:pt x="2191" y="223"/>
                    <a:pt x="2565" y="324"/>
                  </a:cubicBezTo>
                  <a:cubicBezTo>
                    <a:pt x="3163" y="489"/>
                    <a:pt x="4056" y="737"/>
                    <a:pt x="5446" y="909"/>
                  </a:cubicBezTo>
                  <a:cubicBezTo>
                    <a:pt x="5262" y="1117"/>
                    <a:pt x="5053" y="1359"/>
                    <a:pt x="4818" y="1634"/>
                  </a:cubicBezTo>
                  <a:lnTo>
                    <a:pt x="4626" y="1860"/>
                  </a:lnTo>
                  <a:cubicBezTo>
                    <a:pt x="3720" y="2919"/>
                    <a:pt x="2442" y="3585"/>
                    <a:pt x="1207" y="4232"/>
                  </a:cubicBezTo>
                  <a:lnTo>
                    <a:pt x="1067" y="4306"/>
                  </a:lnTo>
                  <a:cubicBezTo>
                    <a:pt x="714" y="4187"/>
                    <a:pt x="351" y="3829"/>
                    <a:pt x="231" y="3473"/>
                  </a:cubicBezTo>
                  <a:cubicBezTo>
                    <a:pt x="185" y="3334"/>
                    <a:pt x="156" y="3133"/>
                    <a:pt x="278" y="2963"/>
                  </a:cubicBezTo>
                  <a:cubicBezTo>
                    <a:pt x="299" y="2935"/>
                    <a:pt x="320" y="2910"/>
                    <a:pt x="342" y="2883"/>
                  </a:cubicBezTo>
                  <a:cubicBezTo>
                    <a:pt x="399" y="2814"/>
                    <a:pt x="458" y="2743"/>
                    <a:pt x="492" y="2653"/>
                  </a:cubicBezTo>
                  <a:cubicBezTo>
                    <a:pt x="572" y="2454"/>
                    <a:pt x="510" y="2251"/>
                    <a:pt x="447" y="2055"/>
                  </a:cubicBezTo>
                  <a:cubicBezTo>
                    <a:pt x="389" y="1877"/>
                    <a:pt x="337" y="1712"/>
                    <a:pt x="395" y="1564"/>
                  </a:cubicBezTo>
                  <a:cubicBezTo>
                    <a:pt x="454" y="1411"/>
                    <a:pt x="613" y="1324"/>
                    <a:pt x="780" y="1229"/>
                  </a:cubicBezTo>
                  <a:cubicBezTo>
                    <a:pt x="972" y="1124"/>
                    <a:pt x="1172" y="1013"/>
                    <a:pt x="1241" y="793"/>
                  </a:cubicBezTo>
                  <a:cubicBezTo>
                    <a:pt x="1389" y="325"/>
                    <a:pt x="1492" y="155"/>
                    <a:pt x="1768" y="155"/>
                  </a:cubicBezTo>
                  <a:close/>
                  <a:moveTo>
                    <a:pt x="1760" y="0"/>
                  </a:moveTo>
                  <a:cubicBezTo>
                    <a:pt x="1434" y="0"/>
                    <a:pt x="1268" y="189"/>
                    <a:pt x="1092" y="749"/>
                  </a:cubicBezTo>
                  <a:cubicBezTo>
                    <a:pt x="1043" y="910"/>
                    <a:pt x="881" y="1000"/>
                    <a:pt x="707" y="1096"/>
                  </a:cubicBezTo>
                  <a:cubicBezTo>
                    <a:pt x="522" y="1198"/>
                    <a:pt x="331" y="1306"/>
                    <a:pt x="253" y="1508"/>
                  </a:cubicBezTo>
                  <a:cubicBezTo>
                    <a:pt x="175" y="1708"/>
                    <a:pt x="240" y="1909"/>
                    <a:pt x="300" y="2105"/>
                  </a:cubicBezTo>
                  <a:cubicBezTo>
                    <a:pt x="356" y="2282"/>
                    <a:pt x="410" y="2451"/>
                    <a:pt x="351" y="2598"/>
                  </a:cubicBezTo>
                  <a:cubicBezTo>
                    <a:pt x="322" y="2663"/>
                    <a:pt x="275" y="2724"/>
                    <a:pt x="224" y="2786"/>
                  </a:cubicBezTo>
                  <a:cubicBezTo>
                    <a:pt x="198" y="2814"/>
                    <a:pt x="178" y="2842"/>
                    <a:pt x="156" y="2872"/>
                  </a:cubicBezTo>
                  <a:cubicBezTo>
                    <a:pt x="24" y="3049"/>
                    <a:pt x="1" y="3273"/>
                    <a:pt x="85" y="3523"/>
                  </a:cubicBezTo>
                  <a:cubicBezTo>
                    <a:pt x="225" y="3938"/>
                    <a:pt x="643" y="4343"/>
                    <a:pt x="1054" y="4464"/>
                  </a:cubicBezTo>
                  <a:cubicBezTo>
                    <a:pt x="1061" y="4467"/>
                    <a:pt x="1068" y="4468"/>
                    <a:pt x="1076" y="4468"/>
                  </a:cubicBezTo>
                  <a:cubicBezTo>
                    <a:pt x="1088" y="4468"/>
                    <a:pt x="1101" y="4464"/>
                    <a:pt x="1113" y="4462"/>
                  </a:cubicBezTo>
                  <a:lnTo>
                    <a:pt x="1281" y="4374"/>
                  </a:lnTo>
                  <a:cubicBezTo>
                    <a:pt x="2531" y="3721"/>
                    <a:pt x="3821" y="3046"/>
                    <a:pt x="4746" y="1965"/>
                  </a:cubicBezTo>
                  <a:lnTo>
                    <a:pt x="4938" y="1739"/>
                  </a:lnTo>
                  <a:cubicBezTo>
                    <a:pt x="5216" y="1417"/>
                    <a:pt x="5455" y="1135"/>
                    <a:pt x="5663" y="906"/>
                  </a:cubicBezTo>
                  <a:cubicBezTo>
                    <a:pt x="5682" y="886"/>
                    <a:pt x="5690" y="854"/>
                    <a:pt x="5678" y="827"/>
                  </a:cubicBezTo>
                  <a:cubicBezTo>
                    <a:pt x="5668" y="799"/>
                    <a:pt x="5644" y="780"/>
                    <a:pt x="5615" y="777"/>
                  </a:cubicBezTo>
                  <a:cubicBezTo>
                    <a:pt x="4149" y="607"/>
                    <a:pt x="3222" y="349"/>
                    <a:pt x="2606" y="179"/>
                  </a:cubicBezTo>
                  <a:cubicBezTo>
                    <a:pt x="2233" y="75"/>
                    <a:pt x="1965" y="0"/>
                    <a:pt x="1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9"/>
            <p:cNvSpPr/>
            <p:nvPr/>
          </p:nvSpPr>
          <p:spPr>
            <a:xfrm>
              <a:off x="6361150" y="2963025"/>
              <a:ext cx="74075" cy="34300"/>
            </a:xfrm>
            <a:custGeom>
              <a:avLst/>
              <a:gdLst/>
              <a:ahLst/>
              <a:cxnLst/>
              <a:rect l="l" t="t" r="r" b="b"/>
              <a:pathLst>
                <a:path w="2963" h="1372" extrusionOk="0">
                  <a:moveTo>
                    <a:pt x="2874" y="1"/>
                  </a:moveTo>
                  <a:cubicBezTo>
                    <a:pt x="2852" y="1"/>
                    <a:pt x="2830" y="10"/>
                    <a:pt x="2814" y="28"/>
                  </a:cubicBezTo>
                  <a:cubicBezTo>
                    <a:pt x="2150" y="794"/>
                    <a:pt x="1138" y="1028"/>
                    <a:pt x="72" y="1217"/>
                  </a:cubicBezTo>
                  <a:cubicBezTo>
                    <a:pt x="29" y="1224"/>
                    <a:pt x="1" y="1265"/>
                    <a:pt x="8" y="1308"/>
                  </a:cubicBezTo>
                  <a:cubicBezTo>
                    <a:pt x="16" y="1347"/>
                    <a:pt x="50" y="1372"/>
                    <a:pt x="86" y="1372"/>
                  </a:cubicBezTo>
                  <a:cubicBezTo>
                    <a:pt x="90" y="1372"/>
                    <a:pt x="93" y="1371"/>
                    <a:pt x="96" y="1371"/>
                  </a:cubicBezTo>
                  <a:cubicBezTo>
                    <a:pt x="97" y="1371"/>
                    <a:pt x="98" y="1371"/>
                    <a:pt x="100" y="1372"/>
                  </a:cubicBezTo>
                  <a:cubicBezTo>
                    <a:pt x="1196" y="1178"/>
                    <a:pt x="2237" y="936"/>
                    <a:pt x="2933" y="131"/>
                  </a:cubicBezTo>
                  <a:cubicBezTo>
                    <a:pt x="2962" y="99"/>
                    <a:pt x="2959" y="48"/>
                    <a:pt x="2925" y="20"/>
                  </a:cubicBezTo>
                  <a:cubicBezTo>
                    <a:pt x="2911" y="7"/>
                    <a:pt x="2892" y="1"/>
                    <a:pt x="2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9"/>
            <p:cNvSpPr/>
            <p:nvPr/>
          </p:nvSpPr>
          <p:spPr>
            <a:xfrm>
              <a:off x="6181325" y="2963025"/>
              <a:ext cx="74025" cy="34300"/>
            </a:xfrm>
            <a:custGeom>
              <a:avLst/>
              <a:gdLst/>
              <a:ahLst/>
              <a:cxnLst/>
              <a:rect l="l" t="t" r="r" b="b"/>
              <a:pathLst>
                <a:path w="2961" h="1372" extrusionOk="0">
                  <a:moveTo>
                    <a:pt x="88" y="0"/>
                  </a:moveTo>
                  <a:cubicBezTo>
                    <a:pt x="70" y="0"/>
                    <a:pt x="52" y="6"/>
                    <a:pt x="36" y="19"/>
                  </a:cubicBezTo>
                  <a:cubicBezTo>
                    <a:pt x="5" y="48"/>
                    <a:pt x="1" y="96"/>
                    <a:pt x="29" y="130"/>
                  </a:cubicBezTo>
                  <a:cubicBezTo>
                    <a:pt x="728" y="935"/>
                    <a:pt x="1769" y="1174"/>
                    <a:pt x="2863" y="1370"/>
                  </a:cubicBezTo>
                  <a:cubicBezTo>
                    <a:pt x="2866" y="1372"/>
                    <a:pt x="2872" y="1372"/>
                    <a:pt x="2877" y="1372"/>
                  </a:cubicBezTo>
                  <a:cubicBezTo>
                    <a:pt x="2914" y="1372"/>
                    <a:pt x="2946" y="1345"/>
                    <a:pt x="2953" y="1305"/>
                  </a:cubicBezTo>
                  <a:cubicBezTo>
                    <a:pt x="2961" y="1263"/>
                    <a:pt x="2933" y="1223"/>
                    <a:pt x="2891" y="1215"/>
                  </a:cubicBezTo>
                  <a:cubicBezTo>
                    <a:pt x="1824" y="1025"/>
                    <a:pt x="810" y="793"/>
                    <a:pt x="147" y="26"/>
                  </a:cubicBezTo>
                  <a:cubicBezTo>
                    <a:pt x="131" y="9"/>
                    <a:pt x="109"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9"/>
            <p:cNvSpPr/>
            <p:nvPr/>
          </p:nvSpPr>
          <p:spPr>
            <a:xfrm>
              <a:off x="6383325" y="3009650"/>
              <a:ext cx="68650" cy="10350"/>
            </a:xfrm>
            <a:custGeom>
              <a:avLst/>
              <a:gdLst/>
              <a:ahLst/>
              <a:cxnLst/>
              <a:rect l="l" t="t" r="r" b="b"/>
              <a:pathLst>
                <a:path w="2746" h="414" extrusionOk="0">
                  <a:moveTo>
                    <a:pt x="2661" y="0"/>
                  </a:moveTo>
                  <a:cubicBezTo>
                    <a:pt x="2652" y="0"/>
                    <a:pt x="2644" y="2"/>
                    <a:pt x="2635" y="5"/>
                  </a:cubicBezTo>
                  <a:cubicBezTo>
                    <a:pt x="2124" y="173"/>
                    <a:pt x="1629" y="257"/>
                    <a:pt x="1125" y="257"/>
                  </a:cubicBezTo>
                  <a:cubicBezTo>
                    <a:pt x="790" y="257"/>
                    <a:pt x="451" y="220"/>
                    <a:pt x="100" y="146"/>
                  </a:cubicBezTo>
                  <a:cubicBezTo>
                    <a:pt x="95" y="145"/>
                    <a:pt x="90" y="145"/>
                    <a:pt x="84" y="145"/>
                  </a:cubicBezTo>
                  <a:cubicBezTo>
                    <a:pt x="49" y="145"/>
                    <a:pt x="16" y="170"/>
                    <a:pt x="7" y="207"/>
                  </a:cubicBezTo>
                  <a:cubicBezTo>
                    <a:pt x="0" y="250"/>
                    <a:pt x="27" y="290"/>
                    <a:pt x="69" y="300"/>
                  </a:cubicBezTo>
                  <a:cubicBezTo>
                    <a:pt x="428" y="375"/>
                    <a:pt x="780" y="414"/>
                    <a:pt x="1125" y="414"/>
                  </a:cubicBezTo>
                  <a:cubicBezTo>
                    <a:pt x="1644" y="414"/>
                    <a:pt x="2155" y="327"/>
                    <a:pt x="2682" y="152"/>
                  </a:cubicBezTo>
                  <a:cubicBezTo>
                    <a:pt x="2724" y="139"/>
                    <a:pt x="2746" y="95"/>
                    <a:pt x="2732" y="53"/>
                  </a:cubicBezTo>
                  <a:cubicBezTo>
                    <a:pt x="2723" y="22"/>
                    <a:pt x="2694" y="0"/>
                    <a:pt x="2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9"/>
            <p:cNvSpPr/>
            <p:nvPr/>
          </p:nvSpPr>
          <p:spPr>
            <a:xfrm>
              <a:off x="6164500" y="3009700"/>
              <a:ext cx="68700" cy="10300"/>
            </a:xfrm>
            <a:custGeom>
              <a:avLst/>
              <a:gdLst/>
              <a:ahLst/>
              <a:cxnLst/>
              <a:rect l="l" t="t" r="r" b="b"/>
              <a:pathLst>
                <a:path w="2748" h="412" extrusionOk="0">
                  <a:moveTo>
                    <a:pt x="87" y="0"/>
                  </a:moveTo>
                  <a:cubicBezTo>
                    <a:pt x="55" y="0"/>
                    <a:pt x="24" y="21"/>
                    <a:pt x="14" y="54"/>
                  </a:cubicBezTo>
                  <a:cubicBezTo>
                    <a:pt x="0" y="94"/>
                    <a:pt x="23" y="138"/>
                    <a:pt x="64" y="152"/>
                  </a:cubicBezTo>
                  <a:cubicBezTo>
                    <a:pt x="591" y="325"/>
                    <a:pt x="1102" y="412"/>
                    <a:pt x="1624" y="412"/>
                  </a:cubicBezTo>
                  <a:cubicBezTo>
                    <a:pt x="1969" y="412"/>
                    <a:pt x="2319" y="375"/>
                    <a:pt x="2677" y="299"/>
                  </a:cubicBezTo>
                  <a:cubicBezTo>
                    <a:pt x="2720" y="291"/>
                    <a:pt x="2748" y="249"/>
                    <a:pt x="2739" y="206"/>
                  </a:cubicBezTo>
                  <a:cubicBezTo>
                    <a:pt x="2730" y="170"/>
                    <a:pt x="2698" y="144"/>
                    <a:pt x="2662" y="144"/>
                  </a:cubicBezTo>
                  <a:cubicBezTo>
                    <a:pt x="2656" y="144"/>
                    <a:pt x="2651" y="145"/>
                    <a:pt x="2646" y="146"/>
                  </a:cubicBezTo>
                  <a:cubicBezTo>
                    <a:pt x="2296" y="220"/>
                    <a:pt x="1957" y="257"/>
                    <a:pt x="1623" y="257"/>
                  </a:cubicBezTo>
                  <a:cubicBezTo>
                    <a:pt x="1119" y="257"/>
                    <a:pt x="624" y="173"/>
                    <a:pt x="111" y="4"/>
                  </a:cubicBezTo>
                  <a:cubicBezTo>
                    <a:pt x="103" y="1"/>
                    <a:pt x="95" y="0"/>
                    <a:pt x="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9"/>
          <p:cNvGrpSpPr/>
          <p:nvPr/>
        </p:nvGrpSpPr>
        <p:grpSpPr>
          <a:xfrm rot="10800000" flipH="1">
            <a:off x="64084" y="-2285789"/>
            <a:ext cx="637900" cy="4451584"/>
            <a:chOff x="2950800" y="3013475"/>
            <a:chExt cx="254600" cy="1776725"/>
          </a:xfrm>
        </p:grpSpPr>
        <p:grpSp>
          <p:nvGrpSpPr>
            <p:cNvPr id="839" name="Google Shape;839;p9"/>
            <p:cNvGrpSpPr/>
            <p:nvPr/>
          </p:nvGrpSpPr>
          <p:grpSpPr>
            <a:xfrm>
              <a:off x="2950800" y="3015400"/>
              <a:ext cx="254600" cy="1704725"/>
              <a:chOff x="2950800" y="3015400"/>
              <a:chExt cx="254600" cy="1704725"/>
            </a:xfrm>
          </p:grpSpPr>
          <p:sp>
            <p:nvSpPr>
              <p:cNvPr id="840" name="Google Shape;840;p9"/>
              <p:cNvSpPr/>
              <p:nvPr/>
            </p:nvSpPr>
            <p:spPr>
              <a:xfrm>
                <a:off x="2960050" y="3290750"/>
                <a:ext cx="245350" cy="319300"/>
              </a:xfrm>
              <a:custGeom>
                <a:avLst/>
                <a:gdLst/>
                <a:ahLst/>
                <a:cxnLst/>
                <a:rect l="l" t="t" r="r" b="b"/>
                <a:pathLst>
                  <a:path w="9814" h="12772" extrusionOk="0">
                    <a:moveTo>
                      <a:pt x="3800" y="0"/>
                    </a:moveTo>
                    <a:lnTo>
                      <a:pt x="3800" y="0"/>
                    </a:lnTo>
                    <a:cubicBezTo>
                      <a:pt x="3065" y="607"/>
                      <a:pt x="2888" y="1219"/>
                      <a:pt x="3647" y="1773"/>
                    </a:cubicBezTo>
                    <a:cubicBezTo>
                      <a:pt x="4357" y="2293"/>
                      <a:pt x="5271" y="2368"/>
                      <a:pt x="5484" y="3851"/>
                    </a:cubicBezTo>
                    <a:cubicBezTo>
                      <a:pt x="5914" y="6862"/>
                      <a:pt x="0" y="8458"/>
                      <a:pt x="433" y="12772"/>
                    </a:cubicBezTo>
                    <a:cubicBezTo>
                      <a:pt x="1310" y="10017"/>
                      <a:pt x="2193" y="9816"/>
                      <a:pt x="3570" y="9051"/>
                    </a:cubicBezTo>
                    <a:cubicBezTo>
                      <a:pt x="9813" y="5580"/>
                      <a:pt x="8821" y="1876"/>
                      <a:pt x="4914" y="1167"/>
                    </a:cubicBezTo>
                    <a:cubicBezTo>
                      <a:pt x="4090" y="1017"/>
                      <a:pt x="3741" y="941"/>
                      <a:pt x="3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9"/>
              <p:cNvSpPr/>
              <p:nvPr/>
            </p:nvSpPr>
            <p:spPr>
              <a:xfrm>
                <a:off x="2950800" y="3015400"/>
                <a:ext cx="245350" cy="319350"/>
              </a:xfrm>
              <a:custGeom>
                <a:avLst/>
                <a:gdLst/>
                <a:ahLst/>
                <a:cxnLst/>
                <a:rect l="l" t="t" r="r" b="b"/>
                <a:pathLst>
                  <a:path w="9814" h="12774" extrusionOk="0">
                    <a:moveTo>
                      <a:pt x="6015" y="1"/>
                    </a:moveTo>
                    <a:cubicBezTo>
                      <a:pt x="6074" y="943"/>
                      <a:pt x="5724" y="1018"/>
                      <a:pt x="4901" y="1167"/>
                    </a:cubicBezTo>
                    <a:cubicBezTo>
                      <a:pt x="995" y="1876"/>
                      <a:pt x="1" y="5582"/>
                      <a:pt x="6246" y="9053"/>
                    </a:cubicBezTo>
                    <a:cubicBezTo>
                      <a:pt x="7621" y="9817"/>
                      <a:pt x="8505" y="10017"/>
                      <a:pt x="9383" y="12773"/>
                    </a:cubicBezTo>
                    <a:cubicBezTo>
                      <a:pt x="9814" y="8459"/>
                      <a:pt x="3900" y="6864"/>
                      <a:pt x="4331" y="3853"/>
                    </a:cubicBezTo>
                    <a:cubicBezTo>
                      <a:pt x="4543" y="2370"/>
                      <a:pt x="5457" y="2294"/>
                      <a:pt x="6167" y="1773"/>
                    </a:cubicBezTo>
                    <a:cubicBezTo>
                      <a:pt x="6926" y="1219"/>
                      <a:pt x="6749" y="608"/>
                      <a:pt x="6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9"/>
              <p:cNvSpPr/>
              <p:nvPr/>
            </p:nvSpPr>
            <p:spPr>
              <a:xfrm>
                <a:off x="2960050" y="3845750"/>
                <a:ext cx="245350" cy="319325"/>
              </a:xfrm>
              <a:custGeom>
                <a:avLst/>
                <a:gdLst/>
                <a:ahLst/>
                <a:cxnLst/>
                <a:rect l="l" t="t" r="r" b="b"/>
                <a:pathLst>
                  <a:path w="9814" h="12773" extrusionOk="0">
                    <a:moveTo>
                      <a:pt x="3800" y="1"/>
                    </a:moveTo>
                    <a:lnTo>
                      <a:pt x="3800" y="1"/>
                    </a:lnTo>
                    <a:cubicBezTo>
                      <a:pt x="3065" y="608"/>
                      <a:pt x="2888" y="1219"/>
                      <a:pt x="3647" y="1773"/>
                    </a:cubicBezTo>
                    <a:cubicBezTo>
                      <a:pt x="4357" y="2293"/>
                      <a:pt x="5271" y="2370"/>
                      <a:pt x="5484" y="3851"/>
                    </a:cubicBezTo>
                    <a:cubicBezTo>
                      <a:pt x="5914" y="6863"/>
                      <a:pt x="0" y="8458"/>
                      <a:pt x="433" y="12772"/>
                    </a:cubicBezTo>
                    <a:cubicBezTo>
                      <a:pt x="1310" y="10018"/>
                      <a:pt x="2193" y="9817"/>
                      <a:pt x="3570" y="9053"/>
                    </a:cubicBezTo>
                    <a:cubicBezTo>
                      <a:pt x="9813" y="5582"/>
                      <a:pt x="8821" y="1877"/>
                      <a:pt x="4914" y="1168"/>
                    </a:cubicBezTo>
                    <a:cubicBezTo>
                      <a:pt x="4090" y="1017"/>
                      <a:pt x="3741" y="942"/>
                      <a:pt x="38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9"/>
              <p:cNvSpPr/>
              <p:nvPr/>
            </p:nvSpPr>
            <p:spPr>
              <a:xfrm>
                <a:off x="2950800" y="3570450"/>
                <a:ext cx="245350" cy="319300"/>
              </a:xfrm>
              <a:custGeom>
                <a:avLst/>
                <a:gdLst/>
                <a:ahLst/>
                <a:cxnLst/>
                <a:rect l="l" t="t" r="r" b="b"/>
                <a:pathLst>
                  <a:path w="9814" h="12772" extrusionOk="0">
                    <a:moveTo>
                      <a:pt x="6015" y="1"/>
                    </a:moveTo>
                    <a:lnTo>
                      <a:pt x="6015" y="1"/>
                    </a:lnTo>
                    <a:cubicBezTo>
                      <a:pt x="6074" y="941"/>
                      <a:pt x="5724" y="1017"/>
                      <a:pt x="4901" y="1167"/>
                    </a:cubicBezTo>
                    <a:cubicBezTo>
                      <a:pt x="995" y="1876"/>
                      <a:pt x="1" y="5581"/>
                      <a:pt x="6246" y="9051"/>
                    </a:cubicBezTo>
                    <a:cubicBezTo>
                      <a:pt x="7621" y="9817"/>
                      <a:pt x="8505" y="10016"/>
                      <a:pt x="9383" y="12772"/>
                    </a:cubicBezTo>
                    <a:cubicBezTo>
                      <a:pt x="9814" y="8458"/>
                      <a:pt x="3900" y="6863"/>
                      <a:pt x="4331" y="3851"/>
                    </a:cubicBezTo>
                    <a:cubicBezTo>
                      <a:pt x="4543" y="2368"/>
                      <a:pt x="5457" y="2293"/>
                      <a:pt x="6167" y="1773"/>
                    </a:cubicBezTo>
                    <a:cubicBezTo>
                      <a:pt x="6926" y="1219"/>
                      <a:pt x="6749" y="608"/>
                      <a:pt x="6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9"/>
              <p:cNvSpPr/>
              <p:nvPr/>
            </p:nvSpPr>
            <p:spPr>
              <a:xfrm>
                <a:off x="2960050" y="4400775"/>
                <a:ext cx="245350" cy="319350"/>
              </a:xfrm>
              <a:custGeom>
                <a:avLst/>
                <a:gdLst/>
                <a:ahLst/>
                <a:cxnLst/>
                <a:rect l="l" t="t" r="r" b="b"/>
                <a:pathLst>
                  <a:path w="9814" h="12774" extrusionOk="0">
                    <a:moveTo>
                      <a:pt x="3800" y="0"/>
                    </a:moveTo>
                    <a:lnTo>
                      <a:pt x="3800" y="0"/>
                    </a:lnTo>
                    <a:cubicBezTo>
                      <a:pt x="3065" y="607"/>
                      <a:pt x="2888" y="1219"/>
                      <a:pt x="3647" y="1773"/>
                    </a:cubicBezTo>
                    <a:cubicBezTo>
                      <a:pt x="4357" y="2294"/>
                      <a:pt x="5271" y="2369"/>
                      <a:pt x="5484" y="3852"/>
                    </a:cubicBezTo>
                    <a:cubicBezTo>
                      <a:pt x="5914" y="6862"/>
                      <a:pt x="0" y="8458"/>
                      <a:pt x="433" y="12773"/>
                    </a:cubicBezTo>
                    <a:cubicBezTo>
                      <a:pt x="1310" y="10017"/>
                      <a:pt x="2193" y="9816"/>
                      <a:pt x="3570" y="9053"/>
                    </a:cubicBezTo>
                    <a:cubicBezTo>
                      <a:pt x="9813" y="5582"/>
                      <a:pt x="8821" y="1876"/>
                      <a:pt x="4914" y="1167"/>
                    </a:cubicBezTo>
                    <a:cubicBezTo>
                      <a:pt x="4090" y="1018"/>
                      <a:pt x="3741" y="943"/>
                      <a:pt x="3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9"/>
              <p:cNvSpPr/>
              <p:nvPr/>
            </p:nvSpPr>
            <p:spPr>
              <a:xfrm>
                <a:off x="2950800" y="4125475"/>
                <a:ext cx="245350" cy="319300"/>
              </a:xfrm>
              <a:custGeom>
                <a:avLst/>
                <a:gdLst/>
                <a:ahLst/>
                <a:cxnLst/>
                <a:rect l="l" t="t" r="r" b="b"/>
                <a:pathLst>
                  <a:path w="9814" h="12772" extrusionOk="0">
                    <a:moveTo>
                      <a:pt x="6015" y="0"/>
                    </a:moveTo>
                    <a:lnTo>
                      <a:pt x="6015" y="0"/>
                    </a:lnTo>
                    <a:cubicBezTo>
                      <a:pt x="6074" y="941"/>
                      <a:pt x="5724" y="1016"/>
                      <a:pt x="4901" y="1167"/>
                    </a:cubicBezTo>
                    <a:cubicBezTo>
                      <a:pt x="995" y="1876"/>
                      <a:pt x="1" y="5582"/>
                      <a:pt x="6246" y="9052"/>
                    </a:cubicBezTo>
                    <a:cubicBezTo>
                      <a:pt x="7621" y="9816"/>
                      <a:pt x="8505" y="10015"/>
                      <a:pt x="9383" y="12771"/>
                    </a:cubicBezTo>
                    <a:cubicBezTo>
                      <a:pt x="9814" y="8457"/>
                      <a:pt x="3900" y="6862"/>
                      <a:pt x="4331" y="3851"/>
                    </a:cubicBezTo>
                    <a:cubicBezTo>
                      <a:pt x="4543" y="2369"/>
                      <a:pt x="5457" y="2292"/>
                      <a:pt x="6167" y="1772"/>
                    </a:cubicBezTo>
                    <a:cubicBezTo>
                      <a:pt x="6926" y="1219"/>
                      <a:pt x="6749" y="607"/>
                      <a:pt x="6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9"/>
            <p:cNvGrpSpPr/>
            <p:nvPr/>
          </p:nvGrpSpPr>
          <p:grpSpPr>
            <a:xfrm>
              <a:off x="2960325" y="3013475"/>
              <a:ext cx="235575" cy="1776725"/>
              <a:chOff x="2960325" y="3013475"/>
              <a:chExt cx="235575" cy="1776725"/>
            </a:xfrm>
          </p:grpSpPr>
          <p:sp>
            <p:nvSpPr>
              <p:cNvPr id="847" name="Google Shape;847;p9"/>
              <p:cNvSpPr/>
              <p:nvPr/>
            </p:nvSpPr>
            <p:spPr>
              <a:xfrm>
                <a:off x="2964725" y="3441700"/>
                <a:ext cx="224600" cy="238475"/>
              </a:xfrm>
              <a:custGeom>
                <a:avLst/>
                <a:gdLst/>
                <a:ahLst/>
                <a:cxnLst/>
                <a:rect l="l" t="t" r="r" b="b"/>
                <a:pathLst>
                  <a:path w="8984" h="9539" extrusionOk="0">
                    <a:moveTo>
                      <a:pt x="8140" y="169"/>
                    </a:moveTo>
                    <a:cubicBezTo>
                      <a:pt x="7973" y="678"/>
                      <a:pt x="8208" y="1177"/>
                      <a:pt x="8437" y="1660"/>
                    </a:cubicBezTo>
                    <a:cubicBezTo>
                      <a:pt x="8561" y="1925"/>
                      <a:pt x="8678" y="2171"/>
                      <a:pt x="8730" y="2415"/>
                    </a:cubicBezTo>
                    <a:cubicBezTo>
                      <a:pt x="8821" y="2857"/>
                      <a:pt x="8761" y="3220"/>
                      <a:pt x="8548" y="3496"/>
                    </a:cubicBezTo>
                    <a:cubicBezTo>
                      <a:pt x="8052" y="4140"/>
                      <a:pt x="6847" y="4201"/>
                      <a:pt x="6198" y="4232"/>
                    </a:cubicBezTo>
                    <a:cubicBezTo>
                      <a:pt x="6073" y="4238"/>
                      <a:pt x="5969" y="4244"/>
                      <a:pt x="5894" y="4251"/>
                    </a:cubicBezTo>
                    <a:cubicBezTo>
                      <a:pt x="4786" y="4369"/>
                      <a:pt x="3797" y="4907"/>
                      <a:pt x="2839" y="5425"/>
                    </a:cubicBezTo>
                    <a:lnTo>
                      <a:pt x="2637" y="5535"/>
                    </a:lnTo>
                    <a:cubicBezTo>
                      <a:pt x="1035" y="6400"/>
                      <a:pt x="840" y="7695"/>
                      <a:pt x="699" y="8644"/>
                    </a:cubicBezTo>
                    <a:cubicBezTo>
                      <a:pt x="673" y="8833"/>
                      <a:pt x="646" y="9008"/>
                      <a:pt x="611" y="9165"/>
                    </a:cubicBezTo>
                    <a:cubicBezTo>
                      <a:pt x="240" y="7517"/>
                      <a:pt x="936" y="5232"/>
                      <a:pt x="3045" y="3984"/>
                    </a:cubicBezTo>
                    <a:cubicBezTo>
                      <a:pt x="3458" y="3740"/>
                      <a:pt x="3934" y="3542"/>
                      <a:pt x="4436" y="3335"/>
                    </a:cubicBezTo>
                    <a:cubicBezTo>
                      <a:pt x="5587" y="2857"/>
                      <a:pt x="6780" y="2363"/>
                      <a:pt x="7340" y="1234"/>
                    </a:cubicBezTo>
                    <a:cubicBezTo>
                      <a:pt x="7374" y="1167"/>
                      <a:pt x="7405" y="1099"/>
                      <a:pt x="7439" y="1030"/>
                    </a:cubicBezTo>
                    <a:cubicBezTo>
                      <a:pt x="7620" y="641"/>
                      <a:pt x="7809" y="241"/>
                      <a:pt x="8140" y="169"/>
                    </a:cubicBezTo>
                    <a:close/>
                    <a:moveTo>
                      <a:pt x="8250" y="0"/>
                    </a:moveTo>
                    <a:cubicBezTo>
                      <a:pt x="7749" y="0"/>
                      <a:pt x="7511" y="513"/>
                      <a:pt x="7298" y="963"/>
                    </a:cubicBezTo>
                    <a:cubicBezTo>
                      <a:pt x="7267" y="1033"/>
                      <a:pt x="7233" y="1099"/>
                      <a:pt x="7202" y="1164"/>
                    </a:cubicBezTo>
                    <a:cubicBezTo>
                      <a:pt x="6666" y="2242"/>
                      <a:pt x="5502" y="2724"/>
                      <a:pt x="4377" y="3189"/>
                    </a:cubicBezTo>
                    <a:cubicBezTo>
                      <a:pt x="3867" y="3400"/>
                      <a:pt x="3387" y="3597"/>
                      <a:pt x="2965" y="3848"/>
                    </a:cubicBezTo>
                    <a:cubicBezTo>
                      <a:pt x="670" y="5207"/>
                      <a:pt x="1" y="7763"/>
                      <a:pt x="535" y="9483"/>
                    </a:cubicBezTo>
                    <a:cubicBezTo>
                      <a:pt x="544" y="9516"/>
                      <a:pt x="574" y="9539"/>
                      <a:pt x="608" y="9539"/>
                    </a:cubicBezTo>
                    <a:lnTo>
                      <a:pt x="609" y="9539"/>
                    </a:lnTo>
                    <a:cubicBezTo>
                      <a:pt x="643" y="9539"/>
                      <a:pt x="673" y="9518"/>
                      <a:pt x="683" y="9485"/>
                    </a:cubicBezTo>
                    <a:cubicBezTo>
                      <a:pt x="766" y="9257"/>
                      <a:pt x="807" y="8980"/>
                      <a:pt x="854" y="8663"/>
                    </a:cubicBezTo>
                    <a:cubicBezTo>
                      <a:pt x="999" y="7698"/>
                      <a:pt x="1178" y="6496"/>
                      <a:pt x="2711" y="5669"/>
                    </a:cubicBezTo>
                    <a:lnTo>
                      <a:pt x="2913" y="5560"/>
                    </a:lnTo>
                    <a:cubicBezTo>
                      <a:pt x="3857" y="5049"/>
                      <a:pt x="4833" y="4520"/>
                      <a:pt x="5910" y="4405"/>
                    </a:cubicBezTo>
                    <a:cubicBezTo>
                      <a:pt x="5984" y="4397"/>
                      <a:pt x="6083" y="4391"/>
                      <a:pt x="6205" y="4385"/>
                    </a:cubicBezTo>
                    <a:cubicBezTo>
                      <a:pt x="6878" y="4353"/>
                      <a:pt x="8131" y="4291"/>
                      <a:pt x="8672" y="3589"/>
                    </a:cubicBezTo>
                    <a:cubicBezTo>
                      <a:pt x="8914" y="3276"/>
                      <a:pt x="8984" y="2870"/>
                      <a:pt x="8882" y="2383"/>
                    </a:cubicBezTo>
                    <a:cubicBezTo>
                      <a:pt x="8829" y="2123"/>
                      <a:pt x="8702" y="1854"/>
                      <a:pt x="8579" y="1594"/>
                    </a:cubicBezTo>
                    <a:cubicBezTo>
                      <a:pt x="8347" y="1105"/>
                      <a:pt x="8109" y="597"/>
                      <a:pt x="8331" y="111"/>
                    </a:cubicBezTo>
                    <a:cubicBezTo>
                      <a:pt x="8341" y="87"/>
                      <a:pt x="8340" y="59"/>
                      <a:pt x="8325" y="37"/>
                    </a:cubicBezTo>
                    <a:cubicBezTo>
                      <a:pt x="8310" y="15"/>
                      <a:pt x="8287" y="0"/>
                      <a:pt x="82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9"/>
              <p:cNvSpPr/>
              <p:nvPr/>
            </p:nvSpPr>
            <p:spPr>
              <a:xfrm>
                <a:off x="2962925" y="3288750"/>
                <a:ext cx="206825" cy="323300"/>
              </a:xfrm>
              <a:custGeom>
                <a:avLst/>
                <a:gdLst/>
                <a:ahLst/>
                <a:cxnLst/>
                <a:rect l="l" t="t" r="r" b="b"/>
                <a:pathLst>
                  <a:path w="8273" h="12932" extrusionOk="0">
                    <a:moveTo>
                      <a:pt x="3600" y="258"/>
                    </a:moveTo>
                    <a:cubicBezTo>
                      <a:pt x="3600" y="1110"/>
                      <a:pt x="4034" y="1188"/>
                      <a:pt x="4784" y="1324"/>
                    </a:cubicBezTo>
                    <a:cubicBezTo>
                      <a:pt x="6493" y="1634"/>
                      <a:pt x="7630" y="2525"/>
                      <a:pt x="7827" y="3706"/>
                    </a:cubicBezTo>
                    <a:cubicBezTo>
                      <a:pt x="7957" y="4505"/>
                      <a:pt x="7793" y="6629"/>
                      <a:pt x="3415" y="9063"/>
                    </a:cubicBezTo>
                    <a:cubicBezTo>
                      <a:pt x="3272" y="9145"/>
                      <a:pt x="3132" y="9218"/>
                      <a:pt x="2997" y="9291"/>
                    </a:cubicBezTo>
                    <a:cubicBezTo>
                      <a:pt x="1920" y="9865"/>
                      <a:pt x="1126" y="10288"/>
                      <a:pt x="371" y="12440"/>
                    </a:cubicBezTo>
                    <a:cubicBezTo>
                      <a:pt x="358" y="10368"/>
                      <a:pt x="1876" y="8928"/>
                      <a:pt x="3226" y="7645"/>
                    </a:cubicBezTo>
                    <a:cubicBezTo>
                      <a:pt x="4471" y="6462"/>
                      <a:pt x="5648" y="5346"/>
                      <a:pt x="5444" y="3922"/>
                    </a:cubicBezTo>
                    <a:cubicBezTo>
                      <a:pt x="5276" y="2751"/>
                      <a:pt x="4676" y="2423"/>
                      <a:pt x="4095" y="2105"/>
                    </a:cubicBezTo>
                    <a:cubicBezTo>
                      <a:pt x="3922" y="2011"/>
                      <a:pt x="3740" y="1912"/>
                      <a:pt x="3576" y="1791"/>
                    </a:cubicBezTo>
                    <a:cubicBezTo>
                      <a:pt x="3279" y="1575"/>
                      <a:pt x="3126" y="1343"/>
                      <a:pt x="3118" y="1102"/>
                    </a:cubicBezTo>
                    <a:cubicBezTo>
                      <a:pt x="3111" y="843"/>
                      <a:pt x="3273" y="557"/>
                      <a:pt x="3600" y="258"/>
                    </a:cubicBezTo>
                    <a:close/>
                    <a:moveTo>
                      <a:pt x="3685" y="1"/>
                    </a:moveTo>
                    <a:cubicBezTo>
                      <a:pt x="3667" y="1"/>
                      <a:pt x="3649" y="7"/>
                      <a:pt x="3635" y="18"/>
                    </a:cubicBezTo>
                    <a:cubicBezTo>
                      <a:pt x="3179" y="395"/>
                      <a:pt x="2954" y="761"/>
                      <a:pt x="2963" y="1104"/>
                    </a:cubicBezTo>
                    <a:cubicBezTo>
                      <a:pt x="2971" y="1395"/>
                      <a:pt x="3146" y="1668"/>
                      <a:pt x="3485" y="1915"/>
                    </a:cubicBezTo>
                    <a:cubicBezTo>
                      <a:pt x="3657" y="2040"/>
                      <a:pt x="3842" y="2142"/>
                      <a:pt x="4021" y="2240"/>
                    </a:cubicBezTo>
                    <a:cubicBezTo>
                      <a:pt x="4595" y="2554"/>
                      <a:pt x="5136" y="2850"/>
                      <a:pt x="5291" y="3943"/>
                    </a:cubicBezTo>
                    <a:cubicBezTo>
                      <a:pt x="5481" y="5287"/>
                      <a:pt x="4334" y="6377"/>
                      <a:pt x="3118" y="7532"/>
                    </a:cubicBezTo>
                    <a:cubicBezTo>
                      <a:pt x="1656" y="8920"/>
                      <a:pt x="0" y="10490"/>
                      <a:pt x="238" y="12861"/>
                    </a:cubicBezTo>
                    <a:cubicBezTo>
                      <a:pt x="243" y="12898"/>
                      <a:pt x="272" y="12927"/>
                      <a:pt x="309" y="12932"/>
                    </a:cubicBezTo>
                    <a:lnTo>
                      <a:pt x="316" y="12932"/>
                    </a:lnTo>
                    <a:cubicBezTo>
                      <a:pt x="349" y="12932"/>
                      <a:pt x="380" y="12909"/>
                      <a:pt x="390" y="12875"/>
                    </a:cubicBezTo>
                    <a:cubicBezTo>
                      <a:pt x="1167" y="10441"/>
                      <a:pt x="1923" y="10038"/>
                      <a:pt x="3071" y="9427"/>
                    </a:cubicBezTo>
                    <a:cubicBezTo>
                      <a:pt x="3207" y="9353"/>
                      <a:pt x="3347" y="9279"/>
                      <a:pt x="3493" y="9198"/>
                    </a:cubicBezTo>
                    <a:cubicBezTo>
                      <a:pt x="6638" y="7452"/>
                      <a:pt x="8273" y="5439"/>
                      <a:pt x="7982" y="3678"/>
                    </a:cubicBezTo>
                    <a:cubicBezTo>
                      <a:pt x="7775" y="2430"/>
                      <a:pt x="6591" y="1492"/>
                      <a:pt x="4814" y="1169"/>
                    </a:cubicBezTo>
                    <a:cubicBezTo>
                      <a:pt x="4009" y="1023"/>
                      <a:pt x="3708" y="968"/>
                      <a:pt x="3762" y="83"/>
                    </a:cubicBezTo>
                    <a:cubicBezTo>
                      <a:pt x="3765" y="52"/>
                      <a:pt x="3747" y="24"/>
                      <a:pt x="3721" y="10"/>
                    </a:cubicBezTo>
                    <a:cubicBezTo>
                      <a:pt x="3710" y="4"/>
                      <a:pt x="3697" y="1"/>
                      <a:pt x="36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9"/>
              <p:cNvSpPr/>
              <p:nvPr/>
            </p:nvSpPr>
            <p:spPr>
              <a:xfrm>
                <a:off x="2960325" y="3311825"/>
                <a:ext cx="117450" cy="229375"/>
              </a:xfrm>
              <a:custGeom>
                <a:avLst/>
                <a:gdLst/>
                <a:ahLst/>
                <a:cxnLst/>
                <a:rect l="l" t="t" r="r" b="b"/>
                <a:pathLst>
                  <a:path w="4698" h="9175" extrusionOk="0">
                    <a:moveTo>
                      <a:pt x="1899" y="157"/>
                    </a:moveTo>
                    <a:cubicBezTo>
                      <a:pt x="1931" y="157"/>
                      <a:pt x="1963" y="159"/>
                      <a:pt x="1995" y="163"/>
                    </a:cubicBezTo>
                    <a:cubicBezTo>
                      <a:pt x="1813" y="558"/>
                      <a:pt x="1773" y="857"/>
                      <a:pt x="1871" y="1077"/>
                    </a:cubicBezTo>
                    <a:cubicBezTo>
                      <a:pt x="2004" y="1374"/>
                      <a:pt x="2358" y="1470"/>
                      <a:pt x="2702" y="1562"/>
                    </a:cubicBezTo>
                    <a:cubicBezTo>
                      <a:pt x="2794" y="1589"/>
                      <a:pt x="2887" y="1612"/>
                      <a:pt x="2976" y="1642"/>
                    </a:cubicBezTo>
                    <a:cubicBezTo>
                      <a:pt x="3708" y="1882"/>
                      <a:pt x="4188" y="2275"/>
                      <a:pt x="4365" y="2777"/>
                    </a:cubicBezTo>
                    <a:cubicBezTo>
                      <a:pt x="4535" y="3260"/>
                      <a:pt x="4420" y="3850"/>
                      <a:pt x="4042" y="4438"/>
                    </a:cubicBezTo>
                    <a:cubicBezTo>
                      <a:pt x="3775" y="4851"/>
                      <a:pt x="3385" y="5214"/>
                      <a:pt x="2973" y="5600"/>
                    </a:cubicBezTo>
                    <a:cubicBezTo>
                      <a:pt x="2151" y="6368"/>
                      <a:pt x="1225" y="7234"/>
                      <a:pt x="728" y="8861"/>
                    </a:cubicBezTo>
                    <a:cubicBezTo>
                      <a:pt x="243" y="7576"/>
                      <a:pt x="871" y="6514"/>
                      <a:pt x="1479" y="5486"/>
                    </a:cubicBezTo>
                    <a:cubicBezTo>
                      <a:pt x="2005" y="4594"/>
                      <a:pt x="2504" y="3754"/>
                      <a:pt x="2120" y="2894"/>
                    </a:cubicBezTo>
                    <a:cubicBezTo>
                      <a:pt x="1990" y="2606"/>
                      <a:pt x="1769" y="2370"/>
                      <a:pt x="1555" y="2141"/>
                    </a:cubicBezTo>
                    <a:cubicBezTo>
                      <a:pt x="1279" y="1847"/>
                      <a:pt x="1019" y="1568"/>
                      <a:pt x="961" y="1200"/>
                    </a:cubicBezTo>
                    <a:cubicBezTo>
                      <a:pt x="918" y="925"/>
                      <a:pt x="1035" y="630"/>
                      <a:pt x="1274" y="414"/>
                    </a:cubicBezTo>
                    <a:cubicBezTo>
                      <a:pt x="1459" y="247"/>
                      <a:pt x="1682" y="157"/>
                      <a:pt x="1899" y="157"/>
                    </a:cubicBezTo>
                    <a:close/>
                    <a:moveTo>
                      <a:pt x="1897" y="0"/>
                    </a:moveTo>
                    <a:cubicBezTo>
                      <a:pt x="1643" y="0"/>
                      <a:pt x="1383" y="105"/>
                      <a:pt x="1169" y="298"/>
                    </a:cubicBezTo>
                    <a:cubicBezTo>
                      <a:pt x="893" y="549"/>
                      <a:pt x="756" y="896"/>
                      <a:pt x="807" y="1225"/>
                    </a:cubicBezTo>
                    <a:cubicBezTo>
                      <a:pt x="872" y="1642"/>
                      <a:pt x="1162" y="1950"/>
                      <a:pt x="1442" y="2247"/>
                    </a:cubicBezTo>
                    <a:cubicBezTo>
                      <a:pt x="1648" y="2467"/>
                      <a:pt x="1860" y="2692"/>
                      <a:pt x="1979" y="2956"/>
                    </a:cubicBezTo>
                    <a:cubicBezTo>
                      <a:pt x="2330" y="3743"/>
                      <a:pt x="1872" y="4513"/>
                      <a:pt x="1345" y="5407"/>
                    </a:cubicBezTo>
                    <a:cubicBezTo>
                      <a:pt x="716" y="6470"/>
                      <a:pt x="1" y="7675"/>
                      <a:pt x="671" y="9128"/>
                    </a:cubicBezTo>
                    <a:cubicBezTo>
                      <a:pt x="683" y="9158"/>
                      <a:pt x="711" y="9174"/>
                      <a:pt x="741" y="9174"/>
                    </a:cubicBezTo>
                    <a:cubicBezTo>
                      <a:pt x="742" y="9174"/>
                      <a:pt x="745" y="9174"/>
                      <a:pt x="748" y="9171"/>
                    </a:cubicBezTo>
                    <a:cubicBezTo>
                      <a:pt x="779" y="9168"/>
                      <a:pt x="807" y="9145"/>
                      <a:pt x="816" y="9114"/>
                    </a:cubicBezTo>
                    <a:cubicBezTo>
                      <a:pt x="1284" y="7392"/>
                      <a:pt x="2237" y="6498"/>
                      <a:pt x="3079" y="5711"/>
                    </a:cubicBezTo>
                    <a:cubicBezTo>
                      <a:pt x="3497" y="5319"/>
                      <a:pt x="3894" y="4949"/>
                      <a:pt x="4172" y="4520"/>
                    </a:cubicBezTo>
                    <a:cubicBezTo>
                      <a:pt x="4578" y="3893"/>
                      <a:pt x="4698" y="3253"/>
                      <a:pt x="4509" y="2724"/>
                    </a:cubicBezTo>
                    <a:cubicBezTo>
                      <a:pt x="4315" y="2173"/>
                      <a:pt x="3800" y="1747"/>
                      <a:pt x="3021" y="1493"/>
                    </a:cubicBezTo>
                    <a:cubicBezTo>
                      <a:pt x="2931" y="1463"/>
                      <a:pt x="2835" y="1436"/>
                      <a:pt x="2741" y="1411"/>
                    </a:cubicBezTo>
                    <a:cubicBezTo>
                      <a:pt x="2419" y="1324"/>
                      <a:pt x="2114" y="1243"/>
                      <a:pt x="2011" y="1012"/>
                    </a:cubicBezTo>
                    <a:cubicBezTo>
                      <a:pt x="1924" y="820"/>
                      <a:pt x="1980" y="534"/>
                      <a:pt x="2178" y="140"/>
                    </a:cubicBezTo>
                    <a:cubicBezTo>
                      <a:pt x="2188" y="119"/>
                      <a:pt x="2188" y="95"/>
                      <a:pt x="2179" y="73"/>
                    </a:cubicBezTo>
                    <a:cubicBezTo>
                      <a:pt x="2171" y="52"/>
                      <a:pt x="2150" y="36"/>
                      <a:pt x="2128" y="30"/>
                    </a:cubicBezTo>
                    <a:cubicBezTo>
                      <a:pt x="2052" y="10"/>
                      <a:pt x="1975"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9"/>
              <p:cNvSpPr/>
              <p:nvPr/>
            </p:nvSpPr>
            <p:spPr>
              <a:xfrm>
                <a:off x="2966875" y="3166425"/>
                <a:ext cx="224625" cy="238475"/>
              </a:xfrm>
              <a:custGeom>
                <a:avLst/>
                <a:gdLst/>
                <a:ahLst/>
                <a:cxnLst/>
                <a:rect l="l" t="t" r="r" b="b"/>
                <a:pathLst>
                  <a:path w="8985" h="9539" extrusionOk="0">
                    <a:moveTo>
                      <a:pt x="845" y="167"/>
                    </a:moveTo>
                    <a:lnTo>
                      <a:pt x="845" y="167"/>
                    </a:lnTo>
                    <a:cubicBezTo>
                      <a:pt x="1175" y="240"/>
                      <a:pt x="1364" y="637"/>
                      <a:pt x="1545" y="1025"/>
                    </a:cubicBezTo>
                    <a:cubicBezTo>
                      <a:pt x="1579" y="1095"/>
                      <a:pt x="1610" y="1166"/>
                      <a:pt x="1644" y="1231"/>
                    </a:cubicBezTo>
                    <a:cubicBezTo>
                      <a:pt x="2205" y="2362"/>
                      <a:pt x="3396" y="2855"/>
                      <a:pt x="4548" y="3331"/>
                    </a:cubicBezTo>
                    <a:cubicBezTo>
                      <a:pt x="5050" y="3539"/>
                      <a:pt x="5527" y="3736"/>
                      <a:pt x="5939" y="3981"/>
                    </a:cubicBezTo>
                    <a:cubicBezTo>
                      <a:pt x="8048" y="5227"/>
                      <a:pt x="8744" y="7515"/>
                      <a:pt x="8373" y="9164"/>
                    </a:cubicBezTo>
                    <a:cubicBezTo>
                      <a:pt x="8339" y="9009"/>
                      <a:pt x="8313" y="8833"/>
                      <a:pt x="8285" y="8641"/>
                    </a:cubicBezTo>
                    <a:cubicBezTo>
                      <a:pt x="8143" y="7694"/>
                      <a:pt x="7951" y="6396"/>
                      <a:pt x="6348" y="5532"/>
                    </a:cubicBezTo>
                    <a:lnTo>
                      <a:pt x="6145" y="5424"/>
                    </a:lnTo>
                    <a:cubicBezTo>
                      <a:pt x="5189" y="4904"/>
                      <a:pt x="4199" y="4366"/>
                      <a:pt x="3092" y="4248"/>
                    </a:cubicBezTo>
                    <a:cubicBezTo>
                      <a:pt x="3016" y="4242"/>
                      <a:pt x="2913" y="4236"/>
                      <a:pt x="2787" y="4230"/>
                    </a:cubicBezTo>
                    <a:cubicBezTo>
                      <a:pt x="2139" y="4198"/>
                      <a:pt x="934" y="4137"/>
                      <a:pt x="436" y="3493"/>
                    </a:cubicBezTo>
                    <a:cubicBezTo>
                      <a:pt x="225" y="3219"/>
                      <a:pt x="163" y="2855"/>
                      <a:pt x="256" y="2414"/>
                    </a:cubicBezTo>
                    <a:cubicBezTo>
                      <a:pt x="306" y="2170"/>
                      <a:pt x="424" y="1920"/>
                      <a:pt x="547" y="1659"/>
                    </a:cubicBezTo>
                    <a:cubicBezTo>
                      <a:pt x="776" y="1175"/>
                      <a:pt x="1011" y="677"/>
                      <a:pt x="845" y="167"/>
                    </a:cubicBezTo>
                    <a:close/>
                    <a:moveTo>
                      <a:pt x="726" y="0"/>
                    </a:moveTo>
                    <a:cubicBezTo>
                      <a:pt x="726" y="0"/>
                      <a:pt x="725" y="0"/>
                      <a:pt x="724" y="0"/>
                    </a:cubicBezTo>
                    <a:cubicBezTo>
                      <a:pt x="699" y="3"/>
                      <a:pt x="675" y="15"/>
                      <a:pt x="659" y="37"/>
                    </a:cubicBezTo>
                    <a:cubicBezTo>
                      <a:pt x="644" y="59"/>
                      <a:pt x="643" y="88"/>
                      <a:pt x="655" y="111"/>
                    </a:cubicBezTo>
                    <a:cubicBezTo>
                      <a:pt x="876" y="597"/>
                      <a:pt x="635" y="1102"/>
                      <a:pt x="405" y="1594"/>
                    </a:cubicBezTo>
                    <a:cubicBezTo>
                      <a:pt x="284" y="1853"/>
                      <a:pt x="158" y="2121"/>
                      <a:pt x="102" y="2383"/>
                    </a:cubicBezTo>
                    <a:cubicBezTo>
                      <a:pt x="0" y="2870"/>
                      <a:pt x="71" y="3276"/>
                      <a:pt x="312" y="3589"/>
                    </a:cubicBezTo>
                    <a:cubicBezTo>
                      <a:pt x="854" y="4290"/>
                      <a:pt x="2105" y="4353"/>
                      <a:pt x="2780" y="4386"/>
                    </a:cubicBezTo>
                    <a:cubicBezTo>
                      <a:pt x="2901" y="4391"/>
                      <a:pt x="3003" y="4397"/>
                      <a:pt x="3075" y="4405"/>
                    </a:cubicBezTo>
                    <a:cubicBezTo>
                      <a:pt x="4154" y="4518"/>
                      <a:pt x="5127" y="5049"/>
                      <a:pt x="6071" y="5560"/>
                    </a:cubicBezTo>
                    <a:lnTo>
                      <a:pt x="6275" y="5669"/>
                    </a:lnTo>
                    <a:cubicBezTo>
                      <a:pt x="7806" y="6496"/>
                      <a:pt x="7986" y="7697"/>
                      <a:pt x="8130" y="8663"/>
                    </a:cubicBezTo>
                    <a:cubicBezTo>
                      <a:pt x="8175" y="8980"/>
                      <a:pt x="8217" y="9257"/>
                      <a:pt x="8301" y="9486"/>
                    </a:cubicBezTo>
                    <a:cubicBezTo>
                      <a:pt x="8313" y="9517"/>
                      <a:pt x="8342" y="9537"/>
                      <a:pt x="8375" y="9537"/>
                    </a:cubicBezTo>
                    <a:cubicBezTo>
                      <a:pt x="8375" y="9537"/>
                      <a:pt x="8378" y="9537"/>
                      <a:pt x="8378" y="9539"/>
                    </a:cubicBezTo>
                    <a:cubicBezTo>
                      <a:pt x="8410" y="9536"/>
                      <a:pt x="8440" y="9514"/>
                      <a:pt x="8449" y="9483"/>
                    </a:cubicBezTo>
                    <a:cubicBezTo>
                      <a:pt x="8985" y="7765"/>
                      <a:pt x="8314" y="5205"/>
                      <a:pt x="6019" y="3848"/>
                    </a:cubicBezTo>
                    <a:cubicBezTo>
                      <a:pt x="5597" y="3598"/>
                      <a:pt x="5117" y="3399"/>
                      <a:pt x="4607" y="3189"/>
                    </a:cubicBezTo>
                    <a:cubicBezTo>
                      <a:pt x="3483" y="2724"/>
                      <a:pt x="2318" y="2242"/>
                      <a:pt x="1783" y="1164"/>
                    </a:cubicBezTo>
                    <a:cubicBezTo>
                      <a:pt x="1751" y="1099"/>
                      <a:pt x="1720" y="1031"/>
                      <a:pt x="1687" y="963"/>
                    </a:cubicBezTo>
                    <a:cubicBezTo>
                      <a:pt x="1475" y="509"/>
                      <a:pt x="1230" y="0"/>
                      <a:pt x="7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9"/>
              <p:cNvSpPr/>
              <p:nvPr/>
            </p:nvSpPr>
            <p:spPr>
              <a:xfrm>
                <a:off x="2986450" y="3013475"/>
                <a:ext cx="206875" cy="323300"/>
              </a:xfrm>
              <a:custGeom>
                <a:avLst/>
                <a:gdLst/>
                <a:ahLst/>
                <a:cxnLst/>
                <a:rect l="l" t="t" r="r" b="b"/>
                <a:pathLst>
                  <a:path w="8275" h="12932" extrusionOk="0">
                    <a:moveTo>
                      <a:pt x="4673" y="253"/>
                    </a:moveTo>
                    <a:cubicBezTo>
                      <a:pt x="5000" y="555"/>
                      <a:pt x="5162" y="838"/>
                      <a:pt x="5155" y="1100"/>
                    </a:cubicBezTo>
                    <a:cubicBezTo>
                      <a:pt x="5147" y="1339"/>
                      <a:pt x="4995" y="1569"/>
                      <a:pt x="4697" y="1788"/>
                    </a:cubicBezTo>
                    <a:cubicBezTo>
                      <a:pt x="4533" y="1908"/>
                      <a:pt x="4351" y="2005"/>
                      <a:pt x="4179" y="2101"/>
                    </a:cubicBezTo>
                    <a:cubicBezTo>
                      <a:pt x="3597" y="2419"/>
                      <a:pt x="2995" y="2748"/>
                      <a:pt x="2829" y="3918"/>
                    </a:cubicBezTo>
                    <a:cubicBezTo>
                      <a:pt x="2626" y="5342"/>
                      <a:pt x="3802" y="6458"/>
                      <a:pt x="5048" y="7643"/>
                    </a:cubicBezTo>
                    <a:cubicBezTo>
                      <a:pt x="6397" y="8922"/>
                      <a:pt x="7915" y="10363"/>
                      <a:pt x="7902" y="12437"/>
                    </a:cubicBezTo>
                    <a:cubicBezTo>
                      <a:pt x="7147" y="10282"/>
                      <a:pt x="6354" y="9860"/>
                      <a:pt x="5277" y="9287"/>
                    </a:cubicBezTo>
                    <a:cubicBezTo>
                      <a:pt x="5142" y="9214"/>
                      <a:pt x="5004" y="9140"/>
                      <a:pt x="4858" y="9061"/>
                    </a:cubicBezTo>
                    <a:cubicBezTo>
                      <a:pt x="479" y="6626"/>
                      <a:pt x="315" y="4503"/>
                      <a:pt x="448" y="3702"/>
                    </a:cubicBezTo>
                    <a:cubicBezTo>
                      <a:pt x="643" y="2520"/>
                      <a:pt x="1780" y="1631"/>
                      <a:pt x="3490" y="1321"/>
                    </a:cubicBezTo>
                    <a:cubicBezTo>
                      <a:pt x="4239" y="1185"/>
                      <a:pt x="4673" y="1106"/>
                      <a:pt x="4673" y="253"/>
                    </a:cubicBezTo>
                    <a:close/>
                    <a:moveTo>
                      <a:pt x="4589" y="1"/>
                    </a:moveTo>
                    <a:cubicBezTo>
                      <a:pt x="4577" y="1"/>
                      <a:pt x="4565" y="4"/>
                      <a:pt x="4554" y="10"/>
                    </a:cubicBezTo>
                    <a:cubicBezTo>
                      <a:pt x="4526" y="23"/>
                      <a:pt x="4509" y="52"/>
                      <a:pt x="4511" y="83"/>
                    </a:cubicBezTo>
                    <a:cubicBezTo>
                      <a:pt x="4564" y="970"/>
                      <a:pt x="4266" y="1023"/>
                      <a:pt x="3461" y="1169"/>
                    </a:cubicBezTo>
                    <a:cubicBezTo>
                      <a:pt x="1682" y="1491"/>
                      <a:pt x="499" y="2429"/>
                      <a:pt x="293" y="3678"/>
                    </a:cubicBezTo>
                    <a:cubicBezTo>
                      <a:pt x="0" y="5439"/>
                      <a:pt x="1637" y="7452"/>
                      <a:pt x="4781" y="9198"/>
                    </a:cubicBezTo>
                    <a:cubicBezTo>
                      <a:pt x="4926" y="9279"/>
                      <a:pt x="5069" y="9356"/>
                      <a:pt x="5204" y="9427"/>
                    </a:cubicBezTo>
                    <a:cubicBezTo>
                      <a:pt x="6350" y="10038"/>
                      <a:pt x="7107" y="10442"/>
                      <a:pt x="7884" y="12876"/>
                    </a:cubicBezTo>
                    <a:cubicBezTo>
                      <a:pt x="7893" y="12908"/>
                      <a:pt x="7924" y="12930"/>
                      <a:pt x="7958" y="12930"/>
                    </a:cubicBezTo>
                    <a:cubicBezTo>
                      <a:pt x="7961" y="12930"/>
                      <a:pt x="7964" y="12930"/>
                      <a:pt x="7966" y="12932"/>
                    </a:cubicBezTo>
                    <a:cubicBezTo>
                      <a:pt x="8002" y="12927"/>
                      <a:pt x="8032" y="12898"/>
                      <a:pt x="8035" y="12861"/>
                    </a:cubicBezTo>
                    <a:cubicBezTo>
                      <a:pt x="8274" y="10490"/>
                      <a:pt x="6616" y="8917"/>
                      <a:pt x="5155" y="7532"/>
                    </a:cubicBezTo>
                    <a:cubicBezTo>
                      <a:pt x="3939" y="6375"/>
                      <a:pt x="2790" y="5287"/>
                      <a:pt x="2982" y="3943"/>
                    </a:cubicBezTo>
                    <a:cubicBezTo>
                      <a:pt x="3139" y="2850"/>
                      <a:pt x="3681" y="2554"/>
                      <a:pt x="4252" y="2240"/>
                    </a:cubicBezTo>
                    <a:cubicBezTo>
                      <a:pt x="4431" y="2142"/>
                      <a:pt x="4616" y="2042"/>
                      <a:pt x="4790" y="1915"/>
                    </a:cubicBezTo>
                    <a:cubicBezTo>
                      <a:pt x="5125" y="1668"/>
                      <a:pt x="5301" y="1395"/>
                      <a:pt x="5310" y="1104"/>
                    </a:cubicBezTo>
                    <a:cubicBezTo>
                      <a:pt x="5320" y="761"/>
                      <a:pt x="5094" y="395"/>
                      <a:pt x="4638" y="18"/>
                    </a:cubicBezTo>
                    <a:cubicBezTo>
                      <a:pt x="4624" y="7"/>
                      <a:pt x="4607" y="1"/>
                      <a:pt x="45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9"/>
              <p:cNvSpPr/>
              <p:nvPr/>
            </p:nvSpPr>
            <p:spPr>
              <a:xfrm>
                <a:off x="3078450" y="3036575"/>
                <a:ext cx="117450" cy="229275"/>
              </a:xfrm>
              <a:custGeom>
                <a:avLst/>
                <a:gdLst/>
                <a:ahLst/>
                <a:cxnLst/>
                <a:rect l="l" t="t" r="r" b="b"/>
                <a:pathLst>
                  <a:path w="4698" h="9171" extrusionOk="0">
                    <a:moveTo>
                      <a:pt x="2802" y="154"/>
                    </a:moveTo>
                    <a:cubicBezTo>
                      <a:pt x="3018" y="154"/>
                      <a:pt x="3241" y="247"/>
                      <a:pt x="3424" y="413"/>
                    </a:cubicBezTo>
                    <a:cubicBezTo>
                      <a:pt x="3665" y="629"/>
                      <a:pt x="3782" y="923"/>
                      <a:pt x="3739" y="1199"/>
                    </a:cubicBezTo>
                    <a:cubicBezTo>
                      <a:pt x="3681" y="1568"/>
                      <a:pt x="3421" y="1846"/>
                      <a:pt x="3144" y="2140"/>
                    </a:cubicBezTo>
                    <a:cubicBezTo>
                      <a:pt x="2930" y="2366"/>
                      <a:pt x="2708" y="2602"/>
                      <a:pt x="2580" y="2890"/>
                    </a:cubicBezTo>
                    <a:cubicBezTo>
                      <a:pt x="2194" y="3750"/>
                      <a:pt x="2692" y="4592"/>
                      <a:pt x="3221" y="5482"/>
                    </a:cubicBezTo>
                    <a:cubicBezTo>
                      <a:pt x="3829" y="6512"/>
                      <a:pt x="4458" y="7571"/>
                      <a:pt x="3971" y="8857"/>
                    </a:cubicBezTo>
                    <a:cubicBezTo>
                      <a:pt x="3475" y="7233"/>
                      <a:pt x="2547" y="6366"/>
                      <a:pt x="1726" y="5598"/>
                    </a:cubicBezTo>
                    <a:cubicBezTo>
                      <a:pt x="1312" y="5212"/>
                      <a:pt x="922" y="4846"/>
                      <a:pt x="658" y="4434"/>
                    </a:cubicBezTo>
                    <a:cubicBezTo>
                      <a:pt x="277" y="3849"/>
                      <a:pt x="163" y="3258"/>
                      <a:pt x="335" y="2775"/>
                    </a:cubicBezTo>
                    <a:cubicBezTo>
                      <a:pt x="513" y="2273"/>
                      <a:pt x="993" y="1879"/>
                      <a:pt x="1724" y="1639"/>
                    </a:cubicBezTo>
                    <a:cubicBezTo>
                      <a:pt x="1813" y="1610"/>
                      <a:pt x="1906" y="1585"/>
                      <a:pt x="1998" y="1560"/>
                    </a:cubicBezTo>
                    <a:cubicBezTo>
                      <a:pt x="2342" y="1468"/>
                      <a:pt x="2696" y="1372"/>
                      <a:pt x="2829" y="1074"/>
                    </a:cubicBezTo>
                    <a:cubicBezTo>
                      <a:pt x="2928" y="855"/>
                      <a:pt x="2888" y="555"/>
                      <a:pt x="2705" y="161"/>
                    </a:cubicBezTo>
                    <a:cubicBezTo>
                      <a:pt x="2737" y="157"/>
                      <a:pt x="2770" y="154"/>
                      <a:pt x="2802" y="154"/>
                    </a:cubicBezTo>
                    <a:close/>
                    <a:moveTo>
                      <a:pt x="2799" y="0"/>
                    </a:moveTo>
                    <a:cubicBezTo>
                      <a:pt x="2722" y="0"/>
                      <a:pt x="2645" y="10"/>
                      <a:pt x="2571" y="29"/>
                    </a:cubicBezTo>
                    <a:cubicBezTo>
                      <a:pt x="2546" y="34"/>
                      <a:pt x="2528" y="49"/>
                      <a:pt x="2519" y="71"/>
                    </a:cubicBezTo>
                    <a:cubicBezTo>
                      <a:pt x="2509" y="91"/>
                      <a:pt x="2509" y="118"/>
                      <a:pt x="2521" y="137"/>
                    </a:cubicBezTo>
                    <a:cubicBezTo>
                      <a:pt x="2718" y="535"/>
                      <a:pt x="2772" y="820"/>
                      <a:pt x="2686" y="1012"/>
                    </a:cubicBezTo>
                    <a:cubicBezTo>
                      <a:pt x="2583" y="1241"/>
                      <a:pt x="2280" y="1323"/>
                      <a:pt x="1958" y="1410"/>
                    </a:cubicBezTo>
                    <a:cubicBezTo>
                      <a:pt x="1863" y="1435"/>
                      <a:pt x="1767" y="1462"/>
                      <a:pt x="1677" y="1492"/>
                    </a:cubicBezTo>
                    <a:cubicBezTo>
                      <a:pt x="897" y="1747"/>
                      <a:pt x="382" y="2172"/>
                      <a:pt x="188" y="2722"/>
                    </a:cubicBezTo>
                    <a:cubicBezTo>
                      <a:pt x="1" y="3252"/>
                      <a:pt x="120" y="3892"/>
                      <a:pt x="527" y="4519"/>
                    </a:cubicBezTo>
                    <a:cubicBezTo>
                      <a:pt x="803" y="4945"/>
                      <a:pt x="1200" y="5317"/>
                      <a:pt x="1620" y="5710"/>
                    </a:cubicBezTo>
                    <a:cubicBezTo>
                      <a:pt x="2461" y="6499"/>
                      <a:pt x="3414" y="7389"/>
                      <a:pt x="3881" y="9113"/>
                    </a:cubicBezTo>
                    <a:cubicBezTo>
                      <a:pt x="3888" y="9144"/>
                      <a:pt x="3916" y="9167"/>
                      <a:pt x="3949" y="9170"/>
                    </a:cubicBezTo>
                    <a:lnTo>
                      <a:pt x="3956" y="9170"/>
                    </a:lnTo>
                    <a:cubicBezTo>
                      <a:pt x="3986" y="9170"/>
                      <a:pt x="4014" y="9153"/>
                      <a:pt x="4027" y="9129"/>
                    </a:cubicBezTo>
                    <a:cubicBezTo>
                      <a:pt x="4698" y="7677"/>
                      <a:pt x="3983" y="6471"/>
                      <a:pt x="3354" y="5407"/>
                    </a:cubicBezTo>
                    <a:cubicBezTo>
                      <a:pt x="2825" y="4514"/>
                      <a:pt x="2368" y="3744"/>
                      <a:pt x="2720" y="2957"/>
                    </a:cubicBezTo>
                    <a:cubicBezTo>
                      <a:pt x="2838" y="2692"/>
                      <a:pt x="3051" y="2466"/>
                      <a:pt x="3255" y="2248"/>
                    </a:cubicBezTo>
                    <a:cubicBezTo>
                      <a:pt x="3535" y="1949"/>
                      <a:pt x="3826" y="1641"/>
                      <a:pt x="3890" y="1226"/>
                    </a:cubicBezTo>
                    <a:cubicBezTo>
                      <a:pt x="3941" y="896"/>
                      <a:pt x="3807" y="549"/>
                      <a:pt x="3528" y="298"/>
                    </a:cubicBezTo>
                    <a:cubicBezTo>
                      <a:pt x="3315" y="104"/>
                      <a:pt x="3054" y="0"/>
                      <a:pt x="2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9"/>
              <p:cNvSpPr/>
              <p:nvPr/>
            </p:nvSpPr>
            <p:spPr>
              <a:xfrm>
                <a:off x="2964725" y="3996750"/>
                <a:ext cx="224600" cy="238450"/>
              </a:xfrm>
              <a:custGeom>
                <a:avLst/>
                <a:gdLst/>
                <a:ahLst/>
                <a:cxnLst/>
                <a:rect l="l" t="t" r="r" b="b"/>
                <a:pathLst>
                  <a:path w="8984" h="9538" extrusionOk="0">
                    <a:moveTo>
                      <a:pt x="8140" y="167"/>
                    </a:moveTo>
                    <a:cubicBezTo>
                      <a:pt x="7973" y="677"/>
                      <a:pt x="8208" y="1177"/>
                      <a:pt x="8437" y="1662"/>
                    </a:cubicBezTo>
                    <a:cubicBezTo>
                      <a:pt x="8561" y="1923"/>
                      <a:pt x="8678" y="2173"/>
                      <a:pt x="8730" y="2415"/>
                    </a:cubicBezTo>
                    <a:cubicBezTo>
                      <a:pt x="8821" y="2855"/>
                      <a:pt x="8761" y="3220"/>
                      <a:pt x="8548" y="3495"/>
                    </a:cubicBezTo>
                    <a:cubicBezTo>
                      <a:pt x="8052" y="4139"/>
                      <a:pt x="6847" y="4199"/>
                      <a:pt x="6198" y="4232"/>
                    </a:cubicBezTo>
                    <a:cubicBezTo>
                      <a:pt x="6073" y="4236"/>
                      <a:pt x="5969" y="4242"/>
                      <a:pt x="5894" y="4250"/>
                    </a:cubicBezTo>
                    <a:cubicBezTo>
                      <a:pt x="4786" y="4368"/>
                      <a:pt x="3797" y="4905"/>
                      <a:pt x="2839" y="5424"/>
                    </a:cubicBezTo>
                    <a:lnTo>
                      <a:pt x="2637" y="5533"/>
                    </a:lnTo>
                    <a:cubicBezTo>
                      <a:pt x="1035" y="6397"/>
                      <a:pt x="840" y="7695"/>
                      <a:pt x="699" y="8642"/>
                    </a:cubicBezTo>
                    <a:cubicBezTo>
                      <a:pt x="673" y="8833"/>
                      <a:pt x="646" y="9007"/>
                      <a:pt x="611" y="9165"/>
                    </a:cubicBezTo>
                    <a:cubicBezTo>
                      <a:pt x="240" y="7515"/>
                      <a:pt x="936" y="5229"/>
                      <a:pt x="3045" y="3982"/>
                    </a:cubicBezTo>
                    <a:cubicBezTo>
                      <a:pt x="3458" y="3739"/>
                      <a:pt x="3934" y="3541"/>
                      <a:pt x="4436" y="3334"/>
                    </a:cubicBezTo>
                    <a:cubicBezTo>
                      <a:pt x="5587" y="2855"/>
                      <a:pt x="6780" y="2363"/>
                      <a:pt x="7340" y="1234"/>
                    </a:cubicBezTo>
                    <a:cubicBezTo>
                      <a:pt x="7374" y="1167"/>
                      <a:pt x="7405" y="1098"/>
                      <a:pt x="7439" y="1028"/>
                    </a:cubicBezTo>
                    <a:cubicBezTo>
                      <a:pt x="7620" y="640"/>
                      <a:pt x="7809" y="240"/>
                      <a:pt x="8140" y="167"/>
                    </a:cubicBezTo>
                    <a:close/>
                    <a:moveTo>
                      <a:pt x="8243" y="0"/>
                    </a:moveTo>
                    <a:cubicBezTo>
                      <a:pt x="7742" y="0"/>
                      <a:pt x="7509" y="512"/>
                      <a:pt x="7298" y="962"/>
                    </a:cubicBezTo>
                    <a:cubicBezTo>
                      <a:pt x="7267" y="1031"/>
                      <a:pt x="7233" y="1098"/>
                      <a:pt x="7202" y="1163"/>
                    </a:cubicBezTo>
                    <a:cubicBezTo>
                      <a:pt x="6666" y="2241"/>
                      <a:pt x="5502" y="2722"/>
                      <a:pt x="4377" y="3188"/>
                    </a:cubicBezTo>
                    <a:cubicBezTo>
                      <a:pt x="3867" y="3399"/>
                      <a:pt x="3387" y="3597"/>
                      <a:pt x="2965" y="3848"/>
                    </a:cubicBezTo>
                    <a:cubicBezTo>
                      <a:pt x="670" y="5204"/>
                      <a:pt x="1" y="7763"/>
                      <a:pt x="535" y="9482"/>
                    </a:cubicBezTo>
                    <a:cubicBezTo>
                      <a:pt x="544" y="9515"/>
                      <a:pt x="574" y="9537"/>
                      <a:pt x="608" y="9537"/>
                    </a:cubicBezTo>
                    <a:lnTo>
                      <a:pt x="609" y="9537"/>
                    </a:lnTo>
                    <a:cubicBezTo>
                      <a:pt x="643" y="9537"/>
                      <a:pt x="673" y="9516"/>
                      <a:pt x="683" y="9484"/>
                    </a:cubicBezTo>
                    <a:cubicBezTo>
                      <a:pt x="766" y="9255"/>
                      <a:pt x="807" y="8980"/>
                      <a:pt x="854" y="8663"/>
                    </a:cubicBezTo>
                    <a:cubicBezTo>
                      <a:pt x="999" y="7697"/>
                      <a:pt x="1178" y="6495"/>
                      <a:pt x="2711" y="5667"/>
                    </a:cubicBezTo>
                    <a:lnTo>
                      <a:pt x="2913" y="5558"/>
                    </a:lnTo>
                    <a:cubicBezTo>
                      <a:pt x="3857" y="5047"/>
                      <a:pt x="4833" y="4520"/>
                      <a:pt x="5910" y="4403"/>
                    </a:cubicBezTo>
                    <a:cubicBezTo>
                      <a:pt x="5984" y="4396"/>
                      <a:pt x="6083" y="4390"/>
                      <a:pt x="6205" y="4384"/>
                    </a:cubicBezTo>
                    <a:cubicBezTo>
                      <a:pt x="6878" y="4351"/>
                      <a:pt x="8131" y="4291"/>
                      <a:pt x="8672" y="3589"/>
                    </a:cubicBezTo>
                    <a:cubicBezTo>
                      <a:pt x="8914" y="3275"/>
                      <a:pt x="8984" y="2869"/>
                      <a:pt x="8882" y="2381"/>
                    </a:cubicBezTo>
                    <a:cubicBezTo>
                      <a:pt x="8829" y="2121"/>
                      <a:pt x="8702" y="1854"/>
                      <a:pt x="8579" y="1592"/>
                    </a:cubicBezTo>
                    <a:cubicBezTo>
                      <a:pt x="8347" y="1104"/>
                      <a:pt x="8109" y="595"/>
                      <a:pt x="8331" y="111"/>
                    </a:cubicBezTo>
                    <a:cubicBezTo>
                      <a:pt x="8341" y="86"/>
                      <a:pt x="8340" y="59"/>
                      <a:pt x="8325" y="37"/>
                    </a:cubicBezTo>
                    <a:cubicBezTo>
                      <a:pt x="8310" y="15"/>
                      <a:pt x="8287" y="0"/>
                      <a:pt x="8260" y="0"/>
                    </a:cubicBezTo>
                    <a:cubicBezTo>
                      <a:pt x="8254" y="0"/>
                      <a:pt x="8249" y="0"/>
                      <a:pt x="8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9"/>
              <p:cNvSpPr/>
              <p:nvPr/>
            </p:nvSpPr>
            <p:spPr>
              <a:xfrm>
                <a:off x="2962925" y="3843775"/>
                <a:ext cx="206825" cy="323300"/>
              </a:xfrm>
              <a:custGeom>
                <a:avLst/>
                <a:gdLst/>
                <a:ahLst/>
                <a:cxnLst/>
                <a:rect l="l" t="t" r="r" b="b"/>
                <a:pathLst>
                  <a:path w="8273" h="12932" extrusionOk="0">
                    <a:moveTo>
                      <a:pt x="3600" y="257"/>
                    </a:moveTo>
                    <a:cubicBezTo>
                      <a:pt x="3600" y="1108"/>
                      <a:pt x="4034" y="1188"/>
                      <a:pt x="4784" y="1324"/>
                    </a:cubicBezTo>
                    <a:cubicBezTo>
                      <a:pt x="6493" y="1634"/>
                      <a:pt x="7630" y="2524"/>
                      <a:pt x="7827" y="3706"/>
                    </a:cubicBezTo>
                    <a:cubicBezTo>
                      <a:pt x="7957" y="4505"/>
                      <a:pt x="7793" y="6630"/>
                      <a:pt x="3415" y="9063"/>
                    </a:cubicBezTo>
                    <a:cubicBezTo>
                      <a:pt x="3272" y="9144"/>
                      <a:pt x="3132" y="9218"/>
                      <a:pt x="2997" y="9290"/>
                    </a:cubicBezTo>
                    <a:cubicBezTo>
                      <a:pt x="1920" y="9865"/>
                      <a:pt x="1126" y="10287"/>
                      <a:pt x="371" y="12441"/>
                    </a:cubicBezTo>
                    <a:cubicBezTo>
                      <a:pt x="358" y="10367"/>
                      <a:pt x="1876" y="8927"/>
                      <a:pt x="3226" y="7645"/>
                    </a:cubicBezTo>
                    <a:cubicBezTo>
                      <a:pt x="4471" y="6462"/>
                      <a:pt x="5648" y="5345"/>
                      <a:pt x="5444" y="3922"/>
                    </a:cubicBezTo>
                    <a:cubicBezTo>
                      <a:pt x="5276" y="2752"/>
                      <a:pt x="4676" y="2422"/>
                      <a:pt x="4095" y="2105"/>
                    </a:cubicBezTo>
                    <a:cubicBezTo>
                      <a:pt x="3922" y="2010"/>
                      <a:pt x="3740" y="1911"/>
                      <a:pt x="3576" y="1792"/>
                    </a:cubicBezTo>
                    <a:cubicBezTo>
                      <a:pt x="3279" y="1573"/>
                      <a:pt x="3126" y="1343"/>
                      <a:pt x="3118" y="1102"/>
                    </a:cubicBezTo>
                    <a:cubicBezTo>
                      <a:pt x="3111" y="842"/>
                      <a:pt x="3273" y="558"/>
                      <a:pt x="3600" y="257"/>
                    </a:cubicBezTo>
                    <a:close/>
                    <a:moveTo>
                      <a:pt x="3686" y="0"/>
                    </a:moveTo>
                    <a:cubicBezTo>
                      <a:pt x="3667" y="0"/>
                      <a:pt x="3649" y="7"/>
                      <a:pt x="3635" y="19"/>
                    </a:cubicBezTo>
                    <a:cubicBezTo>
                      <a:pt x="3179" y="396"/>
                      <a:pt x="2954" y="761"/>
                      <a:pt x="2963" y="1105"/>
                    </a:cubicBezTo>
                    <a:cubicBezTo>
                      <a:pt x="2971" y="1396"/>
                      <a:pt x="3146" y="1668"/>
                      <a:pt x="3485" y="1914"/>
                    </a:cubicBezTo>
                    <a:cubicBezTo>
                      <a:pt x="3657" y="2040"/>
                      <a:pt x="3842" y="2142"/>
                      <a:pt x="4021" y="2239"/>
                    </a:cubicBezTo>
                    <a:cubicBezTo>
                      <a:pt x="4595" y="2554"/>
                      <a:pt x="5136" y="2849"/>
                      <a:pt x="5291" y="3942"/>
                    </a:cubicBezTo>
                    <a:cubicBezTo>
                      <a:pt x="5481" y="5286"/>
                      <a:pt x="4334" y="6378"/>
                      <a:pt x="3118" y="7531"/>
                    </a:cubicBezTo>
                    <a:cubicBezTo>
                      <a:pt x="1656" y="8920"/>
                      <a:pt x="0" y="10491"/>
                      <a:pt x="238" y="12862"/>
                    </a:cubicBezTo>
                    <a:cubicBezTo>
                      <a:pt x="243" y="12899"/>
                      <a:pt x="272" y="12928"/>
                      <a:pt x="309" y="12931"/>
                    </a:cubicBezTo>
                    <a:lnTo>
                      <a:pt x="316" y="12931"/>
                    </a:lnTo>
                    <a:cubicBezTo>
                      <a:pt x="349" y="12931"/>
                      <a:pt x="380" y="12909"/>
                      <a:pt x="390" y="12876"/>
                    </a:cubicBezTo>
                    <a:cubicBezTo>
                      <a:pt x="1167" y="10441"/>
                      <a:pt x="1923" y="10038"/>
                      <a:pt x="3071" y="9428"/>
                    </a:cubicBezTo>
                    <a:cubicBezTo>
                      <a:pt x="3207" y="9354"/>
                      <a:pt x="3347" y="9280"/>
                      <a:pt x="3493" y="9199"/>
                    </a:cubicBezTo>
                    <a:cubicBezTo>
                      <a:pt x="6638" y="7452"/>
                      <a:pt x="8273" y="5440"/>
                      <a:pt x="7982" y="3678"/>
                    </a:cubicBezTo>
                    <a:cubicBezTo>
                      <a:pt x="7775" y="2430"/>
                      <a:pt x="6591" y="1492"/>
                      <a:pt x="4814" y="1168"/>
                    </a:cubicBezTo>
                    <a:cubicBezTo>
                      <a:pt x="4009" y="1024"/>
                      <a:pt x="3708" y="968"/>
                      <a:pt x="3762" y="83"/>
                    </a:cubicBezTo>
                    <a:cubicBezTo>
                      <a:pt x="3765" y="52"/>
                      <a:pt x="3747" y="24"/>
                      <a:pt x="3721" y="9"/>
                    </a:cubicBezTo>
                    <a:cubicBezTo>
                      <a:pt x="3710" y="3"/>
                      <a:pt x="3698" y="0"/>
                      <a:pt x="3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9"/>
              <p:cNvSpPr/>
              <p:nvPr/>
            </p:nvSpPr>
            <p:spPr>
              <a:xfrm>
                <a:off x="2960325" y="3866850"/>
                <a:ext cx="117450" cy="229350"/>
              </a:xfrm>
              <a:custGeom>
                <a:avLst/>
                <a:gdLst/>
                <a:ahLst/>
                <a:cxnLst/>
                <a:rect l="l" t="t" r="r" b="b"/>
                <a:pathLst>
                  <a:path w="4698" h="9174" extrusionOk="0">
                    <a:moveTo>
                      <a:pt x="1896" y="157"/>
                    </a:moveTo>
                    <a:cubicBezTo>
                      <a:pt x="1928" y="157"/>
                      <a:pt x="1960" y="159"/>
                      <a:pt x="1992" y="163"/>
                    </a:cubicBezTo>
                    <a:cubicBezTo>
                      <a:pt x="1812" y="559"/>
                      <a:pt x="1770" y="857"/>
                      <a:pt x="1869" y="1077"/>
                    </a:cubicBezTo>
                    <a:cubicBezTo>
                      <a:pt x="2002" y="1374"/>
                      <a:pt x="2357" y="1470"/>
                      <a:pt x="2699" y="1563"/>
                    </a:cubicBezTo>
                    <a:cubicBezTo>
                      <a:pt x="2792" y="1588"/>
                      <a:pt x="2884" y="1612"/>
                      <a:pt x="2973" y="1641"/>
                    </a:cubicBezTo>
                    <a:cubicBezTo>
                      <a:pt x="3704" y="1882"/>
                      <a:pt x="4187" y="2275"/>
                      <a:pt x="4364" y="2777"/>
                    </a:cubicBezTo>
                    <a:cubicBezTo>
                      <a:pt x="4534" y="3261"/>
                      <a:pt x="4419" y="3849"/>
                      <a:pt x="4040" y="4437"/>
                    </a:cubicBezTo>
                    <a:cubicBezTo>
                      <a:pt x="3773" y="4851"/>
                      <a:pt x="3383" y="5214"/>
                      <a:pt x="2971" y="5599"/>
                    </a:cubicBezTo>
                    <a:cubicBezTo>
                      <a:pt x="2151" y="6368"/>
                      <a:pt x="1225" y="7234"/>
                      <a:pt x="728" y="8861"/>
                    </a:cubicBezTo>
                    <a:cubicBezTo>
                      <a:pt x="243" y="7576"/>
                      <a:pt x="871" y="6514"/>
                      <a:pt x="1479" y="5486"/>
                    </a:cubicBezTo>
                    <a:cubicBezTo>
                      <a:pt x="2005" y="4595"/>
                      <a:pt x="2504" y="3753"/>
                      <a:pt x="2120" y="2894"/>
                    </a:cubicBezTo>
                    <a:cubicBezTo>
                      <a:pt x="1990" y="2606"/>
                      <a:pt x="1769" y="2369"/>
                      <a:pt x="1553" y="2140"/>
                    </a:cubicBezTo>
                    <a:cubicBezTo>
                      <a:pt x="1276" y="1846"/>
                      <a:pt x="1016" y="1567"/>
                      <a:pt x="958" y="1201"/>
                    </a:cubicBezTo>
                    <a:cubicBezTo>
                      <a:pt x="917" y="925"/>
                      <a:pt x="1032" y="629"/>
                      <a:pt x="1273" y="414"/>
                    </a:cubicBezTo>
                    <a:cubicBezTo>
                      <a:pt x="1458" y="247"/>
                      <a:pt x="1680" y="157"/>
                      <a:pt x="1896" y="157"/>
                    </a:cubicBezTo>
                    <a:close/>
                    <a:moveTo>
                      <a:pt x="1898" y="1"/>
                    </a:moveTo>
                    <a:cubicBezTo>
                      <a:pt x="1643" y="1"/>
                      <a:pt x="1383" y="105"/>
                      <a:pt x="1169" y="297"/>
                    </a:cubicBezTo>
                    <a:cubicBezTo>
                      <a:pt x="893" y="548"/>
                      <a:pt x="756" y="895"/>
                      <a:pt x="807" y="1225"/>
                    </a:cubicBezTo>
                    <a:cubicBezTo>
                      <a:pt x="872" y="1641"/>
                      <a:pt x="1162" y="1950"/>
                      <a:pt x="1442" y="2247"/>
                    </a:cubicBezTo>
                    <a:cubicBezTo>
                      <a:pt x="1648" y="2467"/>
                      <a:pt x="1860" y="2693"/>
                      <a:pt x="1979" y="2956"/>
                    </a:cubicBezTo>
                    <a:cubicBezTo>
                      <a:pt x="2330" y="3743"/>
                      <a:pt x="1872" y="4512"/>
                      <a:pt x="1345" y="5406"/>
                    </a:cubicBezTo>
                    <a:cubicBezTo>
                      <a:pt x="716" y="6469"/>
                      <a:pt x="1" y="7675"/>
                      <a:pt x="671" y="9128"/>
                    </a:cubicBezTo>
                    <a:cubicBezTo>
                      <a:pt x="683" y="9158"/>
                      <a:pt x="711" y="9174"/>
                      <a:pt x="741" y="9174"/>
                    </a:cubicBezTo>
                    <a:cubicBezTo>
                      <a:pt x="742" y="9174"/>
                      <a:pt x="745" y="9174"/>
                      <a:pt x="748" y="9171"/>
                    </a:cubicBezTo>
                    <a:cubicBezTo>
                      <a:pt x="779" y="9169"/>
                      <a:pt x="807" y="9144"/>
                      <a:pt x="816" y="9113"/>
                    </a:cubicBezTo>
                    <a:cubicBezTo>
                      <a:pt x="1284" y="7391"/>
                      <a:pt x="2237" y="6497"/>
                      <a:pt x="3079" y="5710"/>
                    </a:cubicBezTo>
                    <a:cubicBezTo>
                      <a:pt x="3497" y="5319"/>
                      <a:pt x="3894" y="4948"/>
                      <a:pt x="4172" y="4520"/>
                    </a:cubicBezTo>
                    <a:cubicBezTo>
                      <a:pt x="4578" y="3892"/>
                      <a:pt x="4698" y="3254"/>
                      <a:pt x="4509" y="2724"/>
                    </a:cubicBezTo>
                    <a:cubicBezTo>
                      <a:pt x="4315" y="2173"/>
                      <a:pt x="3800" y="1749"/>
                      <a:pt x="3021" y="1492"/>
                    </a:cubicBezTo>
                    <a:cubicBezTo>
                      <a:pt x="2931" y="1462"/>
                      <a:pt x="2835" y="1437"/>
                      <a:pt x="2741" y="1411"/>
                    </a:cubicBezTo>
                    <a:cubicBezTo>
                      <a:pt x="2419" y="1324"/>
                      <a:pt x="2114" y="1242"/>
                      <a:pt x="2011" y="1012"/>
                    </a:cubicBezTo>
                    <a:cubicBezTo>
                      <a:pt x="1924" y="820"/>
                      <a:pt x="1980" y="533"/>
                      <a:pt x="2178" y="139"/>
                    </a:cubicBezTo>
                    <a:cubicBezTo>
                      <a:pt x="2188" y="118"/>
                      <a:pt x="2188" y="95"/>
                      <a:pt x="2179" y="73"/>
                    </a:cubicBezTo>
                    <a:cubicBezTo>
                      <a:pt x="2171" y="52"/>
                      <a:pt x="2150" y="36"/>
                      <a:pt x="2128" y="30"/>
                    </a:cubicBezTo>
                    <a:cubicBezTo>
                      <a:pt x="2053" y="10"/>
                      <a:pt x="1976" y="1"/>
                      <a:pt x="18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9"/>
              <p:cNvSpPr/>
              <p:nvPr/>
            </p:nvSpPr>
            <p:spPr>
              <a:xfrm>
                <a:off x="2966875" y="3721475"/>
                <a:ext cx="224625" cy="238450"/>
              </a:xfrm>
              <a:custGeom>
                <a:avLst/>
                <a:gdLst/>
                <a:ahLst/>
                <a:cxnLst/>
                <a:rect l="l" t="t" r="r" b="b"/>
                <a:pathLst>
                  <a:path w="8985" h="9538" extrusionOk="0">
                    <a:moveTo>
                      <a:pt x="845" y="164"/>
                    </a:moveTo>
                    <a:cubicBezTo>
                      <a:pt x="1175" y="237"/>
                      <a:pt x="1364" y="637"/>
                      <a:pt x="1545" y="1022"/>
                    </a:cubicBezTo>
                    <a:cubicBezTo>
                      <a:pt x="1579" y="1093"/>
                      <a:pt x="1610" y="1163"/>
                      <a:pt x="1644" y="1228"/>
                    </a:cubicBezTo>
                    <a:cubicBezTo>
                      <a:pt x="2205" y="2359"/>
                      <a:pt x="3396" y="2852"/>
                      <a:pt x="4548" y="3328"/>
                    </a:cubicBezTo>
                    <a:cubicBezTo>
                      <a:pt x="5050" y="3538"/>
                      <a:pt x="5527" y="3733"/>
                      <a:pt x="5939" y="3978"/>
                    </a:cubicBezTo>
                    <a:cubicBezTo>
                      <a:pt x="8048" y="5224"/>
                      <a:pt x="8744" y="7512"/>
                      <a:pt x="8373" y="9161"/>
                    </a:cubicBezTo>
                    <a:cubicBezTo>
                      <a:pt x="8339" y="9006"/>
                      <a:pt x="8313" y="8830"/>
                      <a:pt x="8285" y="8638"/>
                    </a:cubicBezTo>
                    <a:cubicBezTo>
                      <a:pt x="8143" y="7691"/>
                      <a:pt x="7951" y="6393"/>
                      <a:pt x="6348" y="5529"/>
                    </a:cubicBezTo>
                    <a:lnTo>
                      <a:pt x="6145" y="5421"/>
                    </a:lnTo>
                    <a:cubicBezTo>
                      <a:pt x="5189" y="4901"/>
                      <a:pt x="4199" y="4363"/>
                      <a:pt x="3092" y="4247"/>
                    </a:cubicBezTo>
                    <a:cubicBezTo>
                      <a:pt x="3016" y="4239"/>
                      <a:pt x="2913" y="4233"/>
                      <a:pt x="2787" y="4227"/>
                    </a:cubicBezTo>
                    <a:cubicBezTo>
                      <a:pt x="2139" y="4195"/>
                      <a:pt x="934" y="4136"/>
                      <a:pt x="436" y="3490"/>
                    </a:cubicBezTo>
                    <a:cubicBezTo>
                      <a:pt x="225" y="3216"/>
                      <a:pt x="163" y="2852"/>
                      <a:pt x="256" y="2411"/>
                    </a:cubicBezTo>
                    <a:cubicBezTo>
                      <a:pt x="306" y="2167"/>
                      <a:pt x="424" y="1917"/>
                      <a:pt x="547" y="1656"/>
                    </a:cubicBezTo>
                    <a:cubicBezTo>
                      <a:pt x="776" y="1172"/>
                      <a:pt x="1011" y="674"/>
                      <a:pt x="845" y="164"/>
                    </a:cubicBezTo>
                    <a:close/>
                    <a:moveTo>
                      <a:pt x="724" y="0"/>
                    </a:moveTo>
                    <a:cubicBezTo>
                      <a:pt x="699" y="2"/>
                      <a:pt x="675" y="15"/>
                      <a:pt x="659" y="37"/>
                    </a:cubicBezTo>
                    <a:cubicBezTo>
                      <a:pt x="644" y="59"/>
                      <a:pt x="643" y="86"/>
                      <a:pt x="655" y="111"/>
                    </a:cubicBezTo>
                    <a:cubicBezTo>
                      <a:pt x="876" y="596"/>
                      <a:pt x="635" y="1102"/>
                      <a:pt x="405" y="1593"/>
                    </a:cubicBezTo>
                    <a:cubicBezTo>
                      <a:pt x="284" y="1851"/>
                      <a:pt x="158" y="2121"/>
                      <a:pt x="102" y="2381"/>
                    </a:cubicBezTo>
                    <a:cubicBezTo>
                      <a:pt x="0" y="2869"/>
                      <a:pt x="71" y="3275"/>
                      <a:pt x="312" y="3588"/>
                    </a:cubicBezTo>
                    <a:cubicBezTo>
                      <a:pt x="854" y="4288"/>
                      <a:pt x="2105" y="4352"/>
                      <a:pt x="2780" y="4384"/>
                    </a:cubicBezTo>
                    <a:cubicBezTo>
                      <a:pt x="2901" y="4390"/>
                      <a:pt x="3003" y="4396"/>
                      <a:pt x="3075" y="4403"/>
                    </a:cubicBezTo>
                    <a:cubicBezTo>
                      <a:pt x="4154" y="4517"/>
                      <a:pt x="5127" y="5047"/>
                      <a:pt x="6071" y="5558"/>
                    </a:cubicBezTo>
                    <a:lnTo>
                      <a:pt x="6275" y="5668"/>
                    </a:lnTo>
                    <a:cubicBezTo>
                      <a:pt x="7806" y="6495"/>
                      <a:pt x="7986" y="7697"/>
                      <a:pt x="8130" y="8663"/>
                    </a:cubicBezTo>
                    <a:cubicBezTo>
                      <a:pt x="8175" y="8979"/>
                      <a:pt x="8217" y="9255"/>
                      <a:pt x="8301" y="9484"/>
                    </a:cubicBezTo>
                    <a:cubicBezTo>
                      <a:pt x="8313" y="9515"/>
                      <a:pt x="8342" y="9536"/>
                      <a:pt x="8375" y="9536"/>
                    </a:cubicBezTo>
                    <a:cubicBezTo>
                      <a:pt x="8375" y="9536"/>
                      <a:pt x="8378" y="9536"/>
                      <a:pt x="8378" y="9537"/>
                    </a:cubicBezTo>
                    <a:cubicBezTo>
                      <a:pt x="8410" y="9536"/>
                      <a:pt x="8440" y="9514"/>
                      <a:pt x="8449" y="9481"/>
                    </a:cubicBezTo>
                    <a:cubicBezTo>
                      <a:pt x="8985" y="7763"/>
                      <a:pt x="8314" y="5204"/>
                      <a:pt x="6019" y="3846"/>
                    </a:cubicBezTo>
                    <a:cubicBezTo>
                      <a:pt x="5597" y="3598"/>
                      <a:pt x="5117" y="3399"/>
                      <a:pt x="4607" y="3188"/>
                    </a:cubicBezTo>
                    <a:cubicBezTo>
                      <a:pt x="3483" y="2722"/>
                      <a:pt x="2318" y="2241"/>
                      <a:pt x="1783" y="1163"/>
                    </a:cubicBezTo>
                    <a:cubicBezTo>
                      <a:pt x="1751" y="1098"/>
                      <a:pt x="1720" y="1030"/>
                      <a:pt x="1687" y="962"/>
                    </a:cubicBezTo>
                    <a:cubicBezTo>
                      <a:pt x="1474" y="511"/>
                      <a:pt x="1234" y="0"/>
                      <a:pt x="7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9"/>
              <p:cNvSpPr/>
              <p:nvPr/>
            </p:nvSpPr>
            <p:spPr>
              <a:xfrm>
                <a:off x="2986450" y="3568500"/>
                <a:ext cx="206875" cy="323300"/>
              </a:xfrm>
              <a:custGeom>
                <a:avLst/>
                <a:gdLst/>
                <a:ahLst/>
                <a:cxnLst/>
                <a:rect l="l" t="t" r="r" b="b"/>
                <a:pathLst>
                  <a:path w="8275" h="12932" extrusionOk="0">
                    <a:moveTo>
                      <a:pt x="4673" y="253"/>
                    </a:moveTo>
                    <a:cubicBezTo>
                      <a:pt x="5000" y="554"/>
                      <a:pt x="5162" y="839"/>
                      <a:pt x="5155" y="1099"/>
                    </a:cubicBezTo>
                    <a:cubicBezTo>
                      <a:pt x="5147" y="1338"/>
                      <a:pt x="4995" y="1570"/>
                      <a:pt x="4697" y="1787"/>
                    </a:cubicBezTo>
                    <a:cubicBezTo>
                      <a:pt x="4533" y="1907"/>
                      <a:pt x="4351" y="2006"/>
                      <a:pt x="4179" y="2102"/>
                    </a:cubicBezTo>
                    <a:cubicBezTo>
                      <a:pt x="3597" y="2420"/>
                      <a:pt x="2995" y="2747"/>
                      <a:pt x="2829" y="3919"/>
                    </a:cubicBezTo>
                    <a:cubicBezTo>
                      <a:pt x="2626" y="5341"/>
                      <a:pt x="3802" y="6459"/>
                      <a:pt x="5048" y="7642"/>
                    </a:cubicBezTo>
                    <a:cubicBezTo>
                      <a:pt x="6397" y="8921"/>
                      <a:pt x="7915" y="10363"/>
                      <a:pt x="7902" y="12436"/>
                    </a:cubicBezTo>
                    <a:cubicBezTo>
                      <a:pt x="7147" y="10282"/>
                      <a:pt x="6354" y="9859"/>
                      <a:pt x="5277" y="9287"/>
                    </a:cubicBezTo>
                    <a:cubicBezTo>
                      <a:pt x="5142" y="9215"/>
                      <a:pt x="5004" y="9141"/>
                      <a:pt x="4858" y="9060"/>
                    </a:cubicBezTo>
                    <a:cubicBezTo>
                      <a:pt x="479" y="6626"/>
                      <a:pt x="315" y="4504"/>
                      <a:pt x="448" y="3702"/>
                    </a:cubicBezTo>
                    <a:cubicBezTo>
                      <a:pt x="643" y="2520"/>
                      <a:pt x="1780" y="1631"/>
                      <a:pt x="3490" y="1321"/>
                    </a:cubicBezTo>
                    <a:cubicBezTo>
                      <a:pt x="4239" y="1186"/>
                      <a:pt x="4673" y="1107"/>
                      <a:pt x="4673" y="253"/>
                    </a:cubicBezTo>
                    <a:close/>
                    <a:moveTo>
                      <a:pt x="4588" y="0"/>
                    </a:moveTo>
                    <a:cubicBezTo>
                      <a:pt x="4577" y="0"/>
                      <a:pt x="4565" y="3"/>
                      <a:pt x="4554" y="9"/>
                    </a:cubicBezTo>
                    <a:cubicBezTo>
                      <a:pt x="4526" y="22"/>
                      <a:pt x="4509" y="52"/>
                      <a:pt x="4511" y="83"/>
                    </a:cubicBezTo>
                    <a:cubicBezTo>
                      <a:pt x="4564" y="969"/>
                      <a:pt x="4266" y="1024"/>
                      <a:pt x="3461" y="1169"/>
                    </a:cubicBezTo>
                    <a:cubicBezTo>
                      <a:pt x="1682" y="1491"/>
                      <a:pt x="499" y="2428"/>
                      <a:pt x="293" y="3678"/>
                    </a:cubicBezTo>
                    <a:cubicBezTo>
                      <a:pt x="0" y="5440"/>
                      <a:pt x="1637" y="7452"/>
                      <a:pt x="4781" y="9199"/>
                    </a:cubicBezTo>
                    <a:cubicBezTo>
                      <a:pt x="4926" y="9280"/>
                      <a:pt x="5069" y="9355"/>
                      <a:pt x="5204" y="9428"/>
                    </a:cubicBezTo>
                    <a:cubicBezTo>
                      <a:pt x="6350" y="10038"/>
                      <a:pt x="7107" y="10441"/>
                      <a:pt x="7884" y="12877"/>
                    </a:cubicBezTo>
                    <a:cubicBezTo>
                      <a:pt x="7893" y="12908"/>
                      <a:pt x="7924" y="12930"/>
                      <a:pt x="7958" y="12930"/>
                    </a:cubicBezTo>
                    <a:cubicBezTo>
                      <a:pt x="7960" y="12930"/>
                      <a:pt x="7961" y="12929"/>
                      <a:pt x="7962" y="12929"/>
                    </a:cubicBezTo>
                    <a:cubicBezTo>
                      <a:pt x="7964" y="12929"/>
                      <a:pt x="7965" y="12930"/>
                      <a:pt x="7966" y="12931"/>
                    </a:cubicBezTo>
                    <a:cubicBezTo>
                      <a:pt x="8002" y="12928"/>
                      <a:pt x="8032" y="12899"/>
                      <a:pt x="8035" y="12862"/>
                    </a:cubicBezTo>
                    <a:cubicBezTo>
                      <a:pt x="8274" y="10491"/>
                      <a:pt x="6616" y="8918"/>
                      <a:pt x="5155" y="7531"/>
                    </a:cubicBezTo>
                    <a:cubicBezTo>
                      <a:pt x="3939" y="6378"/>
                      <a:pt x="2790" y="5286"/>
                      <a:pt x="2982" y="3942"/>
                    </a:cubicBezTo>
                    <a:cubicBezTo>
                      <a:pt x="3139" y="2849"/>
                      <a:pt x="3681" y="2554"/>
                      <a:pt x="4252" y="2239"/>
                    </a:cubicBezTo>
                    <a:cubicBezTo>
                      <a:pt x="4431" y="2142"/>
                      <a:pt x="4616" y="2043"/>
                      <a:pt x="4790" y="1914"/>
                    </a:cubicBezTo>
                    <a:cubicBezTo>
                      <a:pt x="5125" y="1668"/>
                      <a:pt x="5301" y="1395"/>
                      <a:pt x="5310" y="1105"/>
                    </a:cubicBezTo>
                    <a:cubicBezTo>
                      <a:pt x="5320" y="761"/>
                      <a:pt x="5094" y="396"/>
                      <a:pt x="4638" y="19"/>
                    </a:cubicBezTo>
                    <a:cubicBezTo>
                      <a:pt x="4624" y="7"/>
                      <a:pt x="4606" y="0"/>
                      <a:pt x="45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9"/>
              <p:cNvSpPr/>
              <p:nvPr/>
            </p:nvSpPr>
            <p:spPr>
              <a:xfrm>
                <a:off x="3078450" y="3591575"/>
                <a:ext cx="117450" cy="229275"/>
              </a:xfrm>
              <a:custGeom>
                <a:avLst/>
                <a:gdLst/>
                <a:ahLst/>
                <a:cxnLst/>
                <a:rect l="l" t="t" r="r" b="b"/>
                <a:pathLst>
                  <a:path w="4698" h="9171" extrusionOk="0">
                    <a:moveTo>
                      <a:pt x="2800" y="155"/>
                    </a:moveTo>
                    <a:cubicBezTo>
                      <a:pt x="3017" y="155"/>
                      <a:pt x="3240" y="246"/>
                      <a:pt x="3423" y="414"/>
                    </a:cubicBezTo>
                    <a:cubicBezTo>
                      <a:pt x="3664" y="630"/>
                      <a:pt x="3779" y="923"/>
                      <a:pt x="3738" y="1201"/>
                    </a:cubicBezTo>
                    <a:cubicBezTo>
                      <a:pt x="3680" y="1570"/>
                      <a:pt x="3420" y="1847"/>
                      <a:pt x="3142" y="2141"/>
                    </a:cubicBezTo>
                    <a:cubicBezTo>
                      <a:pt x="2928" y="2368"/>
                      <a:pt x="2707" y="2604"/>
                      <a:pt x="2578" y="2892"/>
                    </a:cubicBezTo>
                    <a:cubicBezTo>
                      <a:pt x="2191" y="3750"/>
                      <a:pt x="2690" y="4592"/>
                      <a:pt x="3218" y="5484"/>
                    </a:cubicBezTo>
                    <a:cubicBezTo>
                      <a:pt x="3828" y="6511"/>
                      <a:pt x="4457" y="7571"/>
                      <a:pt x="3969" y="8859"/>
                    </a:cubicBezTo>
                    <a:cubicBezTo>
                      <a:pt x="3475" y="7235"/>
                      <a:pt x="2547" y="6366"/>
                      <a:pt x="1726" y="5598"/>
                    </a:cubicBezTo>
                    <a:cubicBezTo>
                      <a:pt x="1312" y="5213"/>
                      <a:pt x="922" y="4846"/>
                      <a:pt x="658" y="4436"/>
                    </a:cubicBezTo>
                    <a:cubicBezTo>
                      <a:pt x="277" y="3849"/>
                      <a:pt x="163" y="3259"/>
                      <a:pt x="335" y="2776"/>
                    </a:cubicBezTo>
                    <a:cubicBezTo>
                      <a:pt x="513" y="2273"/>
                      <a:pt x="993" y="1881"/>
                      <a:pt x="1724" y="1640"/>
                    </a:cubicBezTo>
                    <a:cubicBezTo>
                      <a:pt x="1813" y="1610"/>
                      <a:pt x="1906" y="1587"/>
                      <a:pt x="1998" y="1560"/>
                    </a:cubicBezTo>
                    <a:cubicBezTo>
                      <a:pt x="2339" y="1468"/>
                      <a:pt x="2696" y="1372"/>
                      <a:pt x="2829" y="1076"/>
                    </a:cubicBezTo>
                    <a:cubicBezTo>
                      <a:pt x="2928" y="856"/>
                      <a:pt x="2888" y="556"/>
                      <a:pt x="2705" y="161"/>
                    </a:cubicBezTo>
                    <a:cubicBezTo>
                      <a:pt x="2737" y="157"/>
                      <a:pt x="2768" y="155"/>
                      <a:pt x="2800" y="155"/>
                    </a:cubicBezTo>
                    <a:close/>
                    <a:moveTo>
                      <a:pt x="2800" y="0"/>
                    </a:moveTo>
                    <a:cubicBezTo>
                      <a:pt x="2723" y="0"/>
                      <a:pt x="2646" y="10"/>
                      <a:pt x="2571" y="30"/>
                    </a:cubicBezTo>
                    <a:cubicBezTo>
                      <a:pt x="2546" y="36"/>
                      <a:pt x="2528" y="51"/>
                      <a:pt x="2519" y="73"/>
                    </a:cubicBezTo>
                    <a:cubicBezTo>
                      <a:pt x="2509" y="92"/>
                      <a:pt x="2509" y="119"/>
                      <a:pt x="2521" y="139"/>
                    </a:cubicBezTo>
                    <a:cubicBezTo>
                      <a:pt x="2718" y="535"/>
                      <a:pt x="2772" y="820"/>
                      <a:pt x="2686" y="1012"/>
                    </a:cubicBezTo>
                    <a:cubicBezTo>
                      <a:pt x="2583" y="1241"/>
                      <a:pt x="2280" y="1324"/>
                      <a:pt x="1958" y="1411"/>
                    </a:cubicBezTo>
                    <a:cubicBezTo>
                      <a:pt x="1863" y="1436"/>
                      <a:pt x="1767" y="1463"/>
                      <a:pt x="1677" y="1492"/>
                    </a:cubicBezTo>
                    <a:cubicBezTo>
                      <a:pt x="897" y="1749"/>
                      <a:pt x="382" y="2173"/>
                      <a:pt x="188" y="2724"/>
                    </a:cubicBezTo>
                    <a:cubicBezTo>
                      <a:pt x="1" y="3253"/>
                      <a:pt x="120" y="3892"/>
                      <a:pt x="527" y="4520"/>
                    </a:cubicBezTo>
                    <a:cubicBezTo>
                      <a:pt x="803" y="4947"/>
                      <a:pt x="1200" y="5317"/>
                      <a:pt x="1620" y="5710"/>
                    </a:cubicBezTo>
                    <a:cubicBezTo>
                      <a:pt x="2461" y="6499"/>
                      <a:pt x="3414" y="7391"/>
                      <a:pt x="3881" y="9113"/>
                    </a:cubicBezTo>
                    <a:cubicBezTo>
                      <a:pt x="3888" y="9144"/>
                      <a:pt x="3916" y="9169"/>
                      <a:pt x="3949" y="9171"/>
                    </a:cubicBezTo>
                    <a:lnTo>
                      <a:pt x="3956" y="9171"/>
                    </a:lnTo>
                    <a:cubicBezTo>
                      <a:pt x="3986" y="9171"/>
                      <a:pt x="4014" y="9155"/>
                      <a:pt x="4027" y="9128"/>
                    </a:cubicBezTo>
                    <a:cubicBezTo>
                      <a:pt x="4698" y="7676"/>
                      <a:pt x="3983" y="6470"/>
                      <a:pt x="3354" y="5406"/>
                    </a:cubicBezTo>
                    <a:cubicBezTo>
                      <a:pt x="2825" y="4513"/>
                      <a:pt x="2368" y="3743"/>
                      <a:pt x="2720" y="2956"/>
                    </a:cubicBezTo>
                    <a:cubicBezTo>
                      <a:pt x="2838" y="2691"/>
                      <a:pt x="3051" y="2465"/>
                      <a:pt x="3255" y="2247"/>
                    </a:cubicBezTo>
                    <a:cubicBezTo>
                      <a:pt x="3535" y="1948"/>
                      <a:pt x="3826" y="1640"/>
                      <a:pt x="3890" y="1225"/>
                    </a:cubicBezTo>
                    <a:cubicBezTo>
                      <a:pt x="3941" y="895"/>
                      <a:pt x="3807" y="548"/>
                      <a:pt x="3528" y="297"/>
                    </a:cubicBezTo>
                    <a:cubicBezTo>
                      <a:pt x="3315" y="105"/>
                      <a:pt x="3055" y="0"/>
                      <a:pt x="2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9"/>
              <p:cNvSpPr/>
              <p:nvPr/>
            </p:nvSpPr>
            <p:spPr>
              <a:xfrm>
                <a:off x="2964725" y="4551750"/>
                <a:ext cx="224650" cy="238450"/>
              </a:xfrm>
              <a:custGeom>
                <a:avLst/>
                <a:gdLst/>
                <a:ahLst/>
                <a:cxnLst/>
                <a:rect l="l" t="t" r="r" b="b"/>
                <a:pathLst>
                  <a:path w="8986" h="9538" extrusionOk="0">
                    <a:moveTo>
                      <a:pt x="8139" y="171"/>
                    </a:moveTo>
                    <a:cubicBezTo>
                      <a:pt x="7972" y="679"/>
                      <a:pt x="8207" y="1178"/>
                      <a:pt x="8436" y="1662"/>
                    </a:cubicBezTo>
                    <a:cubicBezTo>
                      <a:pt x="8560" y="1924"/>
                      <a:pt x="8675" y="2173"/>
                      <a:pt x="8727" y="2416"/>
                    </a:cubicBezTo>
                    <a:cubicBezTo>
                      <a:pt x="8820" y="2857"/>
                      <a:pt x="8759" y="3221"/>
                      <a:pt x="8547" y="3495"/>
                    </a:cubicBezTo>
                    <a:cubicBezTo>
                      <a:pt x="8050" y="4138"/>
                      <a:pt x="6844" y="4198"/>
                      <a:pt x="6197" y="4231"/>
                    </a:cubicBezTo>
                    <a:cubicBezTo>
                      <a:pt x="6071" y="4235"/>
                      <a:pt x="5968" y="4241"/>
                      <a:pt x="5891" y="4249"/>
                    </a:cubicBezTo>
                    <a:cubicBezTo>
                      <a:pt x="4786" y="4368"/>
                      <a:pt x="3797" y="4904"/>
                      <a:pt x="2839" y="5423"/>
                    </a:cubicBezTo>
                    <a:lnTo>
                      <a:pt x="2637" y="5534"/>
                    </a:lnTo>
                    <a:cubicBezTo>
                      <a:pt x="1035" y="6398"/>
                      <a:pt x="840" y="7696"/>
                      <a:pt x="699" y="8643"/>
                    </a:cubicBezTo>
                    <a:cubicBezTo>
                      <a:pt x="673" y="8833"/>
                      <a:pt x="646" y="9009"/>
                      <a:pt x="611" y="9165"/>
                    </a:cubicBezTo>
                    <a:cubicBezTo>
                      <a:pt x="240" y="7517"/>
                      <a:pt x="936" y="5229"/>
                      <a:pt x="3045" y="3983"/>
                    </a:cubicBezTo>
                    <a:cubicBezTo>
                      <a:pt x="3458" y="3738"/>
                      <a:pt x="3934" y="3541"/>
                      <a:pt x="4435" y="3334"/>
                    </a:cubicBezTo>
                    <a:cubicBezTo>
                      <a:pt x="5585" y="2859"/>
                      <a:pt x="6777" y="2365"/>
                      <a:pt x="7338" y="1236"/>
                    </a:cubicBezTo>
                    <a:cubicBezTo>
                      <a:pt x="7372" y="1169"/>
                      <a:pt x="7403" y="1101"/>
                      <a:pt x="7437" y="1030"/>
                    </a:cubicBezTo>
                    <a:cubicBezTo>
                      <a:pt x="7619" y="643"/>
                      <a:pt x="7808" y="243"/>
                      <a:pt x="8139" y="171"/>
                    </a:cubicBezTo>
                    <a:close/>
                    <a:moveTo>
                      <a:pt x="8250" y="1"/>
                    </a:moveTo>
                    <a:cubicBezTo>
                      <a:pt x="7749" y="1"/>
                      <a:pt x="7511" y="512"/>
                      <a:pt x="7298" y="962"/>
                    </a:cubicBezTo>
                    <a:cubicBezTo>
                      <a:pt x="7264" y="1032"/>
                      <a:pt x="7233" y="1098"/>
                      <a:pt x="7202" y="1163"/>
                    </a:cubicBezTo>
                    <a:cubicBezTo>
                      <a:pt x="6666" y="2241"/>
                      <a:pt x="5502" y="2723"/>
                      <a:pt x="4377" y="3188"/>
                    </a:cubicBezTo>
                    <a:cubicBezTo>
                      <a:pt x="3870" y="3399"/>
                      <a:pt x="3387" y="3597"/>
                      <a:pt x="2965" y="3848"/>
                    </a:cubicBezTo>
                    <a:cubicBezTo>
                      <a:pt x="670" y="5204"/>
                      <a:pt x="1" y="7764"/>
                      <a:pt x="535" y="9483"/>
                    </a:cubicBezTo>
                    <a:cubicBezTo>
                      <a:pt x="544" y="9515"/>
                      <a:pt x="574" y="9538"/>
                      <a:pt x="608" y="9538"/>
                    </a:cubicBezTo>
                    <a:lnTo>
                      <a:pt x="609" y="9538"/>
                    </a:lnTo>
                    <a:cubicBezTo>
                      <a:pt x="643" y="9538"/>
                      <a:pt x="673" y="9517"/>
                      <a:pt x="687" y="9486"/>
                    </a:cubicBezTo>
                    <a:cubicBezTo>
                      <a:pt x="770" y="9257"/>
                      <a:pt x="810" y="8982"/>
                      <a:pt x="859" y="8665"/>
                    </a:cubicBezTo>
                    <a:cubicBezTo>
                      <a:pt x="1002" y="7699"/>
                      <a:pt x="1182" y="6497"/>
                      <a:pt x="2714" y="5671"/>
                    </a:cubicBezTo>
                    <a:lnTo>
                      <a:pt x="2918" y="5560"/>
                    </a:lnTo>
                    <a:cubicBezTo>
                      <a:pt x="3860" y="5048"/>
                      <a:pt x="4835" y="4519"/>
                      <a:pt x="5912" y="4404"/>
                    </a:cubicBezTo>
                    <a:cubicBezTo>
                      <a:pt x="5985" y="4396"/>
                      <a:pt x="6084" y="4390"/>
                      <a:pt x="6207" y="4384"/>
                    </a:cubicBezTo>
                    <a:cubicBezTo>
                      <a:pt x="6879" y="4352"/>
                      <a:pt x="8133" y="4291"/>
                      <a:pt x="8674" y="3590"/>
                    </a:cubicBezTo>
                    <a:cubicBezTo>
                      <a:pt x="8916" y="3277"/>
                      <a:pt x="8985" y="2869"/>
                      <a:pt x="8885" y="2382"/>
                    </a:cubicBezTo>
                    <a:cubicBezTo>
                      <a:pt x="8830" y="2122"/>
                      <a:pt x="8703" y="1854"/>
                      <a:pt x="8582" y="1593"/>
                    </a:cubicBezTo>
                    <a:cubicBezTo>
                      <a:pt x="8349" y="1104"/>
                      <a:pt x="8111" y="596"/>
                      <a:pt x="8332" y="112"/>
                    </a:cubicBezTo>
                    <a:cubicBezTo>
                      <a:pt x="8343" y="86"/>
                      <a:pt x="8341" y="60"/>
                      <a:pt x="8326" y="38"/>
                    </a:cubicBezTo>
                    <a:cubicBezTo>
                      <a:pt x="8312" y="16"/>
                      <a:pt x="8288" y="1"/>
                      <a:pt x="8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9"/>
              <p:cNvSpPr/>
              <p:nvPr/>
            </p:nvSpPr>
            <p:spPr>
              <a:xfrm>
                <a:off x="2962925" y="4398800"/>
                <a:ext cx="206825" cy="323275"/>
              </a:xfrm>
              <a:custGeom>
                <a:avLst/>
                <a:gdLst/>
                <a:ahLst/>
                <a:cxnLst/>
                <a:rect l="l" t="t" r="r" b="b"/>
                <a:pathLst>
                  <a:path w="8273" h="12931" extrusionOk="0">
                    <a:moveTo>
                      <a:pt x="3600" y="255"/>
                    </a:moveTo>
                    <a:cubicBezTo>
                      <a:pt x="3600" y="1107"/>
                      <a:pt x="4034" y="1187"/>
                      <a:pt x="4784" y="1322"/>
                    </a:cubicBezTo>
                    <a:cubicBezTo>
                      <a:pt x="6493" y="1632"/>
                      <a:pt x="7630" y="2522"/>
                      <a:pt x="7827" y="3704"/>
                    </a:cubicBezTo>
                    <a:cubicBezTo>
                      <a:pt x="7957" y="4503"/>
                      <a:pt x="7793" y="6628"/>
                      <a:pt x="3415" y="9061"/>
                    </a:cubicBezTo>
                    <a:cubicBezTo>
                      <a:pt x="3272" y="9142"/>
                      <a:pt x="3132" y="9216"/>
                      <a:pt x="2997" y="9288"/>
                    </a:cubicBezTo>
                    <a:cubicBezTo>
                      <a:pt x="1920" y="9863"/>
                      <a:pt x="1126" y="10285"/>
                      <a:pt x="371" y="12439"/>
                    </a:cubicBezTo>
                    <a:cubicBezTo>
                      <a:pt x="358" y="10365"/>
                      <a:pt x="1876" y="8925"/>
                      <a:pt x="3226" y="7643"/>
                    </a:cubicBezTo>
                    <a:cubicBezTo>
                      <a:pt x="4471" y="6460"/>
                      <a:pt x="5648" y="5343"/>
                      <a:pt x="5444" y="3920"/>
                    </a:cubicBezTo>
                    <a:cubicBezTo>
                      <a:pt x="5276" y="2750"/>
                      <a:pt x="4676" y="2420"/>
                      <a:pt x="4095" y="2103"/>
                    </a:cubicBezTo>
                    <a:cubicBezTo>
                      <a:pt x="3922" y="2008"/>
                      <a:pt x="3740" y="1909"/>
                      <a:pt x="3576" y="1790"/>
                    </a:cubicBezTo>
                    <a:cubicBezTo>
                      <a:pt x="3279" y="1573"/>
                      <a:pt x="3126" y="1341"/>
                      <a:pt x="3118" y="1100"/>
                    </a:cubicBezTo>
                    <a:cubicBezTo>
                      <a:pt x="3111" y="840"/>
                      <a:pt x="3273" y="556"/>
                      <a:pt x="3600" y="255"/>
                    </a:cubicBezTo>
                    <a:close/>
                    <a:moveTo>
                      <a:pt x="3684" y="1"/>
                    </a:moveTo>
                    <a:cubicBezTo>
                      <a:pt x="3666" y="1"/>
                      <a:pt x="3649" y="7"/>
                      <a:pt x="3635" y="19"/>
                    </a:cubicBezTo>
                    <a:cubicBezTo>
                      <a:pt x="3179" y="395"/>
                      <a:pt x="2954" y="760"/>
                      <a:pt x="2963" y="1104"/>
                    </a:cubicBezTo>
                    <a:cubicBezTo>
                      <a:pt x="2971" y="1395"/>
                      <a:pt x="3146" y="1667"/>
                      <a:pt x="3485" y="1915"/>
                    </a:cubicBezTo>
                    <a:cubicBezTo>
                      <a:pt x="3656" y="2041"/>
                      <a:pt x="3840" y="2141"/>
                      <a:pt x="4019" y="2240"/>
                    </a:cubicBezTo>
                    <a:cubicBezTo>
                      <a:pt x="4592" y="2553"/>
                      <a:pt x="5134" y="2849"/>
                      <a:pt x="5289" y="3942"/>
                    </a:cubicBezTo>
                    <a:cubicBezTo>
                      <a:pt x="5481" y="5286"/>
                      <a:pt x="4334" y="6377"/>
                      <a:pt x="3118" y="7531"/>
                    </a:cubicBezTo>
                    <a:cubicBezTo>
                      <a:pt x="1656" y="8919"/>
                      <a:pt x="0" y="10491"/>
                      <a:pt x="238" y="12861"/>
                    </a:cubicBezTo>
                    <a:cubicBezTo>
                      <a:pt x="243" y="12898"/>
                      <a:pt x="272" y="12928"/>
                      <a:pt x="309" y="12931"/>
                    </a:cubicBezTo>
                    <a:lnTo>
                      <a:pt x="316" y="12931"/>
                    </a:lnTo>
                    <a:cubicBezTo>
                      <a:pt x="349" y="12931"/>
                      <a:pt x="380" y="12908"/>
                      <a:pt x="390" y="12876"/>
                    </a:cubicBezTo>
                    <a:cubicBezTo>
                      <a:pt x="1167" y="10440"/>
                      <a:pt x="1923" y="10039"/>
                      <a:pt x="3071" y="9427"/>
                    </a:cubicBezTo>
                    <a:cubicBezTo>
                      <a:pt x="3207" y="9353"/>
                      <a:pt x="3347" y="9279"/>
                      <a:pt x="3493" y="9198"/>
                    </a:cubicBezTo>
                    <a:cubicBezTo>
                      <a:pt x="6638" y="7451"/>
                      <a:pt x="8273" y="5439"/>
                      <a:pt x="7982" y="3677"/>
                    </a:cubicBezTo>
                    <a:cubicBezTo>
                      <a:pt x="7775" y="2429"/>
                      <a:pt x="6591" y="1491"/>
                      <a:pt x="4814" y="1169"/>
                    </a:cubicBezTo>
                    <a:cubicBezTo>
                      <a:pt x="4009" y="1023"/>
                      <a:pt x="3708" y="967"/>
                      <a:pt x="3762" y="84"/>
                    </a:cubicBezTo>
                    <a:cubicBezTo>
                      <a:pt x="3765" y="51"/>
                      <a:pt x="3747" y="25"/>
                      <a:pt x="3721" y="10"/>
                    </a:cubicBezTo>
                    <a:cubicBezTo>
                      <a:pt x="3709" y="4"/>
                      <a:pt x="3696" y="1"/>
                      <a:pt x="3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9"/>
              <p:cNvSpPr/>
              <p:nvPr/>
            </p:nvSpPr>
            <p:spPr>
              <a:xfrm>
                <a:off x="2960325" y="4421825"/>
                <a:ext cx="117450" cy="229350"/>
              </a:xfrm>
              <a:custGeom>
                <a:avLst/>
                <a:gdLst/>
                <a:ahLst/>
                <a:cxnLst/>
                <a:rect l="l" t="t" r="r" b="b"/>
                <a:pathLst>
                  <a:path w="4698" h="9174" extrusionOk="0">
                    <a:moveTo>
                      <a:pt x="1899" y="160"/>
                    </a:moveTo>
                    <a:cubicBezTo>
                      <a:pt x="1930" y="160"/>
                      <a:pt x="1961" y="161"/>
                      <a:pt x="1990" y="163"/>
                    </a:cubicBezTo>
                    <a:cubicBezTo>
                      <a:pt x="1810" y="557"/>
                      <a:pt x="1769" y="857"/>
                      <a:pt x="1868" y="1077"/>
                    </a:cubicBezTo>
                    <a:cubicBezTo>
                      <a:pt x="2001" y="1374"/>
                      <a:pt x="2355" y="1470"/>
                      <a:pt x="2698" y="1561"/>
                    </a:cubicBezTo>
                    <a:cubicBezTo>
                      <a:pt x="2791" y="1588"/>
                      <a:pt x="2883" y="1612"/>
                      <a:pt x="2971" y="1641"/>
                    </a:cubicBezTo>
                    <a:cubicBezTo>
                      <a:pt x="3702" y="1882"/>
                      <a:pt x="4184" y="2275"/>
                      <a:pt x="4361" y="2777"/>
                    </a:cubicBezTo>
                    <a:cubicBezTo>
                      <a:pt x="4531" y="3260"/>
                      <a:pt x="4417" y="3849"/>
                      <a:pt x="4039" y="4437"/>
                    </a:cubicBezTo>
                    <a:cubicBezTo>
                      <a:pt x="3770" y="4851"/>
                      <a:pt x="3382" y="5214"/>
                      <a:pt x="2970" y="5599"/>
                    </a:cubicBezTo>
                    <a:cubicBezTo>
                      <a:pt x="2150" y="6368"/>
                      <a:pt x="1222" y="7233"/>
                      <a:pt x="726" y="8861"/>
                    </a:cubicBezTo>
                    <a:cubicBezTo>
                      <a:pt x="240" y="7576"/>
                      <a:pt x="868" y="6514"/>
                      <a:pt x="1478" y="5486"/>
                    </a:cubicBezTo>
                    <a:cubicBezTo>
                      <a:pt x="2004" y="4595"/>
                      <a:pt x="2503" y="3753"/>
                      <a:pt x="2119" y="2894"/>
                    </a:cubicBezTo>
                    <a:cubicBezTo>
                      <a:pt x="1989" y="2606"/>
                      <a:pt x="1767" y="2369"/>
                      <a:pt x="1553" y="2142"/>
                    </a:cubicBezTo>
                    <a:cubicBezTo>
                      <a:pt x="1277" y="1848"/>
                      <a:pt x="1016" y="1569"/>
                      <a:pt x="959" y="1203"/>
                    </a:cubicBezTo>
                    <a:cubicBezTo>
                      <a:pt x="917" y="926"/>
                      <a:pt x="1033" y="631"/>
                      <a:pt x="1273" y="415"/>
                    </a:cubicBezTo>
                    <a:cubicBezTo>
                      <a:pt x="1459" y="250"/>
                      <a:pt x="1683" y="160"/>
                      <a:pt x="1899" y="160"/>
                    </a:cubicBezTo>
                    <a:close/>
                    <a:moveTo>
                      <a:pt x="1898" y="1"/>
                    </a:moveTo>
                    <a:cubicBezTo>
                      <a:pt x="1643" y="1"/>
                      <a:pt x="1383" y="105"/>
                      <a:pt x="1169" y="297"/>
                    </a:cubicBezTo>
                    <a:cubicBezTo>
                      <a:pt x="893" y="548"/>
                      <a:pt x="756" y="895"/>
                      <a:pt x="807" y="1225"/>
                    </a:cubicBezTo>
                    <a:cubicBezTo>
                      <a:pt x="872" y="1640"/>
                      <a:pt x="1162" y="1950"/>
                      <a:pt x="1442" y="2247"/>
                    </a:cubicBezTo>
                    <a:cubicBezTo>
                      <a:pt x="1648" y="2467"/>
                      <a:pt x="1860" y="2693"/>
                      <a:pt x="1979" y="2956"/>
                    </a:cubicBezTo>
                    <a:cubicBezTo>
                      <a:pt x="2329" y="3743"/>
                      <a:pt x="1872" y="4514"/>
                      <a:pt x="1345" y="5406"/>
                    </a:cubicBezTo>
                    <a:cubicBezTo>
                      <a:pt x="716" y="6469"/>
                      <a:pt x="1" y="7675"/>
                      <a:pt x="671" y="9128"/>
                    </a:cubicBezTo>
                    <a:cubicBezTo>
                      <a:pt x="683" y="9158"/>
                      <a:pt x="711" y="9174"/>
                      <a:pt x="741" y="9174"/>
                    </a:cubicBezTo>
                    <a:cubicBezTo>
                      <a:pt x="742" y="9174"/>
                      <a:pt x="745" y="9174"/>
                      <a:pt x="748" y="9171"/>
                    </a:cubicBezTo>
                    <a:cubicBezTo>
                      <a:pt x="779" y="9169"/>
                      <a:pt x="807" y="9144"/>
                      <a:pt x="816" y="9113"/>
                    </a:cubicBezTo>
                    <a:cubicBezTo>
                      <a:pt x="1284" y="7391"/>
                      <a:pt x="2237" y="6498"/>
                      <a:pt x="3079" y="5710"/>
                    </a:cubicBezTo>
                    <a:cubicBezTo>
                      <a:pt x="3497" y="5319"/>
                      <a:pt x="3894" y="4948"/>
                      <a:pt x="4172" y="4520"/>
                    </a:cubicBezTo>
                    <a:cubicBezTo>
                      <a:pt x="4578" y="3892"/>
                      <a:pt x="4698" y="3254"/>
                      <a:pt x="4509" y="2724"/>
                    </a:cubicBezTo>
                    <a:cubicBezTo>
                      <a:pt x="4315" y="2173"/>
                      <a:pt x="3800" y="1748"/>
                      <a:pt x="3021" y="1492"/>
                    </a:cubicBezTo>
                    <a:cubicBezTo>
                      <a:pt x="2931" y="1462"/>
                      <a:pt x="2835" y="1437"/>
                      <a:pt x="2741" y="1411"/>
                    </a:cubicBezTo>
                    <a:cubicBezTo>
                      <a:pt x="2419" y="1324"/>
                      <a:pt x="2114" y="1242"/>
                      <a:pt x="2011" y="1012"/>
                    </a:cubicBezTo>
                    <a:cubicBezTo>
                      <a:pt x="1924" y="820"/>
                      <a:pt x="1980" y="533"/>
                      <a:pt x="2178" y="139"/>
                    </a:cubicBezTo>
                    <a:cubicBezTo>
                      <a:pt x="2188" y="118"/>
                      <a:pt x="2188" y="95"/>
                      <a:pt x="2179" y="73"/>
                    </a:cubicBezTo>
                    <a:cubicBezTo>
                      <a:pt x="2171" y="52"/>
                      <a:pt x="2150" y="36"/>
                      <a:pt x="2128" y="30"/>
                    </a:cubicBezTo>
                    <a:cubicBezTo>
                      <a:pt x="2053" y="10"/>
                      <a:pt x="1976" y="1"/>
                      <a:pt x="18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9"/>
              <p:cNvSpPr/>
              <p:nvPr/>
            </p:nvSpPr>
            <p:spPr>
              <a:xfrm>
                <a:off x="2966950" y="4276400"/>
                <a:ext cx="224600" cy="238500"/>
              </a:xfrm>
              <a:custGeom>
                <a:avLst/>
                <a:gdLst/>
                <a:ahLst/>
                <a:cxnLst/>
                <a:rect l="l" t="t" r="r" b="b"/>
                <a:pathLst>
                  <a:path w="8984" h="9540" extrusionOk="0">
                    <a:moveTo>
                      <a:pt x="842" y="168"/>
                    </a:moveTo>
                    <a:cubicBezTo>
                      <a:pt x="1172" y="240"/>
                      <a:pt x="1361" y="640"/>
                      <a:pt x="1541" y="1029"/>
                    </a:cubicBezTo>
                    <a:cubicBezTo>
                      <a:pt x="1575" y="1098"/>
                      <a:pt x="1606" y="1169"/>
                      <a:pt x="1640" y="1233"/>
                    </a:cubicBezTo>
                    <a:cubicBezTo>
                      <a:pt x="2201" y="2366"/>
                      <a:pt x="3391" y="2857"/>
                      <a:pt x="4544" y="3334"/>
                    </a:cubicBezTo>
                    <a:cubicBezTo>
                      <a:pt x="5046" y="3543"/>
                      <a:pt x="5521" y="3739"/>
                      <a:pt x="5935" y="3984"/>
                    </a:cubicBezTo>
                    <a:cubicBezTo>
                      <a:pt x="8044" y="5231"/>
                      <a:pt x="8740" y="7517"/>
                      <a:pt x="8369" y="9167"/>
                    </a:cubicBezTo>
                    <a:cubicBezTo>
                      <a:pt x="8335" y="9010"/>
                      <a:pt x="8308" y="8836"/>
                      <a:pt x="8280" y="8644"/>
                    </a:cubicBezTo>
                    <a:cubicBezTo>
                      <a:pt x="8138" y="7697"/>
                      <a:pt x="7946" y="6399"/>
                      <a:pt x="6344" y="5535"/>
                    </a:cubicBezTo>
                    <a:lnTo>
                      <a:pt x="6140" y="5424"/>
                    </a:lnTo>
                    <a:cubicBezTo>
                      <a:pt x="5185" y="4906"/>
                      <a:pt x="4196" y="4368"/>
                      <a:pt x="3089" y="4250"/>
                    </a:cubicBezTo>
                    <a:cubicBezTo>
                      <a:pt x="3013" y="4243"/>
                      <a:pt x="2910" y="4237"/>
                      <a:pt x="2784" y="4231"/>
                    </a:cubicBezTo>
                    <a:cubicBezTo>
                      <a:pt x="2136" y="4198"/>
                      <a:pt x="931" y="4139"/>
                      <a:pt x="433" y="3495"/>
                    </a:cubicBezTo>
                    <a:cubicBezTo>
                      <a:pt x="222" y="3219"/>
                      <a:pt x="160" y="2856"/>
                      <a:pt x="253" y="2414"/>
                    </a:cubicBezTo>
                    <a:cubicBezTo>
                      <a:pt x="303" y="2174"/>
                      <a:pt x="421" y="1924"/>
                      <a:pt x="544" y="1661"/>
                    </a:cubicBezTo>
                    <a:cubicBezTo>
                      <a:pt x="773" y="1177"/>
                      <a:pt x="1008" y="677"/>
                      <a:pt x="842" y="168"/>
                    </a:cubicBezTo>
                    <a:close/>
                    <a:moveTo>
                      <a:pt x="724" y="1"/>
                    </a:moveTo>
                    <a:cubicBezTo>
                      <a:pt x="697" y="4"/>
                      <a:pt x="674" y="17"/>
                      <a:pt x="659" y="38"/>
                    </a:cubicBezTo>
                    <a:cubicBezTo>
                      <a:pt x="644" y="60"/>
                      <a:pt x="641" y="88"/>
                      <a:pt x="653" y="112"/>
                    </a:cubicBezTo>
                    <a:cubicBezTo>
                      <a:pt x="875" y="598"/>
                      <a:pt x="635" y="1104"/>
                      <a:pt x="404" y="1595"/>
                    </a:cubicBezTo>
                    <a:cubicBezTo>
                      <a:pt x="282" y="1853"/>
                      <a:pt x="157" y="2123"/>
                      <a:pt x="101" y="2383"/>
                    </a:cubicBezTo>
                    <a:cubicBezTo>
                      <a:pt x="0" y="2871"/>
                      <a:pt x="70" y="3277"/>
                      <a:pt x="312" y="3590"/>
                    </a:cubicBezTo>
                    <a:cubicBezTo>
                      <a:pt x="853" y="4290"/>
                      <a:pt x="2105" y="4354"/>
                      <a:pt x="2779" y="4386"/>
                    </a:cubicBezTo>
                    <a:cubicBezTo>
                      <a:pt x="2900" y="4392"/>
                      <a:pt x="3002" y="4398"/>
                      <a:pt x="3074" y="4405"/>
                    </a:cubicBezTo>
                    <a:cubicBezTo>
                      <a:pt x="4151" y="4522"/>
                      <a:pt x="5124" y="5049"/>
                      <a:pt x="6068" y="5560"/>
                    </a:cubicBezTo>
                    <a:lnTo>
                      <a:pt x="6272" y="5671"/>
                    </a:lnTo>
                    <a:cubicBezTo>
                      <a:pt x="7803" y="6498"/>
                      <a:pt x="7983" y="7700"/>
                      <a:pt x="8127" y="8666"/>
                    </a:cubicBezTo>
                    <a:cubicBezTo>
                      <a:pt x="8172" y="8984"/>
                      <a:pt x="8214" y="9259"/>
                      <a:pt x="8298" y="9488"/>
                    </a:cubicBezTo>
                    <a:cubicBezTo>
                      <a:pt x="8310" y="9519"/>
                      <a:pt x="8339" y="9539"/>
                      <a:pt x="8372" y="9539"/>
                    </a:cubicBezTo>
                    <a:lnTo>
                      <a:pt x="8376" y="9539"/>
                    </a:lnTo>
                    <a:cubicBezTo>
                      <a:pt x="8409" y="9538"/>
                      <a:pt x="8438" y="9516"/>
                      <a:pt x="8449" y="9483"/>
                    </a:cubicBezTo>
                    <a:cubicBezTo>
                      <a:pt x="8983" y="7765"/>
                      <a:pt x="8313" y="5206"/>
                      <a:pt x="6019" y="3848"/>
                    </a:cubicBezTo>
                    <a:cubicBezTo>
                      <a:pt x="5595" y="3600"/>
                      <a:pt x="5115" y="3401"/>
                      <a:pt x="4606" y="3190"/>
                    </a:cubicBezTo>
                    <a:cubicBezTo>
                      <a:pt x="3482" y="2724"/>
                      <a:pt x="2316" y="2243"/>
                      <a:pt x="1782" y="1165"/>
                    </a:cubicBezTo>
                    <a:cubicBezTo>
                      <a:pt x="1751" y="1100"/>
                      <a:pt x="1718" y="1032"/>
                      <a:pt x="1686" y="964"/>
                    </a:cubicBezTo>
                    <a:cubicBezTo>
                      <a:pt x="1473" y="513"/>
                      <a:pt x="1234"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9"/>
              <p:cNvSpPr/>
              <p:nvPr/>
            </p:nvSpPr>
            <p:spPr>
              <a:xfrm>
                <a:off x="2986450" y="4123475"/>
                <a:ext cx="206875" cy="323300"/>
              </a:xfrm>
              <a:custGeom>
                <a:avLst/>
                <a:gdLst/>
                <a:ahLst/>
                <a:cxnLst/>
                <a:rect l="l" t="t" r="r" b="b"/>
                <a:pathLst>
                  <a:path w="8275" h="12932" extrusionOk="0">
                    <a:moveTo>
                      <a:pt x="4673" y="256"/>
                    </a:moveTo>
                    <a:cubicBezTo>
                      <a:pt x="5000" y="556"/>
                      <a:pt x="5162" y="841"/>
                      <a:pt x="5155" y="1101"/>
                    </a:cubicBezTo>
                    <a:cubicBezTo>
                      <a:pt x="5147" y="1341"/>
                      <a:pt x="4995" y="1572"/>
                      <a:pt x="4697" y="1789"/>
                    </a:cubicBezTo>
                    <a:cubicBezTo>
                      <a:pt x="4533" y="1910"/>
                      <a:pt x="4351" y="2007"/>
                      <a:pt x="4179" y="2103"/>
                    </a:cubicBezTo>
                    <a:cubicBezTo>
                      <a:pt x="3597" y="2421"/>
                      <a:pt x="2995" y="2749"/>
                      <a:pt x="2829" y="3920"/>
                    </a:cubicBezTo>
                    <a:cubicBezTo>
                      <a:pt x="2626" y="5344"/>
                      <a:pt x="3802" y="6461"/>
                      <a:pt x="5048" y="7644"/>
                    </a:cubicBezTo>
                    <a:cubicBezTo>
                      <a:pt x="6397" y="8923"/>
                      <a:pt x="7915" y="10366"/>
                      <a:pt x="7902" y="12438"/>
                    </a:cubicBezTo>
                    <a:cubicBezTo>
                      <a:pt x="7147" y="10284"/>
                      <a:pt x="6354" y="9861"/>
                      <a:pt x="5277" y="9289"/>
                    </a:cubicBezTo>
                    <a:cubicBezTo>
                      <a:pt x="5142" y="9217"/>
                      <a:pt x="5004" y="9143"/>
                      <a:pt x="4858" y="9062"/>
                    </a:cubicBezTo>
                    <a:cubicBezTo>
                      <a:pt x="479" y="6629"/>
                      <a:pt x="315" y="4505"/>
                      <a:pt x="448" y="3705"/>
                    </a:cubicBezTo>
                    <a:cubicBezTo>
                      <a:pt x="643" y="2523"/>
                      <a:pt x="1780" y="1632"/>
                      <a:pt x="3490" y="1322"/>
                    </a:cubicBezTo>
                    <a:cubicBezTo>
                      <a:pt x="4239" y="1186"/>
                      <a:pt x="4673" y="1108"/>
                      <a:pt x="4673" y="256"/>
                    </a:cubicBezTo>
                    <a:close/>
                    <a:moveTo>
                      <a:pt x="4588" y="0"/>
                    </a:moveTo>
                    <a:cubicBezTo>
                      <a:pt x="4577" y="0"/>
                      <a:pt x="4565" y="3"/>
                      <a:pt x="4554" y="9"/>
                    </a:cubicBezTo>
                    <a:cubicBezTo>
                      <a:pt x="4526" y="22"/>
                      <a:pt x="4509" y="52"/>
                      <a:pt x="4511" y="83"/>
                    </a:cubicBezTo>
                    <a:cubicBezTo>
                      <a:pt x="4564" y="969"/>
                      <a:pt x="4266" y="1024"/>
                      <a:pt x="3461" y="1169"/>
                    </a:cubicBezTo>
                    <a:cubicBezTo>
                      <a:pt x="1682" y="1491"/>
                      <a:pt x="499" y="2428"/>
                      <a:pt x="293" y="3678"/>
                    </a:cubicBezTo>
                    <a:cubicBezTo>
                      <a:pt x="0" y="5440"/>
                      <a:pt x="1637" y="7452"/>
                      <a:pt x="4781" y="9199"/>
                    </a:cubicBezTo>
                    <a:cubicBezTo>
                      <a:pt x="4926" y="9280"/>
                      <a:pt x="5069" y="9355"/>
                      <a:pt x="5204" y="9428"/>
                    </a:cubicBezTo>
                    <a:cubicBezTo>
                      <a:pt x="6350" y="10038"/>
                      <a:pt x="7107" y="10441"/>
                      <a:pt x="7884" y="12877"/>
                    </a:cubicBezTo>
                    <a:cubicBezTo>
                      <a:pt x="7893" y="12908"/>
                      <a:pt x="7924" y="12930"/>
                      <a:pt x="7958" y="12930"/>
                    </a:cubicBezTo>
                    <a:cubicBezTo>
                      <a:pt x="7961" y="12930"/>
                      <a:pt x="7964" y="12930"/>
                      <a:pt x="7966" y="12931"/>
                    </a:cubicBezTo>
                    <a:cubicBezTo>
                      <a:pt x="8002" y="12928"/>
                      <a:pt x="8032" y="12899"/>
                      <a:pt x="8035" y="12862"/>
                    </a:cubicBezTo>
                    <a:cubicBezTo>
                      <a:pt x="8274" y="10491"/>
                      <a:pt x="6616" y="8918"/>
                      <a:pt x="5155" y="7531"/>
                    </a:cubicBezTo>
                    <a:cubicBezTo>
                      <a:pt x="3939" y="6378"/>
                      <a:pt x="2790" y="5286"/>
                      <a:pt x="2982" y="3942"/>
                    </a:cubicBezTo>
                    <a:cubicBezTo>
                      <a:pt x="3139" y="2849"/>
                      <a:pt x="3681" y="2554"/>
                      <a:pt x="4252" y="2239"/>
                    </a:cubicBezTo>
                    <a:cubicBezTo>
                      <a:pt x="4431" y="2142"/>
                      <a:pt x="4616" y="2043"/>
                      <a:pt x="4790" y="1914"/>
                    </a:cubicBezTo>
                    <a:cubicBezTo>
                      <a:pt x="5125" y="1668"/>
                      <a:pt x="5301" y="1395"/>
                      <a:pt x="5310" y="1105"/>
                    </a:cubicBezTo>
                    <a:cubicBezTo>
                      <a:pt x="5320" y="761"/>
                      <a:pt x="5094" y="396"/>
                      <a:pt x="4638" y="19"/>
                    </a:cubicBezTo>
                    <a:cubicBezTo>
                      <a:pt x="4624" y="7"/>
                      <a:pt x="4606" y="0"/>
                      <a:pt x="45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9"/>
              <p:cNvSpPr/>
              <p:nvPr/>
            </p:nvSpPr>
            <p:spPr>
              <a:xfrm>
                <a:off x="3078450" y="4146600"/>
                <a:ext cx="117450" cy="229275"/>
              </a:xfrm>
              <a:custGeom>
                <a:avLst/>
                <a:gdLst/>
                <a:ahLst/>
                <a:cxnLst/>
                <a:rect l="l" t="t" r="r" b="b"/>
                <a:pathLst>
                  <a:path w="4698" h="9171" extrusionOk="0">
                    <a:moveTo>
                      <a:pt x="2801" y="155"/>
                    </a:moveTo>
                    <a:cubicBezTo>
                      <a:pt x="3017" y="155"/>
                      <a:pt x="3240" y="245"/>
                      <a:pt x="3423" y="413"/>
                    </a:cubicBezTo>
                    <a:cubicBezTo>
                      <a:pt x="3664" y="631"/>
                      <a:pt x="3779" y="923"/>
                      <a:pt x="3738" y="1201"/>
                    </a:cubicBezTo>
                    <a:cubicBezTo>
                      <a:pt x="3680" y="1570"/>
                      <a:pt x="3420" y="1846"/>
                      <a:pt x="3142" y="2140"/>
                    </a:cubicBezTo>
                    <a:cubicBezTo>
                      <a:pt x="2928" y="2367"/>
                      <a:pt x="2707" y="2604"/>
                      <a:pt x="2578" y="2892"/>
                    </a:cubicBezTo>
                    <a:cubicBezTo>
                      <a:pt x="2191" y="3750"/>
                      <a:pt x="2690" y="4592"/>
                      <a:pt x="3218" y="5484"/>
                    </a:cubicBezTo>
                    <a:cubicBezTo>
                      <a:pt x="3828" y="6512"/>
                      <a:pt x="4457" y="7572"/>
                      <a:pt x="3969" y="8859"/>
                    </a:cubicBezTo>
                    <a:cubicBezTo>
                      <a:pt x="3475" y="7234"/>
                      <a:pt x="2547" y="6366"/>
                      <a:pt x="1726" y="5598"/>
                    </a:cubicBezTo>
                    <a:cubicBezTo>
                      <a:pt x="1312" y="5212"/>
                      <a:pt x="922" y="4847"/>
                      <a:pt x="658" y="4435"/>
                    </a:cubicBezTo>
                    <a:cubicBezTo>
                      <a:pt x="277" y="3850"/>
                      <a:pt x="163" y="3260"/>
                      <a:pt x="335" y="2775"/>
                    </a:cubicBezTo>
                    <a:cubicBezTo>
                      <a:pt x="513" y="2273"/>
                      <a:pt x="993" y="1880"/>
                      <a:pt x="1724" y="1639"/>
                    </a:cubicBezTo>
                    <a:cubicBezTo>
                      <a:pt x="1813" y="1610"/>
                      <a:pt x="1906" y="1586"/>
                      <a:pt x="1998" y="1561"/>
                    </a:cubicBezTo>
                    <a:cubicBezTo>
                      <a:pt x="2339" y="1468"/>
                      <a:pt x="2696" y="1372"/>
                      <a:pt x="2829" y="1075"/>
                    </a:cubicBezTo>
                    <a:cubicBezTo>
                      <a:pt x="2928" y="855"/>
                      <a:pt x="2888" y="557"/>
                      <a:pt x="2705" y="161"/>
                    </a:cubicBezTo>
                    <a:cubicBezTo>
                      <a:pt x="2737" y="157"/>
                      <a:pt x="2769" y="155"/>
                      <a:pt x="2801" y="155"/>
                    </a:cubicBezTo>
                    <a:close/>
                    <a:moveTo>
                      <a:pt x="2800" y="0"/>
                    </a:moveTo>
                    <a:cubicBezTo>
                      <a:pt x="2722" y="0"/>
                      <a:pt x="2645" y="10"/>
                      <a:pt x="2571" y="29"/>
                    </a:cubicBezTo>
                    <a:cubicBezTo>
                      <a:pt x="2546" y="35"/>
                      <a:pt x="2528" y="50"/>
                      <a:pt x="2519" y="72"/>
                    </a:cubicBezTo>
                    <a:cubicBezTo>
                      <a:pt x="2509" y="93"/>
                      <a:pt x="2509" y="118"/>
                      <a:pt x="2521" y="139"/>
                    </a:cubicBezTo>
                    <a:cubicBezTo>
                      <a:pt x="2718" y="536"/>
                      <a:pt x="2772" y="820"/>
                      <a:pt x="2686" y="1012"/>
                    </a:cubicBezTo>
                    <a:cubicBezTo>
                      <a:pt x="2583" y="1241"/>
                      <a:pt x="2280" y="1325"/>
                      <a:pt x="1958" y="1410"/>
                    </a:cubicBezTo>
                    <a:cubicBezTo>
                      <a:pt x="1863" y="1437"/>
                      <a:pt x="1767" y="1462"/>
                      <a:pt x="1677" y="1492"/>
                    </a:cubicBezTo>
                    <a:cubicBezTo>
                      <a:pt x="897" y="1749"/>
                      <a:pt x="382" y="2172"/>
                      <a:pt x="188" y="2723"/>
                    </a:cubicBezTo>
                    <a:cubicBezTo>
                      <a:pt x="1" y="3254"/>
                      <a:pt x="120" y="3892"/>
                      <a:pt x="527" y="4519"/>
                    </a:cubicBezTo>
                    <a:cubicBezTo>
                      <a:pt x="803" y="4946"/>
                      <a:pt x="1200" y="5317"/>
                      <a:pt x="1620" y="5710"/>
                    </a:cubicBezTo>
                    <a:cubicBezTo>
                      <a:pt x="2461" y="6499"/>
                      <a:pt x="3414" y="7391"/>
                      <a:pt x="3881" y="9113"/>
                    </a:cubicBezTo>
                    <a:cubicBezTo>
                      <a:pt x="3888" y="9145"/>
                      <a:pt x="3916" y="9169"/>
                      <a:pt x="3949" y="9170"/>
                    </a:cubicBezTo>
                    <a:lnTo>
                      <a:pt x="3956" y="9170"/>
                    </a:lnTo>
                    <a:cubicBezTo>
                      <a:pt x="3986" y="9170"/>
                      <a:pt x="4014" y="9154"/>
                      <a:pt x="4027" y="9128"/>
                    </a:cubicBezTo>
                    <a:cubicBezTo>
                      <a:pt x="4698" y="7674"/>
                      <a:pt x="3983" y="6469"/>
                      <a:pt x="3354" y="5406"/>
                    </a:cubicBezTo>
                    <a:cubicBezTo>
                      <a:pt x="2825" y="4512"/>
                      <a:pt x="2368" y="3743"/>
                      <a:pt x="2720" y="2955"/>
                    </a:cubicBezTo>
                    <a:cubicBezTo>
                      <a:pt x="2838" y="2692"/>
                      <a:pt x="3051" y="2465"/>
                      <a:pt x="3255" y="2246"/>
                    </a:cubicBezTo>
                    <a:cubicBezTo>
                      <a:pt x="3535" y="1948"/>
                      <a:pt x="3826" y="1639"/>
                      <a:pt x="3890" y="1224"/>
                    </a:cubicBezTo>
                    <a:cubicBezTo>
                      <a:pt x="3941" y="895"/>
                      <a:pt x="3807" y="548"/>
                      <a:pt x="3528" y="297"/>
                    </a:cubicBezTo>
                    <a:cubicBezTo>
                      <a:pt x="3315" y="104"/>
                      <a:pt x="3054" y="0"/>
                      <a:pt x="2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 name="Google Shape;865;p9"/>
          <p:cNvGrpSpPr/>
          <p:nvPr/>
        </p:nvGrpSpPr>
        <p:grpSpPr>
          <a:xfrm rot="10800000">
            <a:off x="8433684" y="-2133389"/>
            <a:ext cx="637900" cy="4451584"/>
            <a:chOff x="2950800" y="3013475"/>
            <a:chExt cx="254600" cy="1776725"/>
          </a:xfrm>
        </p:grpSpPr>
        <p:grpSp>
          <p:nvGrpSpPr>
            <p:cNvPr id="866" name="Google Shape;866;p9"/>
            <p:cNvGrpSpPr/>
            <p:nvPr/>
          </p:nvGrpSpPr>
          <p:grpSpPr>
            <a:xfrm>
              <a:off x="2950800" y="3015400"/>
              <a:ext cx="254600" cy="1704725"/>
              <a:chOff x="2950800" y="3015400"/>
              <a:chExt cx="254600" cy="1704725"/>
            </a:xfrm>
          </p:grpSpPr>
          <p:sp>
            <p:nvSpPr>
              <p:cNvPr id="867" name="Google Shape;867;p9"/>
              <p:cNvSpPr/>
              <p:nvPr/>
            </p:nvSpPr>
            <p:spPr>
              <a:xfrm>
                <a:off x="2960050" y="3290750"/>
                <a:ext cx="245350" cy="319300"/>
              </a:xfrm>
              <a:custGeom>
                <a:avLst/>
                <a:gdLst/>
                <a:ahLst/>
                <a:cxnLst/>
                <a:rect l="l" t="t" r="r" b="b"/>
                <a:pathLst>
                  <a:path w="9814" h="12772" extrusionOk="0">
                    <a:moveTo>
                      <a:pt x="3800" y="0"/>
                    </a:moveTo>
                    <a:lnTo>
                      <a:pt x="3800" y="0"/>
                    </a:lnTo>
                    <a:cubicBezTo>
                      <a:pt x="3065" y="607"/>
                      <a:pt x="2888" y="1219"/>
                      <a:pt x="3647" y="1773"/>
                    </a:cubicBezTo>
                    <a:cubicBezTo>
                      <a:pt x="4357" y="2293"/>
                      <a:pt x="5271" y="2368"/>
                      <a:pt x="5484" y="3851"/>
                    </a:cubicBezTo>
                    <a:cubicBezTo>
                      <a:pt x="5914" y="6862"/>
                      <a:pt x="0" y="8458"/>
                      <a:pt x="433" y="12772"/>
                    </a:cubicBezTo>
                    <a:cubicBezTo>
                      <a:pt x="1310" y="10017"/>
                      <a:pt x="2193" y="9816"/>
                      <a:pt x="3570" y="9051"/>
                    </a:cubicBezTo>
                    <a:cubicBezTo>
                      <a:pt x="9813" y="5580"/>
                      <a:pt x="8821" y="1876"/>
                      <a:pt x="4914" y="1167"/>
                    </a:cubicBezTo>
                    <a:cubicBezTo>
                      <a:pt x="4090" y="1017"/>
                      <a:pt x="3741" y="941"/>
                      <a:pt x="3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9"/>
              <p:cNvSpPr/>
              <p:nvPr/>
            </p:nvSpPr>
            <p:spPr>
              <a:xfrm>
                <a:off x="2950800" y="3015400"/>
                <a:ext cx="245350" cy="319350"/>
              </a:xfrm>
              <a:custGeom>
                <a:avLst/>
                <a:gdLst/>
                <a:ahLst/>
                <a:cxnLst/>
                <a:rect l="l" t="t" r="r" b="b"/>
                <a:pathLst>
                  <a:path w="9814" h="12774" extrusionOk="0">
                    <a:moveTo>
                      <a:pt x="6015" y="1"/>
                    </a:moveTo>
                    <a:cubicBezTo>
                      <a:pt x="6074" y="943"/>
                      <a:pt x="5724" y="1018"/>
                      <a:pt x="4901" y="1167"/>
                    </a:cubicBezTo>
                    <a:cubicBezTo>
                      <a:pt x="995" y="1876"/>
                      <a:pt x="1" y="5582"/>
                      <a:pt x="6246" y="9053"/>
                    </a:cubicBezTo>
                    <a:cubicBezTo>
                      <a:pt x="7621" y="9817"/>
                      <a:pt x="8505" y="10017"/>
                      <a:pt x="9383" y="12773"/>
                    </a:cubicBezTo>
                    <a:cubicBezTo>
                      <a:pt x="9814" y="8459"/>
                      <a:pt x="3900" y="6864"/>
                      <a:pt x="4331" y="3853"/>
                    </a:cubicBezTo>
                    <a:cubicBezTo>
                      <a:pt x="4543" y="2370"/>
                      <a:pt x="5457" y="2294"/>
                      <a:pt x="6167" y="1773"/>
                    </a:cubicBezTo>
                    <a:cubicBezTo>
                      <a:pt x="6926" y="1219"/>
                      <a:pt x="6749" y="608"/>
                      <a:pt x="6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9"/>
              <p:cNvSpPr/>
              <p:nvPr/>
            </p:nvSpPr>
            <p:spPr>
              <a:xfrm>
                <a:off x="2960050" y="3845750"/>
                <a:ext cx="245350" cy="319325"/>
              </a:xfrm>
              <a:custGeom>
                <a:avLst/>
                <a:gdLst/>
                <a:ahLst/>
                <a:cxnLst/>
                <a:rect l="l" t="t" r="r" b="b"/>
                <a:pathLst>
                  <a:path w="9814" h="12773" extrusionOk="0">
                    <a:moveTo>
                      <a:pt x="3800" y="1"/>
                    </a:moveTo>
                    <a:lnTo>
                      <a:pt x="3800" y="1"/>
                    </a:lnTo>
                    <a:cubicBezTo>
                      <a:pt x="3065" y="608"/>
                      <a:pt x="2888" y="1219"/>
                      <a:pt x="3647" y="1773"/>
                    </a:cubicBezTo>
                    <a:cubicBezTo>
                      <a:pt x="4357" y="2293"/>
                      <a:pt x="5271" y="2370"/>
                      <a:pt x="5484" y="3851"/>
                    </a:cubicBezTo>
                    <a:cubicBezTo>
                      <a:pt x="5914" y="6863"/>
                      <a:pt x="0" y="8458"/>
                      <a:pt x="433" y="12772"/>
                    </a:cubicBezTo>
                    <a:cubicBezTo>
                      <a:pt x="1310" y="10018"/>
                      <a:pt x="2193" y="9817"/>
                      <a:pt x="3570" y="9053"/>
                    </a:cubicBezTo>
                    <a:cubicBezTo>
                      <a:pt x="9813" y="5582"/>
                      <a:pt x="8821" y="1877"/>
                      <a:pt x="4914" y="1168"/>
                    </a:cubicBezTo>
                    <a:cubicBezTo>
                      <a:pt x="4090" y="1017"/>
                      <a:pt x="3741" y="942"/>
                      <a:pt x="38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9"/>
              <p:cNvSpPr/>
              <p:nvPr/>
            </p:nvSpPr>
            <p:spPr>
              <a:xfrm>
                <a:off x="2950800" y="3570450"/>
                <a:ext cx="245350" cy="319300"/>
              </a:xfrm>
              <a:custGeom>
                <a:avLst/>
                <a:gdLst/>
                <a:ahLst/>
                <a:cxnLst/>
                <a:rect l="l" t="t" r="r" b="b"/>
                <a:pathLst>
                  <a:path w="9814" h="12772" extrusionOk="0">
                    <a:moveTo>
                      <a:pt x="6015" y="1"/>
                    </a:moveTo>
                    <a:lnTo>
                      <a:pt x="6015" y="1"/>
                    </a:lnTo>
                    <a:cubicBezTo>
                      <a:pt x="6074" y="941"/>
                      <a:pt x="5724" y="1017"/>
                      <a:pt x="4901" y="1167"/>
                    </a:cubicBezTo>
                    <a:cubicBezTo>
                      <a:pt x="995" y="1876"/>
                      <a:pt x="1" y="5581"/>
                      <a:pt x="6246" y="9051"/>
                    </a:cubicBezTo>
                    <a:cubicBezTo>
                      <a:pt x="7621" y="9817"/>
                      <a:pt x="8505" y="10016"/>
                      <a:pt x="9383" y="12772"/>
                    </a:cubicBezTo>
                    <a:cubicBezTo>
                      <a:pt x="9814" y="8458"/>
                      <a:pt x="3900" y="6863"/>
                      <a:pt x="4331" y="3851"/>
                    </a:cubicBezTo>
                    <a:cubicBezTo>
                      <a:pt x="4543" y="2368"/>
                      <a:pt x="5457" y="2293"/>
                      <a:pt x="6167" y="1773"/>
                    </a:cubicBezTo>
                    <a:cubicBezTo>
                      <a:pt x="6926" y="1219"/>
                      <a:pt x="6749" y="608"/>
                      <a:pt x="6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9"/>
              <p:cNvSpPr/>
              <p:nvPr/>
            </p:nvSpPr>
            <p:spPr>
              <a:xfrm>
                <a:off x="2960050" y="4400775"/>
                <a:ext cx="245350" cy="319350"/>
              </a:xfrm>
              <a:custGeom>
                <a:avLst/>
                <a:gdLst/>
                <a:ahLst/>
                <a:cxnLst/>
                <a:rect l="l" t="t" r="r" b="b"/>
                <a:pathLst>
                  <a:path w="9814" h="12774" extrusionOk="0">
                    <a:moveTo>
                      <a:pt x="3800" y="0"/>
                    </a:moveTo>
                    <a:lnTo>
                      <a:pt x="3800" y="0"/>
                    </a:lnTo>
                    <a:cubicBezTo>
                      <a:pt x="3065" y="607"/>
                      <a:pt x="2888" y="1219"/>
                      <a:pt x="3647" y="1773"/>
                    </a:cubicBezTo>
                    <a:cubicBezTo>
                      <a:pt x="4357" y="2294"/>
                      <a:pt x="5271" y="2369"/>
                      <a:pt x="5484" y="3852"/>
                    </a:cubicBezTo>
                    <a:cubicBezTo>
                      <a:pt x="5914" y="6862"/>
                      <a:pt x="0" y="8458"/>
                      <a:pt x="433" y="12773"/>
                    </a:cubicBezTo>
                    <a:cubicBezTo>
                      <a:pt x="1310" y="10017"/>
                      <a:pt x="2193" y="9816"/>
                      <a:pt x="3570" y="9053"/>
                    </a:cubicBezTo>
                    <a:cubicBezTo>
                      <a:pt x="9813" y="5582"/>
                      <a:pt x="8821" y="1876"/>
                      <a:pt x="4914" y="1167"/>
                    </a:cubicBezTo>
                    <a:cubicBezTo>
                      <a:pt x="4090" y="1018"/>
                      <a:pt x="3741" y="943"/>
                      <a:pt x="3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9"/>
              <p:cNvSpPr/>
              <p:nvPr/>
            </p:nvSpPr>
            <p:spPr>
              <a:xfrm>
                <a:off x="2950800" y="4125475"/>
                <a:ext cx="245350" cy="319300"/>
              </a:xfrm>
              <a:custGeom>
                <a:avLst/>
                <a:gdLst/>
                <a:ahLst/>
                <a:cxnLst/>
                <a:rect l="l" t="t" r="r" b="b"/>
                <a:pathLst>
                  <a:path w="9814" h="12772" extrusionOk="0">
                    <a:moveTo>
                      <a:pt x="6015" y="0"/>
                    </a:moveTo>
                    <a:lnTo>
                      <a:pt x="6015" y="0"/>
                    </a:lnTo>
                    <a:cubicBezTo>
                      <a:pt x="6074" y="941"/>
                      <a:pt x="5724" y="1016"/>
                      <a:pt x="4901" y="1167"/>
                    </a:cubicBezTo>
                    <a:cubicBezTo>
                      <a:pt x="995" y="1876"/>
                      <a:pt x="1" y="5582"/>
                      <a:pt x="6246" y="9052"/>
                    </a:cubicBezTo>
                    <a:cubicBezTo>
                      <a:pt x="7621" y="9816"/>
                      <a:pt x="8505" y="10015"/>
                      <a:pt x="9383" y="12771"/>
                    </a:cubicBezTo>
                    <a:cubicBezTo>
                      <a:pt x="9814" y="8457"/>
                      <a:pt x="3900" y="6862"/>
                      <a:pt x="4331" y="3851"/>
                    </a:cubicBezTo>
                    <a:cubicBezTo>
                      <a:pt x="4543" y="2369"/>
                      <a:pt x="5457" y="2292"/>
                      <a:pt x="6167" y="1772"/>
                    </a:cubicBezTo>
                    <a:cubicBezTo>
                      <a:pt x="6926" y="1219"/>
                      <a:pt x="6749" y="607"/>
                      <a:pt x="6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 name="Google Shape;873;p9"/>
            <p:cNvGrpSpPr/>
            <p:nvPr/>
          </p:nvGrpSpPr>
          <p:grpSpPr>
            <a:xfrm>
              <a:off x="2960325" y="3013475"/>
              <a:ext cx="235575" cy="1776725"/>
              <a:chOff x="2960325" y="3013475"/>
              <a:chExt cx="235575" cy="1776725"/>
            </a:xfrm>
          </p:grpSpPr>
          <p:sp>
            <p:nvSpPr>
              <p:cNvPr id="874" name="Google Shape;874;p9"/>
              <p:cNvSpPr/>
              <p:nvPr/>
            </p:nvSpPr>
            <p:spPr>
              <a:xfrm>
                <a:off x="2964725" y="3441700"/>
                <a:ext cx="224600" cy="238475"/>
              </a:xfrm>
              <a:custGeom>
                <a:avLst/>
                <a:gdLst/>
                <a:ahLst/>
                <a:cxnLst/>
                <a:rect l="l" t="t" r="r" b="b"/>
                <a:pathLst>
                  <a:path w="8984" h="9539" extrusionOk="0">
                    <a:moveTo>
                      <a:pt x="8140" y="169"/>
                    </a:moveTo>
                    <a:cubicBezTo>
                      <a:pt x="7973" y="678"/>
                      <a:pt x="8208" y="1177"/>
                      <a:pt x="8437" y="1660"/>
                    </a:cubicBezTo>
                    <a:cubicBezTo>
                      <a:pt x="8561" y="1925"/>
                      <a:pt x="8678" y="2171"/>
                      <a:pt x="8730" y="2415"/>
                    </a:cubicBezTo>
                    <a:cubicBezTo>
                      <a:pt x="8821" y="2857"/>
                      <a:pt x="8761" y="3220"/>
                      <a:pt x="8548" y="3496"/>
                    </a:cubicBezTo>
                    <a:cubicBezTo>
                      <a:pt x="8052" y="4140"/>
                      <a:pt x="6847" y="4201"/>
                      <a:pt x="6198" y="4232"/>
                    </a:cubicBezTo>
                    <a:cubicBezTo>
                      <a:pt x="6073" y="4238"/>
                      <a:pt x="5969" y="4244"/>
                      <a:pt x="5894" y="4251"/>
                    </a:cubicBezTo>
                    <a:cubicBezTo>
                      <a:pt x="4786" y="4369"/>
                      <a:pt x="3797" y="4907"/>
                      <a:pt x="2839" y="5425"/>
                    </a:cubicBezTo>
                    <a:lnTo>
                      <a:pt x="2637" y="5535"/>
                    </a:lnTo>
                    <a:cubicBezTo>
                      <a:pt x="1035" y="6400"/>
                      <a:pt x="840" y="7695"/>
                      <a:pt x="699" y="8644"/>
                    </a:cubicBezTo>
                    <a:cubicBezTo>
                      <a:pt x="673" y="8833"/>
                      <a:pt x="646" y="9008"/>
                      <a:pt x="611" y="9165"/>
                    </a:cubicBezTo>
                    <a:cubicBezTo>
                      <a:pt x="240" y="7517"/>
                      <a:pt x="936" y="5232"/>
                      <a:pt x="3045" y="3984"/>
                    </a:cubicBezTo>
                    <a:cubicBezTo>
                      <a:pt x="3458" y="3740"/>
                      <a:pt x="3934" y="3542"/>
                      <a:pt x="4436" y="3335"/>
                    </a:cubicBezTo>
                    <a:cubicBezTo>
                      <a:pt x="5587" y="2857"/>
                      <a:pt x="6780" y="2363"/>
                      <a:pt x="7340" y="1234"/>
                    </a:cubicBezTo>
                    <a:cubicBezTo>
                      <a:pt x="7374" y="1167"/>
                      <a:pt x="7405" y="1099"/>
                      <a:pt x="7439" y="1030"/>
                    </a:cubicBezTo>
                    <a:cubicBezTo>
                      <a:pt x="7620" y="641"/>
                      <a:pt x="7809" y="241"/>
                      <a:pt x="8140" y="169"/>
                    </a:cubicBezTo>
                    <a:close/>
                    <a:moveTo>
                      <a:pt x="8250" y="0"/>
                    </a:moveTo>
                    <a:cubicBezTo>
                      <a:pt x="7749" y="0"/>
                      <a:pt x="7511" y="513"/>
                      <a:pt x="7298" y="963"/>
                    </a:cubicBezTo>
                    <a:cubicBezTo>
                      <a:pt x="7267" y="1033"/>
                      <a:pt x="7233" y="1099"/>
                      <a:pt x="7202" y="1164"/>
                    </a:cubicBezTo>
                    <a:cubicBezTo>
                      <a:pt x="6666" y="2242"/>
                      <a:pt x="5502" y="2724"/>
                      <a:pt x="4377" y="3189"/>
                    </a:cubicBezTo>
                    <a:cubicBezTo>
                      <a:pt x="3867" y="3400"/>
                      <a:pt x="3387" y="3597"/>
                      <a:pt x="2965" y="3848"/>
                    </a:cubicBezTo>
                    <a:cubicBezTo>
                      <a:pt x="670" y="5207"/>
                      <a:pt x="1" y="7763"/>
                      <a:pt x="535" y="9483"/>
                    </a:cubicBezTo>
                    <a:cubicBezTo>
                      <a:pt x="544" y="9516"/>
                      <a:pt x="574" y="9539"/>
                      <a:pt x="608" y="9539"/>
                    </a:cubicBezTo>
                    <a:lnTo>
                      <a:pt x="609" y="9539"/>
                    </a:lnTo>
                    <a:cubicBezTo>
                      <a:pt x="643" y="9539"/>
                      <a:pt x="673" y="9518"/>
                      <a:pt x="683" y="9485"/>
                    </a:cubicBezTo>
                    <a:cubicBezTo>
                      <a:pt x="766" y="9257"/>
                      <a:pt x="807" y="8980"/>
                      <a:pt x="854" y="8663"/>
                    </a:cubicBezTo>
                    <a:cubicBezTo>
                      <a:pt x="999" y="7698"/>
                      <a:pt x="1178" y="6496"/>
                      <a:pt x="2711" y="5669"/>
                    </a:cubicBezTo>
                    <a:lnTo>
                      <a:pt x="2913" y="5560"/>
                    </a:lnTo>
                    <a:cubicBezTo>
                      <a:pt x="3857" y="5049"/>
                      <a:pt x="4833" y="4520"/>
                      <a:pt x="5910" y="4405"/>
                    </a:cubicBezTo>
                    <a:cubicBezTo>
                      <a:pt x="5984" y="4397"/>
                      <a:pt x="6083" y="4391"/>
                      <a:pt x="6205" y="4385"/>
                    </a:cubicBezTo>
                    <a:cubicBezTo>
                      <a:pt x="6878" y="4353"/>
                      <a:pt x="8131" y="4291"/>
                      <a:pt x="8672" y="3589"/>
                    </a:cubicBezTo>
                    <a:cubicBezTo>
                      <a:pt x="8914" y="3276"/>
                      <a:pt x="8984" y="2870"/>
                      <a:pt x="8882" y="2383"/>
                    </a:cubicBezTo>
                    <a:cubicBezTo>
                      <a:pt x="8829" y="2123"/>
                      <a:pt x="8702" y="1854"/>
                      <a:pt x="8579" y="1594"/>
                    </a:cubicBezTo>
                    <a:cubicBezTo>
                      <a:pt x="8347" y="1105"/>
                      <a:pt x="8109" y="597"/>
                      <a:pt x="8331" y="111"/>
                    </a:cubicBezTo>
                    <a:cubicBezTo>
                      <a:pt x="8341" y="87"/>
                      <a:pt x="8340" y="59"/>
                      <a:pt x="8325" y="37"/>
                    </a:cubicBezTo>
                    <a:cubicBezTo>
                      <a:pt x="8310" y="15"/>
                      <a:pt x="8287" y="0"/>
                      <a:pt x="82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9"/>
              <p:cNvSpPr/>
              <p:nvPr/>
            </p:nvSpPr>
            <p:spPr>
              <a:xfrm>
                <a:off x="2962925" y="3288750"/>
                <a:ext cx="206825" cy="323300"/>
              </a:xfrm>
              <a:custGeom>
                <a:avLst/>
                <a:gdLst/>
                <a:ahLst/>
                <a:cxnLst/>
                <a:rect l="l" t="t" r="r" b="b"/>
                <a:pathLst>
                  <a:path w="8273" h="12932" extrusionOk="0">
                    <a:moveTo>
                      <a:pt x="3600" y="258"/>
                    </a:moveTo>
                    <a:cubicBezTo>
                      <a:pt x="3600" y="1110"/>
                      <a:pt x="4034" y="1188"/>
                      <a:pt x="4784" y="1324"/>
                    </a:cubicBezTo>
                    <a:cubicBezTo>
                      <a:pt x="6493" y="1634"/>
                      <a:pt x="7630" y="2525"/>
                      <a:pt x="7827" y="3706"/>
                    </a:cubicBezTo>
                    <a:cubicBezTo>
                      <a:pt x="7957" y="4505"/>
                      <a:pt x="7793" y="6629"/>
                      <a:pt x="3415" y="9063"/>
                    </a:cubicBezTo>
                    <a:cubicBezTo>
                      <a:pt x="3272" y="9145"/>
                      <a:pt x="3132" y="9218"/>
                      <a:pt x="2997" y="9291"/>
                    </a:cubicBezTo>
                    <a:cubicBezTo>
                      <a:pt x="1920" y="9865"/>
                      <a:pt x="1126" y="10288"/>
                      <a:pt x="371" y="12440"/>
                    </a:cubicBezTo>
                    <a:cubicBezTo>
                      <a:pt x="358" y="10368"/>
                      <a:pt x="1876" y="8928"/>
                      <a:pt x="3226" y="7645"/>
                    </a:cubicBezTo>
                    <a:cubicBezTo>
                      <a:pt x="4471" y="6462"/>
                      <a:pt x="5648" y="5346"/>
                      <a:pt x="5444" y="3922"/>
                    </a:cubicBezTo>
                    <a:cubicBezTo>
                      <a:pt x="5276" y="2751"/>
                      <a:pt x="4676" y="2423"/>
                      <a:pt x="4095" y="2105"/>
                    </a:cubicBezTo>
                    <a:cubicBezTo>
                      <a:pt x="3922" y="2011"/>
                      <a:pt x="3740" y="1912"/>
                      <a:pt x="3576" y="1791"/>
                    </a:cubicBezTo>
                    <a:cubicBezTo>
                      <a:pt x="3279" y="1575"/>
                      <a:pt x="3126" y="1343"/>
                      <a:pt x="3118" y="1102"/>
                    </a:cubicBezTo>
                    <a:cubicBezTo>
                      <a:pt x="3111" y="843"/>
                      <a:pt x="3273" y="557"/>
                      <a:pt x="3600" y="258"/>
                    </a:cubicBezTo>
                    <a:close/>
                    <a:moveTo>
                      <a:pt x="3685" y="1"/>
                    </a:moveTo>
                    <a:cubicBezTo>
                      <a:pt x="3667" y="1"/>
                      <a:pt x="3649" y="7"/>
                      <a:pt x="3635" y="18"/>
                    </a:cubicBezTo>
                    <a:cubicBezTo>
                      <a:pt x="3179" y="395"/>
                      <a:pt x="2954" y="761"/>
                      <a:pt x="2963" y="1104"/>
                    </a:cubicBezTo>
                    <a:cubicBezTo>
                      <a:pt x="2971" y="1395"/>
                      <a:pt x="3146" y="1668"/>
                      <a:pt x="3485" y="1915"/>
                    </a:cubicBezTo>
                    <a:cubicBezTo>
                      <a:pt x="3657" y="2040"/>
                      <a:pt x="3842" y="2142"/>
                      <a:pt x="4021" y="2240"/>
                    </a:cubicBezTo>
                    <a:cubicBezTo>
                      <a:pt x="4595" y="2554"/>
                      <a:pt x="5136" y="2850"/>
                      <a:pt x="5291" y="3943"/>
                    </a:cubicBezTo>
                    <a:cubicBezTo>
                      <a:pt x="5481" y="5287"/>
                      <a:pt x="4334" y="6377"/>
                      <a:pt x="3118" y="7532"/>
                    </a:cubicBezTo>
                    <a:cubicBezTo>
                      <a:pt x="1656" y="8920"/>
                      <a:pt x="0" y="10490"/>
                      <a:pt x="238" y="12861"/>
                    </a:cubicBezTo>
                    <a:cubicBezTo>
                      <a:pt x="243" y="12898"/>
                      <a:pt x="272" y="12927"/>
                      <a:pt x="309" y="12932"/>
                    </a:cubicBezTo>
                    <a:lnTo>
                      <a:pt x="316" y="12932"/>
                    </a:lnTo>
                    <a:cubicBezTo>
                      <a:pt x="349" y="12932"/>
                      <a:pt x="380" y="12909"/>
                      <a:pt x="390" y="12875"/>
                    </a:cubicBezTo>
                    <a:cubicBezTo>
                      <a:pt x="1167" y="10441"/>
                      <a:pt x="1923" y="10038"/>
                      <a:pt x="3071" y="9427"/>
                    </a:cubicBezTo>
                    <a:cubicBezTo>
                      <a:pt x="3207" y="9353"/>
                      <a:pt x="3347" y="9279"/>
                      <a:pt x="3493" y="9198"/>
                    </a:cubicBezTo>
                    <a:cubicBezTo>
                      <a:pt x="6638" y="7452"/>
                      <a:pt x="8273" y="5439"/>
                      <a:pt x="7982" y="3678"/>
                    </a:cubicBezTo>
                    <a:cubicBezTo>
                      <a:pt x="7775" y="2430"/>
                      <a:pt x="6591" y="1492"/>
                      <a:pt x="4814" y="1169"/>
                    </a:cubicBezTo>
                    <a:cubicBezTo>
                      <a:pt x="4009" y="1023"/>
                      <a:pt x="3708" y="968"/>
                      <a:pt x="3762" y="83"/>
                    </a:cubicBezTo>
                    <a:cubicBezTo>
                      <a:pt x="3765" y="52"/>
                      <a:pt x="3747" y="24"/>
                      <a:pt x="3721" y="10"/>
                    </a:cubicBezTo>
                    <a:cubicBezTo>
                      <a:pt x="3710" y="4"/>
                      <a:pt x="3697" y="1"/>
                      <a:pt x="36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9"/>
              <p:cNvSpPr/>
              <p:nvPr/>
            </p:nvSpPr>
            <p:spPr>
              <a:xfrm>
                <a:off x="2960325" y="3311825"/>
                <a:ext cx="117450" cy="229375"/>
              </a:xfrm>
              <a:custGeom>
                <a:avLst/>
                <a:gdLst/>
                <a:ahLst/>
                <a:cxnLst/>
                <a:rect l="l" t="t" r="r" b="b"/>
                <a:pathLst>
                  <a:path w="4698" h="9175" extrusionOk="0">
                    <a:moveTo>
                      <a:pt x="1899" y="157"/>
                    </a:moveTo>
                    <a:cubicBezTo>
                      <a:pt x="1931" y="157"/>
                      <a:pt x="1963" y="159"/>
                      <a:pt x="1995" y="163"/>
                    </a:cubicBezTo>
                    <a:cubicBezTo>
                      <a:pt x="1813" y="558"/>
                      <a:pt x="1773" y="857"/>
                      <a:pt x="1871" y="1077"/>
                    </a:cubicBezTo>
                    <a:cubicBezTo>
                      <a:pt x="2004" y="1374"/>
                      <a:pt x="2358" y="1470"/>
                      <a:pt x="2702" y="1562"/>
                    </a:cubicBezTo>
                    <a:cubicBezTo>
                      <a:pt x="2794" y="1589"/>
                      <a:pt x="2887" y="1612"/>
                      <a:pt x="2976" y="1642"/>
                    </a:cubicBezTo>
                    <a:cubicBezTo>
                      <a:pt x="3708" y="1882"/>
                      <a:pt x="4188" y="2275"/>
                      <a:pt x="4365" y="2777"/>
                    </a:cubicBezTo>
                    <a:cubicBezTo>
                      <a:pt x="4535" y="3260"/>
                      <a:pt x="4420" y="3850"/>
                      <a:pt x="4042" y="4438"/>
                    </a:cubicBezTo>
                    <a:cubicBezTo>
                      <a:pt x="3775" y="4851"/>
                      <a:pt x="3385" y="5214"/>
                      <a:pt x="2973" y="5600"/>
                    </a:cubicBezTo>
                    <a:cubicBezTo>
                      <a:pt x="2151" y="6368"/>
                      <a:pt x="1225" y="7234"/>
                      <a:pt x="728" y="8861"/>
                    </a:cubicBezTo>
                    <a:cubicBezTo>
                      <a:pt x="243" y="7576"/>
                      <a:pt x="871" y="6514"/>
                      <a:pt x="1479" y="5486"/>
                    </a:cubicBezTo>
                    <a:cubicBezTo>
                      <a:pt x="2005" y="4594"/>
                      <a:pt x="2504" y="3754"/>
                      <a:pt x="2120" y="2894"/>
                    </a:cubicBezTo>
                    <a:cubicBezTo>
                      <a:pt x="1990" y="2606"/>
                      <a:pt x="1769" y="2370"/>
                      <a:pt x="1555" y="2141"/>
                    </a:cubicBezTo>
                    <a:cubicBezTo>
                      <a:pt x="1279" y="1847"/>
                      <a:pt x="1019" y="1568"/>
                      <a:pt x="961" y="1200"/>
                    </a:cubicBezTo>
                    <a:cubicBezTo>
                      <a:pt x="918" y="925"/>
                      <a:pt x="1035" y="630"/>
                      <a:pt x="1274" y="414"/>
                    </a:cubicBezTo>
                    <a:cubicBezTo>
                      <a:pt x="1459" y="247"/>
                      <a:pt x="1682" y="157"/>
                      <a:pt x="1899" y="157"/>
                    </a:cubicBezTo>
                    <a:close/>
                    <a:moveTo>
                      <a:pt x="1897" y="0"/>
                    </a:moveTo>
                    <a:cubicBezTo>
                      <a:pt x="1643" y="0"/>
                      <a:pt x="1383" y="105"/>
                      <a:pt x="1169" y="298"/>
                    </a:cubicBezTo>
                    <a:cubicBezTo>
                      <a:pt x="893" y="549"/>
                      <a:pt x="756" y="896"/>
                      <a:pt x="807" y="1225"/>
                    </a:cubicBezTo>
                    <a:cubicBezTo>
                      <a:pt x="872" y="1642"/>
                      <a:pt x="1162" y="1950"/>
                      <a:pt x="1442" y="2247"/>
                    </a:cubicBezTo>
                    <a:cubicBezTo>
                      <a:pt x="1648" y="2467"/>
                      <a:pt x="1860" y="2692"/>
                      <a:pt x="1979" y="2956"/>
                    </a:cubicBezTo>
                    <a:cubicBezTo>
                      <a:pt x="2330" y="3743"/>
                      <a:pt x="1872" y="4513"/>
                      <a:pt x="1345" y="5407"/>
                    </a:cubicBezTo>
                    <a:cubicBezTo>
                      <a:pt x="716" y="6470"/>
                      <a:pt x="1" y="7675"/>
                      <a:pt x="671" y="9128"/>
                    </a:cubicBezTo>
                    <a:cubicBezTo>
                      <a:pt x="683" y="9158"/>
                      <a:pt x="711" y="9174"/>
                      <a:pt x="741" y="9174"/>
                    </a:cubicBezTo>
                    <a:cubicBezTo>
                      <a:pt x="742" y="9174"/>
                      <a:pt x="745" y="9174"/>
                      <a:pt x="748" y="9171"/>
                    </a:cubicBezTo>
                    <a:cubicBezTo>
                      <a:pt x="779" y="9168"/>
                      <a:pt x="807" y="9145"/>
                      <a:pt x="816" y="9114"/>
                    </a:cubicBezTo>
                    <a:cubicBezTo>
                      <a:pt x="1284" y="7392"/>
                      <a:pt x="2237" y="6498"/>
                      <a:pt x="3079" y="5711"/>
                    </a:cubicBezTo>
                    <a:cubicBezTo>
                      <a:pt x="3497" y="5319"/>
                      <a:pt x="3894" y="4949"/>
                      <a:pt x="4172" y="4520"/>
                    </a:cubicBezTo>
                    <a:cubicBezTo>
                      <a:pt x="4578" y="3893"/>
                      <a:pt x="4698" y="3253"/>
                      <a:pt x="4509" y="2724"/>
                    </a:cubicBezTo>
                    <a:cubicBezTo>
                      <a:pt x="4315" y="2173"/>
                      <a:pt x="3800" y="1747"/>
                      <a:pt x="3021" y="1493"/>
                    </a:cubicBezTo>
                    <a:cubicBezTo>
                      <a:pt x="2931" y="1463"/>
                      <a:pt x="2835" y="1436"/>
                      <a:pt x="2741" y="1411"/>
                    </a:cubicBezTo>
                    <a:cubicBezTo>
                      <a:pt x="2419" y="1324"/>
                      <a:pt x="2114" y="1243"/>
                      <a:pt x="2011" y="1012"/>
                    </a:cubicBezTo>
                    <a:cubicBezTo>
                      <a:pt x="1924" y="820"/>
                      <a:pt x="1980" y="534"/>
                      <a:pt x="2178" y="140"/>
                    </a:cubicBezTo>
                    <a:cubicBezTo>
                      <a:pt x="2188" y="119"/>
                      <a:pt x="2188" y="95"/>
                      <a:pt x="2179" y="73"/>
                    </a:cubicBezTo>
                    <a:cubicBezTo>
                      <a:pt x="2171" y="52"/>
                      <a:pt x="2150" y="36"/>
                      <a:pt x="2128" y="30"/>
                    </a:cubicBezTo>
                    <a:cubicBezTo>
                      <a:pt x="2052" y="10"/>
                      <a:pt x="1975"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9"/>
              <p:cNvSpPr/>
              <p:nvPr/>
            </p:nvSpPr>
            <p:spPr>
              <a:xfrm>
                <a:off x="2966875" y="3166425"/>
                <a:ext cx="224625" cy="238475"/>
              </a:xfrm>
              <a:custGeom>
                <a:avLst/>
                <a:gdLst/>
                <a:ahLst/>
                <a:cxnLst/>
                <a:rect l="l" t="t" r="r" b="b"/>
                <a:pathLst>
                  <a:path w="8985" h="9539" extrusionOk="0">
                    <a:moveTo>
                      <a:pt x="845" y="167"/>
                    </a:moveTo>
                    <a:lnTo>
                      <a:pt x="845" y="167"/>
                    </a:lnTo>
                    <a:cubicBezTo>
                      <a:pt x="1175" y="240"/>
                      <a:pt x="1364" y="637"/>
                      <a:pt x="1545" y="1025"/>
                    </a:cubicBezTo>
                    <a:cubicBezTo>
                      <a:pt x="1579" y="1095"/>
                      <a:pt x="1610" y="1166"/>
                      <a:pt x="1644" y="1231"/>
                    </a:cubicBezTo>
                    <a:cubicBezTo>
                      <a:pt x="2205" y="2362"/>
                      <a:pt x="3396" y="2855"/>
                      <a:pt x="4548" y="3331"/>
                    </a:cubicBezTo>
                    <a:cubicBezTo>
                      <a:pt x="5050" y="3539"/>
                      <a:pt x="5527" y="3736"/>
                      <a:pt x="5939" y="3981"/>
                    </a:cubicBezTo>
                    <a:cubicBezTo>
                      <a:pt x="8048" y="5227"/>
                      <a:pt x="8744" y="7515"/>
                      <a:pt x="8373" y="9164"/>
                    </a:cubicBezTo>
                    <a:cubicBezTo>
                      <a:pt x="8339" y="9009"/>
                      <a:pt x="8313" y="8833"/>
                      <a:pt x="8285" y="8641"/>
                    </a:cubicBezTo>
                    <a:cubicBezTo>
                      <a:pt x="8143" y="7694"/>
                      <a:pt x="7951" y="6396"/>
                      <a:pt x="6348" y="5532"/>
                    </a:cubicBezTo>
                    <a:lnTo>
                      <a:pt x="6145" y="5424"/>
                    </a:lnTo>
                    <a:cubicBezTo>
                      <a:pt x="5189" y="4904"/>
                      <a:pt x="4199" y="4366"/>
                      <a:pt x="3092" y="4248"/>
                    </a:cubicBezTo>
                    <a:cubicBezTo>
                      <a:pt x="3016" y="4242"/>
                      <a:pt x="2913" y="4236"/>
                      <a:pt x="2787" y="4230"/>
                    </a:cubicBezTo>
                    <a:cubicBezTo>
                      <a:pt x="2139" y="4198"/>
                      <a:pt x="934" y="4137"/>
                      <a:pt x="436" y="3493"/>
                    </a:cubicBezTo>
                    <a:cubicBezTo>
                      <a:pt x="225" y="3219"/>
                      <a:pt x="163" y="2855"/>
                      <a:pt x="256" y="2414"/>
                    </a:cubicBezTo>
                    <a:cubicBezTo>
                      <a:pt x="306" y="2170"/>
                      <a:pt x="424" y="1920"/>
                      <a:pt x="547" y="1659"/>
                    </a:cubicBezTo>
                    <a:cubicBezTo>
                      <a:pt x="776" y="1175"/>
                      <a:pt x="1011" y="677"/>
                      <a:pt x="845" y="167"/>
                    </a:cubicBezTo>
                    <a:close/>
                    <a:moveTo>
                      <a:pt x="726" y="0"/>
                    </a:moveTo>
                    <a:cubicBezTo>
                      <a:pt x="726" y="0"/>
                      <a:pt x="725" y="0"/>
                      <a:pt x="724" y="0"/>
                    </a:cubicBezTo>
                    <a:cubicBezTo>
                      <a:pt x="699" y="3"/>
                      <a:pt x="675" y="15"/>
                      <a:pt x="659" y="37"/>
                    </a:cubicBezTo>
                    <a:cubicBezTo>
                      <a:pt x="644" y="59"/>
                      <a:pt x="643" y="88"/>
                      <a:pt x="655" y="111"/>
                    </a:cubicBezTo>
                    <a:cubicBezTo>
                      <a:pt x="876" y="597"/>
                      <a:pt x="635" y="1102"/>
                      <a:pt x="405" y="1594"/>
                    </a:cubicBezTo>
                    <a:cubicBezTo>
                      <a:pt x="284" y="1853"/>
                      <a:pt x="158" y="2121"/>
                      <a:pt x="102" y="2383"/>
                    </a:cubicBezTo>
                    <a:cubicBezTo>
                      <a:pt x="0" y="2870"/>
                      <a:pt x="71" y="3276"/>
                      <a:pt x="312" y="3589"/>
                    </a:cubicBezTo>
                    <a:cubicBezTo>
                      <a:pt x="854" y="4290"/>
                      <a:pt x="2105" y="4353"/>
                      <a:pt x="2780" y="4386"/>
                    </a:cubicBezTo>
                    <a:cubicBezTo>
                      <a:pt x="2901" y="4391"/>
                      <a:pt x="3003" y="4397"/>
                      <a:pt x="3075" y="4405"/>
                    </a:cubicBezTo>
                    <a:cubicBezTo>
                      <a:pt x="4154" y="4518"/>
                      <a:pt x="5127" y="5049"/>
                      <a:pt x="6071" y="5560"/>
                    </a:cubicBezTo>
                    <a:lnTo>
                      <a:pt x="6275" y="5669"/>
                    </a:lnTo>
                    <a:cubicBezTo>
                      <a:pt x="7806" y="6496"/>
                      <a:pt x="7986" y="7697"/>
                      <a:pt x="8130" y="8663"/>
                    </a:cubicBezTo>
                    <a:cubicBezTo>
                      <a:pt x="8175" y="8980"/>
                      <a:pt x="8217" y="9257"/>
                      <a:pt x="8301" y="9486"/>
                    </a:cubicBezTo>
                    <a:cubicBezTo>
                      <a:pt x="8313" y="9517"/>
                      <a:pt x="8342" y="9537"/>
                      <a:pt x="8375" y="9537"/>
                    </a:cubicBezTo>
                    <a:cubicBezTo>
                      <a:pt x="8375" y="9537"/>
                      <a:pt x="8378" y="9537"/>
                      <a:pt x="8378" y="9539"/>
                    </a:cubicBezTo>
                    <a:cubicBezTo>
                      <a:pt x="8410" y="9536"/>
                      <a:pt x="8440" y="9514"/>
                      <a:pt x="8449" y="9483"/>
                    </a:cubicBezTo>
                    <a:cubicBezTo>
                      <a:pt x="8985" y="7765"/>
                      <a:pt x="8314" y="5205"/>
                      <a:pt x="6019" y="3848"/>
                    </a:cubicBezTo>
                    <a:cubicBezTo>
                      <a:pt x="5597" y="3598"/>
                      <a:pt x="5117" y="3399"/>
                      <a:pt x="4607" y="3189"/>
                    </a:cubicBezTo>
                    <a:cubicBezTo>
                      <a:pt x="3483" y="2724"/>
                      <a:pt x="2318" y="2242"/>
                      <a:pt x="1783" y="1164"/>
                    </a:cubicBezTo>
                    <a:cubicBezTo>
                      <a:pt x="1751" y="1099"/>
                      <a:pt x="1720" y="1031"/>
                      <a:pt x="1687" y="963"/>
                    </a:cubicBezTo>
                    <a:cubicBezTo>
                      <a:pt x="1475" y="509"/>
                      <a:pt x="1230" y="0"/>
                      <a:pt x="7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9"/>
              <p:cNvSpPr/>
              <p:nvPr/>
            </p:nvSpPr>
            <p:spPr>
              <a:xfrm>
                <a:off x="2986450" y="3013475"/>
                <a:ext cx="206875" cy="323300"/>
              </a:xfrm>
              <a:custGeom>
                <a:avLst/>
                <a:gdLst/>
                <a:ahLst/>
                <a:cxnLst/>
                <a:rect l="l" t="t" r="r" b="b"/>
                <a:pathLst>
                  <a:path w="8275" h="12932" extrusionOk="0">
                    <a:moveTo>
                      <a:pt x="4673" y="253"/>
                    </a:moveTo>
                    <a:cubicBezTo>
                      <a:pt x="5000" y="555"/>
                      <a:pt x="5162" y="838"/>
                      <a:pt x="5155" y="1100"/>
                    </a:cubicBezTo>
                    <a:cubicBezTo>
                      <a:pt x="5147" y="1339"/>
                      <a:pt x="4995" y="1569"/>
                      <a:pt x="4697" y="1788"/>
                    </a:cubicBezTo>
                    <a:cubicBezTo>
                      <a:pt x="4533" y="1908"/>
                      <a:pt x="4351" y="2005"/>
                      <a:pt x="4179" y="2101"/>
                    </a:cubicBezTo>
                    <a:cubicBezTo>
                      <a:pt x="3597" y="2419"/>
                      <a:pt x="2995" y="2748"/>
                      <a:pt x="2829" y="3918"/>
                    </a:cubicBezTo>
                    <a:cubicBezTo>
                      <a:pt x="2626" y="5342"/>
                      <a:pt x="3802" y="6458"/>
                      <a:pt x="5048" y="7643"/>
                    </a:cubicBezTo>
                    <a:cubicBezTo>
                      <a:pt x="6397" y="8922"/>
                      <a:pt x="7915" y="10363"/>
                      <a:pt x="7902" y="12437"/>
                    </a:cubicBezTo>
                    <a:cubicBezTo>
                      <a:pt x="7147" y="10282"/>
                      <a:pt x="6354" y="9860"/>
                      <a:pt x="5277" y="9287"/>
                    </a:cubicBezTo>
                    <a:cubicBezTo>
                      <a:pt x="5142" y="9214"/>
                      <a:pt x="5004" y="9140"/>
                      <a:pt x="4858" y="9061"/>
                    </a:cubicBezTo>
                    <a:cubicBezTo>
                      <a:pt x="479" y="6626"/>
                      <a:pt x="315" y="4503"/>
                      <a:pt x="448" y="3702"/>
                    </a:cubicBezTo>
                    <a:cubicBezTo>
                      <a:pt x="643" y="2520"/>
                      <a:pt x="1780" y="1631"/>
                      <a:pt x="3490" y="1321"/>
                    </a:cubicBezTo>
                    <a:cubicBezTo>
                      <a:pt x="4239" y="1185"/>
                      <a:pt x="4673" y="1106"/>
                      <a:pt x="4673" y="253"/>
                    </a:cubicBezTo>
                    <a:close/>
                    <a:moveTo>
                      <a:pt x="4589" y="1"/>
                    </a:moveTo>
                    <a:cubicBezTo>
                      <a:pt x="4577" y="1"/>
                      <a:pt x="4565" y="4"/>
                      <a:pt x="4554" y="10"/>
                    </a:cubicBezTo>
                    <a:cubicBezTo>
                      <a:pt x="4526" y="23"/>
                      <a:pt x="4509" y="52"/>
                      <a:pt x="4511" y="83"/>
                    </a:cubicBezTo>
                    <a:cubicBezTo>
                      <a:pt x="4564" y="970"/>
                      <a:pt x="4266" y="1023"/>
                      <a:pt x="3461" y="1169"/>
                    </a:cubicBezTo>
                    <a:cubicBezTo>
                      <a:pt x="1682" y="1491"/>
                      <a:pt x="499" y="2429"/>
                      <a:pt x="293" y="3678"/>
                    </a:cubicBezTo>
                    <a:cubicBezTo>
                      <a:pt x="0" y="5439"/>
                      <a:pt x="1637" y="7452"/>
                      <a:pt x="4781" y="9198"/>
                    </a:cubicBezTo>
                    <a:cubicBezTo>
                      <a:pt x="4926" y="9279"/>
                      <a:pt x="5069" y="9356"/>
                      <a:pt x="5204" y="9427"/>
                    </a:cubicBezTo>
                    <a:cubicBezTo>
                      <a:pt x="6350" y="10038"/>
                      <a:pt x="7107" y="10442"/>
                      <a:pt x="7884" y="12876"/>
                    </a:cubicBezTo>
                    <a:cubicBezTo>
                      <a:pt x="7893" y="12908"/>
                      <a:pt x="7924" y="12930"/>
                      <a:pt x="7958" y="12930"/>
                    </a:cubicBezTo>
                    <a:cubicBezTo>
                      <a:pt x="7961" y="12930"/>
                      <a:pt x="7964" y="12930"/>
                      <a:pt x="7966" y="12932"/>
                    </a:cubicBezTo>
                    <a:cubicBezTo>
                      <a:pt x="8002" y="12927"/>
                      <a:pt x="8032" y="12898"/>
                      <a:pt x="8035" y="12861"/>
                    </a:cubicBezTo>
                    <a:cubicBezTo>
                      <a:pt x="8274" y="10490"/>
                      <a:pt x="6616" y="8917"/>
                      <a:pt x="5155" y="7532"/>
                    </a:cubicBezTo>
                    <a:cubicBezTo>
                      <a:pt x="3939" y="6375"/>
                      <a:pt x="2790" y="5287"/>
                      <a:pt x="2982" y="3943"/>
                    </a:cubicBezTo>
                    <a:cubicBezTo>
                      <a:pt x="3139" y="2850"/>
                      <a:pt x="3681" y="2554"/>
                      <a:pt x="4252" y="2240"/>
                    </a:cubicBezTo>
                    <a:cubicBezTo>
                      <a:pt x="4431" y="2142"/>
                      <a:pt x="4616" y="2042"/>
                      <a:pt x="4790" y="1915"/>
                    </a:cubicBezTo>
                    <a:cubicBezTo>
                      <a:pt x="5125" y="1668"/>
                      <a:pt x="5301" y="1395"/>
                      <a:pt x="5310" y="1104"/>
                    </a:cubicBezTo>
                    <a:cubicBezTo>
                      <a:pt x="5320" y="761"/>
                      <a:pt x="5094" y="395"/>
                      <a:pt x="4638" y="18"/>
                    </a:cubicBezTo>
                    <a:cubicBezTo>
                      <a:pt x="4624" y="7"/>
                      <a:pt x="4607" y="1"/>
                      <a:pt x="45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9"/>
              <p:cNvSpPr/>
              <p:nvPr/>
            </p:nvSpPr>
            <p:spPr>
              <a:xfrm>
                <a:off x="3078450" y="3036575"/>
                <a:ext cx="117450" cy="229275"/>
              </a:xfrm>
              <a:custGeom>
                <a:avLst/>
                <a:gdLst/>
                <a:ahLst/>
                <a:cxnLst/>
                <a:rect l="l" t="t" r="r" b="b"/>
                <a:pathLst>
                  <a:path w="4698" h="9171" extrusionOk="0">
                    <a:moveTo>
                      <a:pt x="2802" y="154"/>
                    </a:moveTo>
                    <a:cubicBezTo>
                      <a:pt x="3018" y="154"/>
                      <a:pt x="3241" y="247"/>
                      <a:pt x="3424" y="413"/>
                    </a:cubicBezTo>
                    <a:cubicBezTo>
                      <a:pt x="3665" y="629"/>
                      <a:pt x="3782" y="923"/>
                      <a:pt x="3739" y="1199"/>
                    </a:cubicBezTo>
                    <a:cubicBezTo>
                      <a:pt x="3681" y="1568"/>
                      <a:pt x="3421" y="1846"/>
                      <a:pt x="3144" y="2140"/>
                    </a:cubicBezTo>
                    <a:cubicBezTo>
                      <a:pt x="2930" y="2366"/>
                      <a:pt x="2708" y="2602"/>
                      <a:pt x="2580" y="2890"/>
                    </a:cubicBezTo>
                    <a:cubicBezTo>
                      <a:pt x="2194" y="3750"/>
                      <a:pt x="2692" y="4592"/>
                      <a:pt x="3221" y="5482"/>
                    </a:cubicBezTo>
                    <a:cubicBezTo>
                      <a:pt x="3829" y="6512"/>
                      <a:pt x="4458" y="7571"/>
                      <a:pt x="3971" y="8857"/>
                    </a:cubicBezTo>
                    <a:cubicBezTo>
                      <a:pt x="3475" y="7233"/>
                      <a:pt x="2547" y="6366"/>
                      <a:pt x="1726" y="5598"/>
                    </a:cubicBezTo>
                    <a:cubicBezTo>
                      <a:pt x="1312" y="5212"/>
                      <a:pt x="922" y="4846"/>
                      <a:pt x="658" y="4434"/>
                    </a:cubicBezTo>
                    <a:cubicBezTo>
                      <a:pt x="277" y="3849"/>
                      <a:pt x="163" y="3258"/>
                      <a:pt x="335" y="2775"/>
                    </a:cubicBezTo>
                    <a:cubicBezTo>
                      <a:pt x="513" y="2273"/>
                      <a:pt x="993" y="1879"/>
                      <a:pt x="1724" y="1639"/>
                    </a:cubicBezTo>
                    <a:cubicBezTo>
                      <a:pt x="1813" y="1610"/>
                      <a:pt x="1906" y="1585"/>
                      <a:pt x="1998" y="1560"/>
                    </a:cubicBezTo>
                    <a:cubicBezTo>
                      <a:pt x="2342" y="1468"/>
                      <a:pt x="2696" y="1372"/>
                      <a:pt x="2829" y="1074"/>
                    </a:cubicBezTo>
                    <a:cubicBezTo>
                      <a:pt x="2928" y="855"/>
                      <a:pt x="2888" y="555"/>
                      <a:pt x="2705" y="161"/>
                    </a:cubicBezTo>
                    <a:cubicBezTo>
                      <a:pt x="2737" y="157"/>
                      <a:pt x="2770" y="154"/>
                      <a:pt x="2802" y="154"/>
                    </a:cubicBezTo>
                    <a:close/>
                    <a:moveTo>
                      <a:pt x="2799" y="0"/>
                    </a:moveTo>
                    <a:cubicBezTo>
                      <a:pt x="2722" y="0"/>
                      <a:pt x="2645" y="10"/>
                      <a:pt x="2571" y="29"/>
                    </a:cubicBezTo>
                    <a:cubicBezTo>
                      <a:pt x="2546" y="34"/>
                      <a:pt x="2528" y="49"/>
                      <a:pt x="2519" y="71"/>
                    </a:cubicBezTo>
                    <a:cubicBezTo>
                      <a:pt x="2509" y="91"/>
                      <a:pt x="2509" y="118"/>
                      <a:pt x="2521" y="137"/>
                    </a:cubicBezTo>
                    <a:cubicBezTo>
                      <a:pt x="2718" y="535"/>
                      <a:pt x="2772" y="820"/>
                      <a:pt x="2686" y="1012"/>
                    </a:cubicBezTo>
                    <a:cubicBezTo>
                      <a:pt x="2583" y="1241"/>
                      <a:pt x="2280" y="1323"/>
                      <a:pt x="1958" y="1410"/>
                    </a:cubicBezTo>
                    <a:cubicBezTo>
                      <a:pt x="1863" y="1435"/>
                      <a:pt x="1767" y="1462"/>
                      <a:pt x="1677" y="1492"/>
                    </a:cubicBezTo>
                    <a:cubicBezTo>
                      <a:pt x="897" y="1747"/>
                      <a:pt x="382" y="2172"/>
                      <a:pt x="188" y="2722"/>
                    </a:cubicBezTo>
                    <a:cubicBezTo>
                      <a:pt x="1" y="3252"/>
                      <a:pt x="120" y="3892"/>
                      <a:pt x="527" y="4519"/>
                    </a:cubicBezTo>
                    <a:cubicBezTo>
                      <a:pt x="803" y="4945"/>
                      <a:pt x="1200" y="5317"/>
                      <a:pt x="1620" y="5710"/>
                    </a:cubicBezTo>
                    <a:cubicBezTo>
                      <a:pt x="2461" y="6499"/>
                      <a:pt x="3414" y="7389"/>
                      <a:pt x="3881" y="9113"/>
                    </a:cubicBezTo>
                    <a:cubicBezTo>
                      <a:pt x="3888" y="9144"/>
                      <a:pt x="3916" y="9167"/>
                      <a:pt x="3949" y="9170"/>
                    </a:cubicBezTo>
                    <a:lnTo>
                      <a:pt x="3956" y="9170"/>
                    </a:lnTo>
                    <a:cubicBezTo>
                      <a:pt x="3986" y="9170"/>
                      <a:pt x="4014" y="9153"/>
                      <a:pt x="4027" y="9129"/>
                    </a:cubicBezTo>
                    <a:cubicBezTo>
                      <a:pt x="4698" y="7677"/>
                      <a:pt x="3983" y="6471"/>
                      <a:pt x="3354" y="5407"/>
                    </a:cubicBezTo>
                    <a:cubicBezTo>
                      <a:pt x="2825" y="4514"/>
                      <a:pt x="2368" y="3744"/>
                      <a:pt x="2720" y="2957"/>
                    </a:cubicBezTo>
                    <a:cubicBezTo>
                      <a:pt x="2838" y="2692"/>
                      <a:pt x="3051" y="2466"/>
                      <a:pt x="3255" y="2248"/>
                    </a:cubicBezTo>
                    <a:cubicBezTo>
                      <a:pt x="3535" y="1949"/>
                      <a:pt x="3826" y="1641"/>
                      <a:pt x="3890" y="1226"/>
                    </a:cubicBezTo>
                    <a:cubicBezTo>
                      <a:pt x="3941" y="896"/>
                      <a:pt x="3807" y="549"/>
                      <a:pt x="3528" y="298"/>
                    </a:cubicBezTo>
                    <a:cubicBezTo>
                      <a:pt x="3315" y="104"/>
                      <a:pt x="3054" y="0"/>
                      <a:pt x="2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9"/>
              <p:cNvSpPr/>
              <p:nvPr/>
            </p:nvSpPr>
            <p:spPr>
              <a:xfrm>
                <a:off x="2964725" y="3996750"/>
                <a:ext cx="224600" cy="238450"/>
              </a:xfrm>
              <a:custGeom>
                <a:avLst/>
                <a:gdLst/>
                <a:ahLst/>
                <a:cxnLst/>
                <a:rect l="l" t="t" r="r" b="b"/>
                <a:pathLst>
                  <a:path w="8984" h="9538" extrusionOk="0">
                    <a:moveTo>
                      <a:pt x="8140" y="167"/>
                    </a:moveTo>
                    <a:cubicBezTo>
                      <a:pt x="7973" y="677"/>
                      <a:pt x="8208" y="1177"/>
                      <a:pt x="8437" y="1662"/>
                    </a:cubicBezTo>
                    <a:cubicBezTo>
                      <a:pt x="8561" y="1923"/>
                      <a:pt x="8678" y="2173"/>
                      <a:pt x="8730" y="2415"/>
                    </a:cubicBezTo>
                    <a:cubicBezTo>
                      <a:pt x="8821" y="2855"/>
                      <a:pt x="8761" y="3220"/>
                      <a:pt x="8548" y="3495"/>
                    </a:cubicBezTo>
                    <a:cubicBezTo>
                      <a:pt x="8052" y="4139"/>
                      <a:pt x="6847" y="4199"/>
                      <a:pt x="6198" y="4232"/>
                    </a:cubicBezTo>
                    <a:cubicBezTo>
                      <a:pt x="6073" y="4236"/>
                      <a:pt x="5969" y="4242"/>
                      <a:pt x="5894" y="4250"/>
                    </a:cubicBezTo>
                    <a:cubicBezTo>
                      <a:pt x="4786" y="4368"/>
                      <a:pt x="3797" y="4905"/>
                      <a:pt x="2839" y="5424"/>
                    </a:cubicBezTo>
                    <a:lnTo>
                      <a:pt x="2637" y="5533"/>
                    </a:lnTo>
                    <a:cubicBezTo>
                      <a:pt x="1035" y="6397"/>
                      <a:pt x="840" y="7695"/>
                      <a:pt x="699" y="8642"/>
                    </a:cubicBezTo>
                    <a:cubicBezTo>
                      <a:pt x="673" y="8833"/>
                      <a:pt x="646" y="9007"/>
                      <a:pt x="611" y="9165"/>
                    </a:cubicBezTo>
                    <a:cubicBezTo>
                      <a:pt x="240" y="7515"/>
                      <a:pt x="936" y="5229"/>
                      <a:pt x="3045" y="3982"/>
                    </a:cubicBezTo>
                    <a:cubicBezTo>
                      <a:pt x="3458" y="3739"/>
                      <a:pt x="3934" y="3541"/>
                      <a:pt x="4436" y="3334"/>
                    </a:cubicBezTo>
                    <a:cubicBezTo>
                      <a:pt x="5587" y="2855"/>
                      <a:pt x="6780" y="2363"/>
                      <a:pt x="7340" y="1234"/>
                    </a:cubicBezTo>
                    <a:cubicBezTo>
                      <a:pt x="7374" y="1167"/>
                      <a:pt x="7405" y="1098"/>
                      <a:pt x="7439" y="1028"/>
                    </a:cubicBezTo>
                    <a:cubicBezTo>
                      <a:pt x="7620" y="640"/>
                      <a:pt x="7809" y="240"/>
                      <a:pt x="8140" y="167"/>
                    </a:cubicBezTo>
                    <a:close/>
                    <a:moveTo>
                      <a:pt x="8243" y="0"/>
                    </a:moveTo>
                    <a:cubicBezTo>
                      <a:pt x="7742" y="0"/>
                      <a:pt x="7509" y="512"/>
                      <a:pt x="7298" y="962"/>
                    </a:cubicBezTo>
                    <a:cubicBezTo>
                      <a:pt x="7267" y="1031"/>
                      <a:pt x="7233" y="1098"/>
                      <a:pt x="7202" y="1163"/>
                    </a:cubicBezTo>
                    <a:cubicBezTo>
                      <a:pt x="6666" y="2241"/>
                      <a:pt x="5502" y="2722"/>
                      <a:pt x="4377" y="3188"/>
                    </a:cubicBezTo>
                    <a:cubicBezTo>
                      <a:pt x="3867" y="3399"/>
                      <a:pt x="3387" y="3597"/>
                      <a:pt x="2965" y="3848"/>
                    </a:cubicBezTo>
                    <a:cubicBezTo>
                      <a:pt x="670" y="5204"/>
                      <a:pt x="1" y="7763"/>
                      <a:pt x="535" y="9482"/>
                    </a:cubicBezTo>
                    <a:cubicBezTo>
                      <a:pt x="544" y="9515"/>
                      <a:pt x="574" y="9537"/>
                      <a:pt x="608" y="9537"/>
                    </a:cubicBezTo>
                    <a:lnTo>
                      <a:pt x="609" y="9537"/>
                    </a:lnTo>
                    <a:cubicBezTo>
                      <a:pt x="643" y="9537"/>
                      <a:pt x="673" y="9516"/>
                      <a:pt x="683" y="9484"/>
                    </a:cubicBezTo>
                    <a:cubicBezTo>
                      <a:pt x="766" y="9255"/>
                      <a:pt x="807" y="8980"/>
                      <a:pt x="854" y="8663"/>
                    </a:cubicBezTo>
                    <a:cubicBezTo>
                      <a:pt x="999" y="7697"/>
                      <a:pt x="1178" y="6495"/>
                      <a:pt x="2711" y="5667"/>
                    </a:cubicBezTo>
                    <a:lnTo>
                      <a:pt x="2913" y="5558"/>
                    </a:lnTo>
                    <a:cubicBezTo>
                      <a:pt x="3857" y="5047"/>
                      <a:pt x="4833" y="4520"/>
                      <a:pt x="5910" y="4403"/>
                    </a:cubicBezTo>
                    <a:cubicBezTo>
                      <a:pt x="5984" y="4396"/>
                      <a:pt x="6083" y="4390"/>
                      <a:pt x="6205" y="4384"/>
                    </a:cubicBezTo>
                    <a:cubicBezTo>
                      <a:pt x="6878" y="4351"/>
                      <a:pt x="8131" y="4291"/>
                      <a:pt x="8672" y="3589"/>
                    </a:cubicBezTo>
                    <a:cubicBezTo>
                      <a:pt x="8914" y="3275"/>
                      <a:pt x="8984" y="2869"/>
                      <a:pt x="8882" y="2381"/>
                    </a:cubicBezTo>
                    <a:cubicBezTo>
                      <a:pt x="8829" y="2121"/>
                      <a:pt x="8702" y="1854"/>
                      <a:pt x="8579" y="1592"/>
                    </a:cubicBezTo>
                    <a:cubicBezTo>
                      <a:pt x="8347" y="1104"/>
                      <a:pt x="8109" y="595"/>
                      <a:pt x="8331" y="111"/>
                    </a:cubicBezTo>
                    <a:cubicBezTo>
                      <a:pt x="8341" y="86"/>
                      <a:pt x="8340" y="59"/>
                      <a:pt x="8325" y="37"/>
                    </a:cubicBezTo>
                    <a:cubicBezTo>
                      <a:pt x="8310" y="15"/>
                      <a:pt x="8287" y="0"/>
                      <a:pt x="8260" y="0"/>
                    </a:cubicBezTo>
                    <a:cubicBezTo>
                      <a:pt x="8254" y="0"/>
                      <a:pt x="8249" y="0"/>
                      <a:pt x="8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9"/>
              <p:cNvSpPr/>
              <p:nvPr/>
            </p:nvSpPr>
            <p:spPr>
              <a:xfrm>
                <a:off x="2962925" y="3843775"/>
                <a:ext cx="206825" cy="323300"/>
              </a:xfrm>
              <a:custGeom>
                <a:avLst/>
                <a:gdLst/>
                <a:ahLst/>
                <a:cxnLst/>
                <a:rect l="l" t="t" r="r" b="b"/>
                <a:pathLst>
                  <a:path w="8273" h="12932" extrusionOk="0">
                    <a:moveTo>
                      <a:pt x="3600" y="257"/>
                    </a:moveTo>
                    <a:cubicBezTo>
                      <a:pt x="3600" y="1108"/>
                      <a:pt x="4034" y="1188"/>
                      <a:pt x="4784" y="1324"/>
                    </a:cubicBezTo>
                    <a:cubicBezTo>
                      <a:pt x="6493" y="1634"/>
                      <a:pt x="7630" y="2524"/>
                      <a:pt x="7827" y="3706"/>
                    </a:cubicBezTo>
                    <a:cubicBezTo>
                      <a:pt x="7957" y="4505"/>
                      <a:pt x="7793" y="6630"/>
                      <a:pt x="3415" y="9063"/>
                    </a:cubicBezTo>
                    <a:cubicBezTo>
                      <a:pt x="3272" y="9144"/>
                      <a:pt x="3132" y="9218"/>
                      <a:pt x="2997" y="9290"/>
                    </a:cubicBezTo>
                    <a:cubicBezTo>
                      <a:pt x="1920" y="9865"/>
                      <a:pt x="1126" y="10287"/>
                      <a:pt x="371" y="12441"/>
                    </a:cubicBezTo>
                    <a:cubicBezTo>
                      <a:pt x="358" y="10367"/>
                      <a:pt x="1876" y="8927"/>
                      <a:pt x="3226" y="7645"/>
                    </a:cubicBezTo>
                    <a:cubicBezTo>
                      <a:pt x="4471" y="6462"/>
                      <a:pt x="5648" y="5345"/>
                      <a:pt x="5444" y="3922"/>
                    </a:cubicBezTo>
                    <a:cubicBezTo>
                      <a:pt x="5276" y="2752"/>
                      <a:pt x="4676" y="2422"/>
                      <a:pt x="4095" y="2105"/>
                    </a:cubicBezTo>
                    <a:cubicBezTo>
                      <a:pt x="3922" y="2010"/>
                      <a:pt x="3740" y="1911"/>
                      <a:pt x="3576" y="1792"/>
                    </a:cubicBezTo>
                    <a:cubicBezTo>
                      <a:pt x="3279" y="1573"/>
                      <a:pt x="3126" y="1343"/>
                      <a:pt x="3118" y="1102"/>
                    </a:cubicBezTo>
                    <a:cubicBezTo>
                      <a:pt x="3111" y="842"/>
                      <a:pt x="3273" y="558"/>
                      <a:pt x="3600" y="257"/>
                    </a:cubicBezTo>
                    <a:close/>
                    <a:moveTo>
                      <a:pt x="3686" y="0"/>
                    </a:moveTo>
                    <a:cubicBezTo>
                      <a:pt x="3667" y="0"/>
                      <a:pt x="3649" y="7"/>
                      <a:pt x="3635" y="19"/>
                    </a:cubicBezTo>
                    <a:cubicBezTo>
                      <a:pt x="3179" y="396"/>
                      <a:pt x="2954" y="761"/>
                      <a:pt x="2963" y="1105"/>
                    </a:cubicBezTo>
                    <a:cubicBezTo>
                      <a:pt x="2971" y="1396"/>
                      <a:pt x="3146" y="1668"/>
                      <a:pt x="3485" y="1914"/>
                    </a:cubicBezTo>
                    <a:cubicBezTo>
                      <a:pt x="3657" y="2040"/>
                      <a:pt x="3842" y="2142"/>
                      <a:pt x="4021" y="2239"/>
                    </a:cubicBezTo>
                    <a:cubicBezTo>
                      <a:pt x="4595" y="2554"/>
                      <a:pt x="5136" y="2849"/>
                      <a:pt x="5291" y="3942"/>
                    </a:cubicBezTo>
                    <a:cubicBezTo>
                      <a:pt x="5481" y="5286"/>
                      <a:pt x="4334" y="6378"/>
                      <a:pt x="3118" y="7531"/>
                    </a:cubicBezTo>
                    <a:cubicBezTo>
                      <a:pt x="1656" y="8920"/>
                      <a:pt x="0" y="10491"/>
                      <a:pt x="238" y="12862"/>
                    </a:cubicBezTo>
                    <a:cubicBezTo>
                      <a:pt x="243" y="12899"/>
                      <a:pt x="272" y="12928"/>
                      <a:pt x="309" y="12931"/>
                    </a:cubicBezTo>
                    <a:lnTo>
                      <a:pt x="316" y="12931"/>
                    </a:lnTo>
                    <a:cubicBezTo>
                      <a:pt x="349" y="12931"/>
                      <a:pt x="380" y="12909"/>
                      <a:pt x="390" y="12876"/>
                    </a:cubicBezTo>
                    <a:cubicBezTo>
                      <a:pt x="1167" y="10441"/>
                      <a:pt x="1923" y="10038"/>
                      <a:pt x="3071" y="9428"/>
                    </a:cubicBezTo>
                    <a:cubicBezTo>
                      <a:pt x="3207" y="9354"/>
                      <a:pt x="3347" y="9280"/>
                      <a:pt x="3493" y="9199"/>
                    </a:cubicBezTo>
                    <a:cubicBezTo>
                      <a:pt x="6638" y="7452"/>
                      <a:pt x="8273" y="5440"/>
                      <a:pt x="7982" y="3678"/>
                    </a:cubicBezTo>
                    <a:cubicBezTo>
                      <a:pt x="7775" y="2430"/>
                      <a:pt x="6591" y="1492"/>
                      <a:pt x="4814" y="1168"/>
                    </a:cubicBezTo>
                    <a:cubicBezTo>
                      <a:pt x="4009" y="1024"/>
                      <a:pt x="3708" y="968"/>
                      <a:pt x="3762" y="83"/>
                    </a:cubicBezTo>
                    <a:cubicBezTo>
                      <a:pt x="3765" y="52"/>
                      <a:pt x="3747" y="24"/>
                      <a:pt x="3721" y="9"/>
                    </a:cubicBezTo>
                    <a:cubicBezTo>
                      <a:pt x="3710" y="3"/>
                      <a:pt x="3698" y="0"/>
                      <a:pt x="3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9"/>
              <p:cNvSpPr/>
              <p:nvPr/>
            </p:nvSpPr>
            <p:spPr>
              <a:xfrm>
                <a:off x="2960325" y="3866850"/>
                <a:ext cx="117450" cy="229350"/>
              </a:xfrm>
              <a:custGeom>
                <a:avLst/>
                <a:gdLst/>
                <a:ahLst/>
                <a:cxnLst/>
                <a:rect l="l" t="t" r="r" b="b"/>
                <a:pathLst>
                  <a:path w="4698" h="9174" extrusionOk="0">
                    <a:moveTo>
                      <a:pt x="1896" y="157"/>
                    </a:moveTo>
                    <a:cubicBezTo>
                      <a:pt x="1928" y="157"/>
                      <a:pt x="1960" y="159"/>
                      <a:pt x="1992" y="163"/>
                    </a:cubicBezTo>
                    <a:cubicBezTo>
                      <a:pt x="1812" y="559"/>
                      <a:pt x="1770" y="857"/>
                      <a:pt x="1869" y="1077"/>
                    </a:cubicBezTo>
                    <a:cubicBezTo>
                      <a:pt x="2002" y="1374"/>
                      <a:pt x="2357" y="1470"/>
                      <a:pt x="2699" y="1563"/>
                    </a:cubicBezTo>
                    <a:cubicBezTo>
                      <a:pt x="2792" y="1588"/>
                      <a:pt x="2884" y="1612"/>
                      <a:pt x="2973" y="1641"/>
                    </a:cubicBezTo>
                    <a:cubicBezTo>
                      <a:pt x="3704" y="1882"/>
                      <a:pt x="4187" y="2275"/>
                      <a:pt x="4364" y="2777"/>
                    </a:cubicBezTo>
                    <a:cubicBezTo>
                      <a:pt x="4534" y="3261"/>
                      <a:pt x="4419" y="3849"/>
                      <a:pt x="4040" y="4437"/>
                    </a:cubicBezTo>
                    <a:cubicBezTo>
                      <a:pt x="3773" y="4851"/>
                      <a:pt x="3383" y="5214"/>
                      <a:pt x="2971" y="5599"/>
                    </a:cubicBezTo>
                    <a:cubicBezTo>
                      <a:pt x="2151" y="6368"/>
                      <a:pt x="1225" y="7234"/>
                      <a:pt x="728" y="8861"/>
                    </a:cubicBezTo>
                    <a:cubicBezTo>
                      <a:pt x="243" y="7576"/>
                      <a:pt x="871" y="6514"/>
                      <a:pt x="1479" y="5486"/>
                    </a:cubicBezTo>
                    <a:cubicBezTo>
                      <a:pt x="2005" y="4595"/>
                      <a:pt x="2504" y="3753"/>
                      <a:pt x="2120" y="2894"/>
                    </a:cubicBezTo>
                    <a:cubicBezTo>
                      <a:pt x="1990" y="2606"/>
                      <a:pt x="1769" y="2369"/>
                      <a:pt x="1553" y="2140"/>
                    </a:cubicBezTo>
                    <a:cubicBezTo>
                      <a:pt x="1276" y="1846"/>
                      <a:pt x="1016" y="1567"/>
                      <a:pt x="958" y="1201"/>
                    </a:cubicBezTo>
                    <a:cubicBezTo>
                      <a:pt x="917" y="925"/>
                      <a:pt x="1032" y="629"/>
                      <a:pt x="1273" y="414"/>
                    </a:cubicBezTo>
                    <a:cubicBezTo>
                      <a:pt x="1458" y="247"/>
                      <a:pt x="1680" y="157"/>
                      <a:pt x="1896" y="157"/>
                    </a:cubicBezTo>
                    <a:close/>
                    <a:moveTo>
                      <a:pt x="1898" y="1"/>
                    </a:moveTo>
                    <a:cubicBezTo>
                      <a:pt x="1643" y="1"/>
                      <a:pt x="1383" y="105"/>
                      <a:pt x="1169" y="297"/>
                    </a:cubicBezTo>
                    <a:cubicBezTo>
                      <a:pt x="893" y="548"/>
                      <a:pt x="756" y="895"/>
                      <a:pt x="807" y="1225"/>
                    </a:cubicBezTo>
                    <a:cubicBezTo>
                      <a:pt x="872" y="1641"/>
                      <a:pt x="1162" y="1950"/>
                      <a:pt x="1442" y="2247"/>
                    </a:cubicBezTo>
                    <a:cubicBezTo>
                      <a:pt x="1648" y="2467"/>
                      <a:pt x="1860" y="2693"/>
                      <a:pt x="1979" y="2956"/>
                    </a:cubicBezTo>
                    <a:cubicBezTo>
                      <a:pt x="2330" y="3743"/>
                      <a:pt x="1872" y="4512"/>
                      <a:pt x="1345" y="5406"/>
                    </a:cubicBezTo>
                    <a:cubicBezTo>
                      <a:pt x="716" y="6469"/>
                      <a:pt x="1" y="7675"/>
                      <a:pt x="671" y="9128"/>
                    </a:cubicBezTo>
                    <a:cubicBezTo>
                      <a:pt x="683" y="9158"/>
                      <a:pt x="711" y="9174"/>
                      <a:pt x="741" y="9174"/>
                    </a:cubicBezTo>
                    <a:cubicBezTo>
                      <a:pt x="742" y="9174"/>
                      <a:pt x="745" y="9174"/>
                      <a:pt x="748" y="9171"/>
                    </a:cubicBezTo>
                    <a:cubicBezTo>
                      <a:pt x="779" y="9169"/>
                      <a:pt x="807" y="9144"/>
                      <a:pt x="816" y="9113"/>
                    </a:cubicBezTo>
                    <a:cubicBezTo>
                      <a:pt x="1284" y="7391"/>
                      <a:pt x="2237" y="6497"/>
                      <a:pt x="3079" y="5710"/>
                    </a:cubicBezTo>
                    <a:cubicBezTo>
                      <a:pt x="3497" y="5319"/>
                      <a:pt x="3894" y="4948"/>
                      <a:pt x="4172" y="4520"/>
                    </a:cubicBezTo>
                    <a:cubicBezTo>
                      <a:pt x="4578" y="3892"/>
                      <a:pt x="4698" y="3254"/>
                      <a:pt x="4509" y="2724"/>
                    </a:cubicBezTo>
                    <a:cubicBezTo>
                      <a:pt x="4315" y="2173"/>
                      <a:pt x="3800" y="1749"/>
                      <a:pt x="3021" y="1492"/>
                    </a:cubicBezTo>
                    <a:cubicBezTo>
                      <a:pt x="2931" y="1462"/>
                      <a:pt x="2835" y="1437"/>
                      <a:pt x="2741" y="1411"/>
                    </a:cubicBezTo>
                    <a:cubicBezTo>
                      <a:pt x="2419" y="1324"/>
                      <a:pt x="2114" y="1242"/>
                      <a:pt x="2011" y="1012"/>
                    </a:cubicBezTo>
                    <a:cubicBezTo>
                      <a:pt x="1924" y="820"/>
                      <a:pt x="1980" y="533"/>
                      <a:pt x="2178" y="139"/>
                    </a:cubicBezTo>
                    <a:cubicBezTo>
                      <a:pt x="2188" y="118"/>
                      <a:pt x="2188" y="95"/>
                      <a:pt x="2179" y="73"/>
                    </a:cubicBezTo>
                    <a:cubicBezTo>
                      <a:pt x="2171" y="52"/>
                      <a:pt x="2150" y="36"/>
                      <a:pt x="2128" y="30"/>
                    </a:cubicBezTo>
                    <a:cubicBezTo>
                      <a:pt x="2053" y="10"/>
                      <a:pt x="1976" y="1"/>
                      <a:pt x="18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9"/>
              <p:cNvSpPr/>
              <p:nvPr/>
            </p:nvSpPr>
            <p:spPr>
              <a:xfrm>
                <a:off x="2966875" y="3721475"/>
                <a:ext cx="224625" cy="238450"/>
              </a:xfrm>
              <a:custGeom>
                <a:avLst/>
                <a:gdLst/>
                <a:ahLst/>
                <a:cxnLst/>
                <a:rect l="l" t="t" r="r" b="b"/>
                <a:pathLst>
                  <a:path w="8985" h="9538" extrusionOk="0">
                    <a:moveTo>
                      <a:pt x="845" y="164"/>
                    </a:moveTo>
                    <a:cubicBezTo>
                      <a:pt x="1175" y="237"/>
                      <a:pt x="1364" y="637"/>
                      <a:pt x="1545" y="1022"/>
                    </a:cubicBezTo>
                    <a:cubicBezTo>
                      <a:pt x="1579" y="1093"/>
                      <a:pt x="1610" y="1163"/>
                      <a:pt x="1644" y="1228"/>
                    </a:cubicBezTo>
                    <a:cubicBezTo>
                      <a:pt x="2205" y="2359"/>
                      <a:pt x="3396" y="2852"/>
                      <a:pt x="4548" y="3328"/>
                    </a:cubicBezTo>
                    <a:cubicBezTo>
                      <a:pt x="5050" y="3538"/>
                      <a:pt x="5527" y="3733"/>
                      <a:pt x="5939" y="3978"/>
                    </a:cubicBezTo>
                    <a:cubicBezTo>
                      <a:pt x="8048" y="5224"/>
                      <a:pt x="8744" y="7512"/>
                      <a:pt x="8373" y="9161"/>
                    </a:cubicBezTo>
                    <a:cubicBezTo>
                      <a:pt x="8339" y="9006"/>
                      <a:pt x="8313" y="8830"/>
                      <a:pt x="8285" y="8638"/>
                    </a:cubicBezTo>
                    <a:cubicBezTo>
                      <a:pt x="8143" y="7691"/>
                      <a:pt x="7951" y="6393"/>
                      <a:pt x="6348" y="5529"/>
                    </a:cubicBezTo>
                    <a:lnTo>
                      <a:pt x="6145" y="5421"/>
                    </a:lnTo>
                    <a:cubicBezTo>
                      <a:pt x="5189" y="4901"/>
                      <a:pt x="4199" y="4363"/>
                      <a:pt x="3092" y="4247"/>
                    </a:cubicBezTo>
                    <a:cubicBezTo>
                      <a:pt x="3016" y="4239"/>
                      <a:pt x="2913" y="4233"/>
                      <a:pt x="2787" y="4227"/>
                    </a:cubicBezTo>
                    <a:cubicBezTo>
                      <a:pt x="2139" y="4195"/>
                      <a:pt x="934" y="4136"/>
                      <a:pt x="436" y="3490"/>
                    </a:cubicBezTo>
                    <a:cubicBezTo>
                      <a:pt x="225" y="3216"/>
                      <a:pt x="163" y="2852"/>
                      <a:pt x="256" y="2411"/>
                    </a:cubicBezTo>
                    <a:cubicBezTo>
                      <a:pt x="306" y="2167"/>
                      <a:pt x="424" y="1917"/>
                      <a:pt x="547" y="1656"/>
                    </a:cubicBezTo>
                    <a:cubicBezTo>
                      <a:pt x="776" y="1172"/>
                      <a:pt x="1011" y="674"/>
                      <a:pt x="845" y="164"/>
                    </a:cubicBezTo>
                    <a:close/>
                    <a:moveTo>
                      <a:pt x="724" y="0"/>
                    </a:moveTo>
                    <a:cubicBezTo>
                      <a:pt x="699" y="2"/>
                      <a:pt x="675" y="15"/>
                      <a:pt x="659" y="37"/>
                    </a:cubicBezTo>
                    <a:cubicBezTo>
                      <a:pt x="644" y="59"/>
                      <a:pt x="643" y="86"/>
                      <a:pt x="655" y="111"/>
                    </a:cubicBezTo>
                    <a:cubicBezTo>
                      <a:pt x="876" y="596"/>
                      <a:pt x="635" y="1102"/>
                      <a:pt x="405" y="1593"/>
                    </a:cubicBezTo>
                    <a:cubicBezTo>
                      <a:pt x="284" y="1851"/>
                      <a:pt x="158" y="2121"/>
                      <a:pt x="102" y="2381"/>
                    </a:cubicBezTo>
                    <a:cubicBezTo>
                      <a:pt x="0" y="2869"/>
                      <a:pt x="71" y="3275"/>
                      <a:pt x="312" y="3588"/>
                    </a:cubicBezTo>
                    <a:cubicBezTo>
                      <a:pt x="854" y="4288"/>
                      <a:pt x="2105" y="4352"/>
                      <a:pt x="2780" y="4384"/>
                    </a:cubicBezTo>
                    <a:cubicBezTo>
                      <a:pt x="2901" y="4390"/>
                      <a:pt x="3003" y="4396"/>
                      <a:pt x="3075" y="4403"/>
                    </a:cubicBezTo>
                    <a:cubicBezTo>
                      <a:pt x="4154" y="4517"/>
                      <a:pt x="5127" y="5047"/>
                      <a:pt x="6071" y="5558"/>
                    </a:cubicBezTo>
                    <a:lnTo>
                      <a:pt x="6275" y="5668"/>
                    </a:lnTo>
                    <a:cubicBezTo>
                      <a:pt x="7806" y="6495"/>
                      <a:pt x="7986" y="7697"/>
                      <a:pt x="8130" y="8663"/>
                    </a:cubicBezTo>
                    <a:cubicBezTo>
                      <a:pt x="8175" y="8979"/>
                      <a:pt x="8217" y="9255"/>
                      <a:pt x="8301" y="9484"/>
                    </a:cubicBezTo>
                    <a:cubicBezTo>
                      <a:pt x="8313" y="9515"/>
                      <a:pt x="8342" y="9536"/>
                      <a:pt x="8375" y="9536"/>
                    </a:cubicBezTo>
                    <a:cubicBezTo>
                      <a:pt x="8375" y="9536"/>
                      <a:pt x="8378" y="9536"/>
                      <a:pt x="8378" y="9537"/>
                    </a:cubicBezTo>
                    <a:cubicBezTo>
                      <a:pt x="8410" y="9536"/>
                      <a:pt x="8440" y="9514"/>
                      <a:pt x="8449" y="9481"/>
                    </a:cubicBezTo>
                    <a:cubicBezTo>
                      <a:pt x="8985" y="7763"/>
                      <a:pt x="8314" y="5204"/>
                      <a:pt x="6019" y="3846"/>
                    </a:cubicBezTo>
                    <a:cubicBezTo>
                      <a:pt x="5597" y="3598"/>
                      <a:pt x="5117" y="3399"/>
                      <a:pt x="4607" y="3188"/>
                    </a:cubicBezTo>
                    <a:cubicBezTo>
                      <a:pt x="3483" y="2722"/>
                      <a:pt x="2318" y="2241"/>
                      <a:pt x="1783" y="1163"/>
                    </a:cubicBezTo>
                    <a:cubicBezTo>
                      <a:pt x="1751" y="1098"/>
                      <a:pt x="1720" y="1030"/>
                      <a:pt x="1687" y="962"/>
                    </a:cubicBezTo>
                    <a:cubicBezTo>
                      <a:pt x="1474" y="511"/>
                      <a:pt x="1234" y="0"/>
                      <a:pt x="7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9"/>
              <p:cNvSpPr/>
              <p:nvPr/>
            </p:nvSpPr>
            <p:spPr>
              <a:xfrm>
                <a:off x="2986450" y="3568500"/>
                <a:ext cx="206875" cy="323300"/>
              </a:xfrm>
              <a:custGeom>
                <a:avLst/>
                <a:gdLst/>
                <a:ahLst/>
                <a:cxnLst/>
                <a:rect l="l" t="t" r="r" b="b"/>
                <a:pathLst>
                  <a:path w="8275" h="12932" extrusionOk="0">
                    <a:moveTo>
                      <a:pt x="4673" y="253"/>
                    </a:moveTo>
                    <a:cubicBezTo>
                      <a:pt x="5000" y="554"/>
                      <a:pt x="5162" y="839"/>
                      <a:pt x="5155" y="1099"/>
                    </a:cubicBezTo>
                    <a:cubicBezTo>
                      <a:pt x="5147" y="1338"/>
                      <a:pt x="4995" y="1570"/>
                      <a:pt x="4697" y="1787"/>
                    </a:cubicBezTo>
                    <a:cubicBezTo>
                      <a:pt x="4533" y="1907"/>
                      <a:pt x="4351" y="2006"/>
                      <a:pt x="4179" y="2102"/>
                    </a:cubicBezTo>
                    <a:cubicBezTo>
                      <a:pt x="3597" y="2420"/>
                      <a:pt x="2995" y="2747"/>
                      <a:pt x="2829" y="3919"/>
                    </a:cubicBezTo>
                    <a:cubicBezTo>
                      <a:pt x="2626" y="5341"/>
                      <a:pt x="3802" y="6459"/>
                      <a:pt x="5048" y="7642"/>
                    </a:cubicBezTo>
                    <a:cubicBezTo>
                      <a:pt x="6397" y="8921"/>
                      <a:pt x="7915" y="10363"/>
                      <a:pt x="7902" y="12436"/>
                    </a:cubicBezTo>
                    <a:cubicBezTo>
                      <a:pt x="7147" y="10282"/>
                      <a:pt x="6354" y="9859"/>
                      <a:pt x="5277" y="9287"/>
                    </a:cubicBezTo>
                    <a:cubicBezTo>
                      <a:pt x="5142" y="9215"/>
                      <a:pt x="5004" y="9141"/>
                      <a:pt x="4858" y="9060"/>
                    </a:cubicBezTo>
                    <a:cubicBezTo>
                      <a:pt x="479" y="6626"/>
                      <a:pt x="315" y="4504"/>
                      <a:pt x="448" y="3702"/>
                    </a:cubicBezTo>
                    <a:cubicBezTo>
                      <a:pt x="643" y="2520"/>
                      <a:pt x="1780" y="1631"/>
                      <a:pt x="3490" y="1321"/>
                    </a:cubicBezTo>
                    <a:cubicBezTo>
                      <a:pt x="4239" y="1186"/>
                      <a:pt x="4673" y="1107"/>
                      <a:pt x="4673" y="253"/>
                    </a:cubicBezTo>
                    <a:close/>
                    <a:moveTo>
                      <a:pt x="4588" y="0"/>
                    </a:moveTo>
                    <a:cubicBezTo>
                      <a:pt x="4577" y="0"/>
                      <a:pt x="4565" y="3"/>
                      <a:pt x="4554" y="9"/>
                    </a:cubicBezTo>
                    <a:cubicBezTo>
                      <a:pt x="4526" y="22"/>
                      <a:pt x="4509" y="52"/>
                      <a:pt x="4511" y="83"/>
                    </a:cubicBezTo>
                    <a:cubicBezTo>
                      <a:pt x="4564" y="969"/>
                      <a:pt x="4266" y="1024"/>
                      <a:pt x="3461" y="1169"/>
                    </a:cubicBezTo>
                    <a:cubicBezTo>
                      <a:pt x="1682" y="1491"/>
                      <a:pt x="499" y="2428"/>
                      <a:pt x="293" y="3678"/>
                    </a:cubicBezTo>
                    <a:cubicBezTo>
                      <a:pt x="0" y="5440"/>
                      <a:pt x="1637" y="7452"/>
                      <a:pt x="4781" y="9199"/>
                    </a:cubicBezTo>
                    <a:cubicBezTo>
                      <a:pt x="4926" y="9280"/>
                      <a:pt x="5069" y="9355"/>
                      <a:pt x="5204" y="9428"/>
                    </a:cubicBezTo>
                    <a:cubicBezTo>
                      <a:pt x="6350" y="10038"/>
                      <a:pt x="7107" y="10441"/>
                      <a:pt x="7884" y="12877"/>
                    </a:cubicBezTo>
                    <a:cubicBezTo>
                      <a:pt x="7893" y="12908"/>
                      <a:pt x="7924" y="12930"/>
                      <a:pt x="7958" y="12930"/>
                    </a:cubicBezTo>
                    <a:cubicBezTo>
                      <a:pt x="7960" y="12930"/>
                      <a:pt x="7961" y="12929"/>
                      <a:pt x="7962" y="12929"/>
                    </a:cubicBezTo>
                    <a:cubicBezTo>
                      <a:pt x="7964" y="12929"/>
                      <a:pt x="7965" y="12930"/>
                      <a:pt x="7966" y="12931"/>
                    </a:cubicBezTo>
                    <a:cubicBezTo>
                      <a:pt x="8002" y="12928"/>
                      <a:pt x="8032" y="12899"/>
                      <a:pt x="8035" y="12862"/>
                    </a:cubicBezTo>
                    <a:cubicBezTo>
                      <a:pt x="8274" y="10491"/>
                      <a:pt x="6616" y="8918"/>
                      <a:pt x="5155" y="7531"/>
                    </a:cubicBezTo>
                    <a:cubicBezTo>
                      <a:pt x="3939" y="6378"/>
                      <a:pt x="2790" y="5286"/>
                      <a:pt x="2982" y="3942"/>
                    </a:cubicBezTo>
                    <a:cubicBezTo>
                      <a:pt x="3139" y="2849"/>
                      <a:pt x="3681" y="2554"/>
                      <a:pt x="4252" y="2239"/>
                    </a:cubicBezTo>
                    <a:cubicBezTo>
                      <a:pt x="4431" y="2142"/>
                      <a:pt x="4616" y="2043"/>
                      <a:pt x="4790" y="1914"/>
                    </a:cubicBezTo>
                    <a:cubicBezTo>
                      <a:pt x="5125" y="1668"/>
                      <a:pt x="5301" y="1395"/>
                      <a:pt x="5310" y="1105"/>
                    </a:cubicBezTo>
                    <a:cubicBezTo>
                      <a:pt x="5320" y="761"/>
                      <a:pt x="5094" y="396"/>
                      <a:pt x="4638" y="19"/>
                    </a:cubicBezTo>
                    <a:cubicBezTo>
                      <a:pt x="4624" y="7"/>
                      <a:pt x="4606" y="0"/>
                      <a:pt x="45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9"/>
              <p:cNvSpPr/>
              <p:nvPr/>
            </p:nvSpPr>
            <p:spPr>
              <a:xfrm>
                <a:off x="3078450" y="3591575"/>
                <a:ext cx="117450" cy="229275"/>
              </a:xfrm>
              <a:custGeom>
                <a:avLst/>
                <a:gdLst/>
                <a:ahLst/>
                <a:cxnLst/>
                <a:rect l="l" t="t" r="r" b="b"/>
                <a:pathLst>
                  <a:path w="4698" h="9171" extrusionOk="0">
                    <a:moveTo>
                      <a:pt x="2800" y="155"/>
                    </a:moveTo>
                    <a:cubicBezTo>
                      <a:pt x="3017" y="155"/>
                      <a:pt x="3240" y="246"/>
                      <a:pt x="3423" y="414"/>
                    </a:cubicBezTo>
                    <a:cubicBezTo>
                      <a:pt x="3664" y="630"/>
                      <a:pt x="3779" y="923"/>
                      <a:pt x="3738" y="1201"/>
                    </a:cubicBezTo>
                    <a:cubicBezTo>
                      <a:pt x="3680" y="1570"/>
                      <a:pt x="3420" y="1847"/>
                      <a:pt x="3142" y="2141"/>
                    </a:cubicBezTo>
                    <a:cubicBezTo>
                      <a:pt x="2928" y="2368"/>
                      <a:pt x="2707" y="2604"/>
                      <a:pt x="2578" y="2892"/>
                    </a:cubicBezTo>
                    <a:cubicBezTo>
                      <a:pt x="2191" y="3750"/>
                      <a:pt x="2690" y="4592"/>
                      <a:pt x="3218" y="5484"/>
                    </a:cubicBezTo>
                    <a:cubicBezTo>
                      <a:pt x="3828" y="6511"/>
                      <a:pt x="4457" y="7571"/>
                      <a:pt x="3969" y="8859"/>
                    </a:cubicBezTo>
                    <a:cubicBezTo>
                      <a:pt x="3475" y="7235"/>
                      <a:pt x="2547" y="6366"/>
                      <a:pt x="1726" y="5598"/>
                    </a:cubicBezTo>
                    <a:cubicBezTo>
                      <a:pt x="1312" y="5213"/>
                      <a:pt x="922" y="4846"/>
                      <a:pt x="658" y="4436"/>
                    </a:cubicBezTo>
                    <a:cubicBezTo>
                      <a:pt x="277" y="3849"/>
                      <a:pt x="163" y="3259"/>
                      <a:pt x="335" y="2776"/>
                    </a:cubicBezTo>
                    <a:cubicBezTo>
                      <a:pt x="513" y="2273"/>
                      <a:pt x="993" y="1881"/>
                      <a:pt x="1724" y="1640"/>
                    </a:cubicBezTo>
                    <a:cubicBezTo>
                      <a:pt x="1813" y="1610"/>
                      <a:pt x="1906" y="1587"/>
                      <a:pt x="1998" y="1560"/>
                    </a:cubicBezTo>
                    <a:cubicBezTo>
                      <a:pt x="2339" y="1468"/>
                      <a:pt x="2696" y="1372"/>
                      <a:pt x="2829" y="1076"/>
                    </a:cubicBezTo>
                    <a:cubicBezTo>
                      <a:pt x="2928" y="856"/>
                      <a:pt x="2888" y="556"/>
                      <a:pt x="2705" y="161"/>
                    </a:cubicBezTo>
                    <a:cubicBezTo>
                      <a:pt x="2737" y="157"/>
                      <a:pt x="2768" y="155"/>
                      <a:pt x="2800" y="155"/>
                    </a:cubicBezTo>
                    <a:close/>
                    <a:moveTo>
                      <a:pt x="2800" y="0"/>
                    </a:moveTo>
                    <a:cubicBezTo>
                      <a:pt x="2723" y="0"/>
                      <a:pt x="2646" y="10"/>
                      <a:pt x="2571" y="30"/>
                    </a:cubicBezTo>
                    <a:cubicBezTo>
                      <a:pt x="2546" y="36"/>
                      <a:pt x="2528" y="51"/>
                      <a:pt x="2519" y="73"/>
                    </a:cubicBezTo>
                    <a:cubicBezTo>
                      <a:pt x="2509" y="92"/>
                      <a:pt x="2509" y="119"/>
                      <a:pt x="2521" y="139"/>
                    </a:cubicBezTo>
                    <a:cubicBezTo>
                      <a:pt x="2718" y="535"/>
                      <a:pt x="2772" y="820"/>
                      <a:pt x="2686" y="1012"/>
                    </a:cubicBezTo>
                    <a:cubicBezTo>
                      <a:pt x="2583" y="1241"/>
                      <a:pt x="2280" y="1324"/>
                      <a:pt x="1958" y="1411"/>
                    </a:cubicBezTo>
                    <a:cubicBezTo>
                      <a:pt x="1863" y="1436"/>
                      <a:pt x="1767" y="1463"/>
                      <a:pt x="1677" y="1492"/>
                    </a:cubicBezTo>
                    <a:cubicBezTo>
                      <a:pt x="897" y="1749"/>
                      <a:pt x="382" y="2173"/>
                      <a:pt x="188" y="2724"/>
                    </a:cubicBezTo>
                    <a:cubicBezTo>
                      <a:pt x="1" y="3253"/>
                      <a:pt x="120" y="3892"/>
                      <a:pt x="527" y="4520"/>
                    </a:cubicBezTo>
                    <a:cubicBezTo>
                      <a:pt x="803" y="4947"/>
                      <a:pt x="1200" y="5317"/>
                      <a:pt x="1620" y="5710"/>
                    </a:cubicBezTo>
                    <a:cubicBezTo>
                      <a:pt x="2461" y="6499"/>
                      <a:pt x="3414" y="7391"/>
                      <a:pt x="3881" y="9113"/>
                    </a:cubicBezTo>
                    <a:cubicBezTo>
                      <a:pt x="3888" y="9144"/>
                      <a:pt x="3916" y="9169"/>
                      <a:pt x="3949" y="9171"/>
                    </a:cubicBezTo>
                    <a:lnTo>
                      <a:pt x="3956" y="9171"/>
                    </a:lnTo>
                    <a:cubicBezTo>
                      <a:pt x="3986" y="9171"/>
                      <a:pt x="4014" y="9155"/>
                      <a:pt x="4027" y="9128"/>
                    </a:cubicBezTo>
                    <a:cubicBezTo>
                      <a:pt x="4698" y="7676"/>
                      <a:pt x="3983" y="6470"/>
                      <a:pt x="3354" y="5406"/>
                    </a:cubicBezTo>
                    <a:cubicBezTo>
                      <a:pt x="2825" y="4513"/>
                      <a:pt x="2368" y="3743"/>
                      <a:pt x="2720" y="2956"/>
                    </a:cubicBezTo>
                    <a:cubicBezTo>
                      <a:pt x="2838" y="2691"/>
                      <a:pt x="3051" y="2465"/>
                      <a:pt x="3255" y="2247"/>
                    </a:cubicBezTo>
                    <a:cubicBezTo>
                      <a:pt x="3535" y="1948"/>
                      <a:pt x="3826" y="1640"/>
                      <a:pt x="3890" y="1225"/>
                    </a:cubicBezTo>
                    <a:cubicBezTo>
                      <a:pt x="3941" y="895"/>
                      <a:pt x="3807" y="548"/>
                      <a:pt x="3528" y="297"/>
                    </a:cubicBezTo>
                    <a:cubicBezTo>
                      <a:pt x="3315" y="105"/>
                      <a:pt x="3055" y="0"/>
                      <a:pt x="2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9"/>
              <p:cNvSpPr/>
              <p:nvPr/>
            </p:nvSpPr>
            <p:spPr>
              <a:xfrm>
                <a:off x="2964725" y="4551750"/>
                <a:ext cx="224650" cy="238450"/>
              </a:xfrm>
              <a:custGeom>
                <a:avLst/>
                <a:gdLst/>
                <a:ahLst/>
                <a:cxnLst/>
                <a:rect l="l" t="t" r="r" b="b"/>
                <a:pathLst>
                  <a:path w="8986" h="9538" extrusionOk="0">
                    <a:moveTo>
                      <a:pt x="8139" y="171"/>
                    </a:moveTo>
                    <a:cubicBezTo>
                      <a:pt x="7972" y="679"/>
                      <a:pt x="8207" y="1178"/>
                      <a:pt x="8436" y="1662"/>
                    </a:cubicBezTo>
                    <a:cubicBezTo>
                      <a:pt x="8560" y="1924"/>
                      <a:pt x="8675" y="2173"/>
                      <a:pt x="8727" y="2416"/>
                    </a:cubicBezTo>
                    <a:cubicBezTo>
                      <a:pt x="8820" y="2857"/>
                      <a:pt x="8759" y="3221"/>
                      <a:pt x="8547" y="3495"/>
                    </a:cubicBezTo>
                    <a:cubicBezTo>
                      <a:pt x="8050" y="4138"/>
                      <a:pt x="6844" y="4198"/>
                      <a:pt x="6197" y="4231"/>
                    </a:cubicBezTo>
                    <a:cubicBezTo>
                      <a:pt x="6071" y="4235"/>
                      <a:pt x="5968" y="4241"/>
                      <a:pt x="5891" y="4249"/>
                    </a:cubicBezTo>
                    <a:cubicBezTo>
                      <a:pt x="4786" y="4368"/>
                      <a:pt x="3797" y="4904"/>
                      <a:pt x="2839" y="5423"/>
                    </a:cubicBezTo>
                    <a:lnTo>
                      <a:pt x="2637" y="5534"/>
                    </a:lnTo>
                    <a:cubicBezTo>
                      <a:pt x="1035" y="6398"/>
                      <a:pt x="840" y="7696"/>
                      <a:pt x="699" y="8643"/>
                    </a:cubicBezTo>
                    <a:cubicBezTo>
                      <a:pt x="673" y="8833"/>
                      <a:pt x="646" y="9009"/>
                      <a:pt x="611" y="9165"/>
                    </a:cubicBezTo>
                    <a:cubicBezTo>
                      <a:pt x="240" y="7517"/>
                      <a:pt x="936" y="5229"/>
                      <a:pt x="3045" y="3983"/>
                    </a:cubicBezTo>
                    <a:cubicBezTo>
                      <a:pt x="3458" y="3738"/>
                      <a:pt x="3934" y="3541"/>
                      <a:pt x="4435" y="3334"/>
                    </a:cubicBezTo>
                    <a:cubicBezTo>
                      <a:pt x="5585" y="2859"/>
                      <a:pt x="6777" y="2365"/>
                      <a:pt x="7338" y="1236"/>
                    </a:cubicBezTo>
                    <a:cubicBezTo>
                      <a:pt x="7372" y="1169"/>
                      <a:pt x="7403" y="1101"/>
                      <a:pt x="7437" y="1030"/>
                    </a:cubicBezTo>
                    <a:cubicBezTo>
                      <a:pt x="7619" y="643"/>
                      <a:pt x="7808" y="243"/>
                      <a:pt x="8139" y="171"/>
                    </a:cubicBezTo>
                    <a:close/>
                    <a:moveTo>
                      <a:pt x="8250" y="1"/>
                    </a:moveTo>
                    <a:cubicBezTo>
                      <a:pt x="7749" y="1"/>
                      <a:pt x="7511" y="512"/>
                      <a:pt x="7298" y="962"/>
                    </a:cubicBezTo>
                    <a:cubicBezTo>
                      <a:pt x="7264" y="1032"/>
                      <a:pt x="7233" y="1098"/>
                      <a:pt x="7202" y="1163"/>
                    </a:cubicBezTo>
                    <a:cubicBezTo>
                      <a:pt x="6666" y="2241"/>
                      <a:pt x="5502" y="2723"/>
                      <a:pt x="4377" y="3188"/>
                    </a:cubicBezTo>
                    <a:cubicBezTo>
                      <a:pt x="3870" y="3399"/>
                      <a:pt x="3387" y="3597"/>
                      <a:pt x="2965" y="3848"/>
                    </a:cubicBezTo>
                    <a:cubicBezTo>
                      <a:pt x="670" y="5204"/>
                      <a:pt x="1" y="7764"/>
                      <a:pt x="535" y="9483"/>
                    </a:cubicBezTo>
                    <a:cubicBezTo>
                      <a:pt x="544" y="9515"/>
                      <a:pt x="574" y="9538"/>
                      <a:pt x="608" y="9538"/>
                    </a:cubicBezTo>
                    <a:lnTo>
                      <a:pt x="609" y="9538"/>
                    </a:lnTo>
                    <a:cubicBezTo>
                      <a:pt x="643" y="9538"/>
                      <a:pt x="673" y="9517"/>
                      <a:pt x="687" y="9486"/>
                    </a:cubicBezTo>
                    <a:cubicBezTo>
                      <a:pt x="770" y="9257"/>
                      <a:pt x="810" y="8982"/>
                      <a:pt x="859" y="8665"/>
                    </a:cubicBezTo>
                    <a:cubicBezTo>
                      <a:pt x="1002" y="7699"/>
                      <a:pt x="1182" y="6497"/>
                      <a:pt x="2714" y="5671"/>
                    </a:cubicBezTo>
                    <a:lnTo>
                      <a:pt x="2918" y="5560"/>
                    </a:lnTo>
                    <a:cubicBezTo>
                      <a:pt x="3860" y="5048"/>
                      <a:pt x="4835" y="4519"/>
                      <a:pt x="5912" y="4404"/>
                    </a:cubicBezTo>
                    <a:cubicBezTo>
                      <a:pt x="5985" y="4396"/>
                      <a:pt x="6084" y="4390"/>
                      <a:pt x="6207" y="4384"/>
                    </a:cubicBezTo>
                    <a:cubicBezTo>
                      <a:pt x="6879" y="4352"/>
                      <a:pt x="8133" y="4291"/>
                      <a:pt x="8674" y="3590"/>
                    </a:cubicBezTo>
                    <a:cubicBezTo>
                      <a:pt x="8916" y="3277"/>
                      <a:pt x="8985" y="2869"/>
                      <a:pt x="8885" y="2382"/>
                    </a:cubicBezTo>
                    <a:cubicBezTo>
                      <a:pt x="8830" y="2122"/>
                      <a:pt x="8703" y="1854"/>
                      <a:pt x="8582" y="1593"/>
                    </a:cubicBezTo>
                    <a:cubicBezTo>
                      <a:pt x="8349" y="1104"/>
                      <a:pt x="8111" y="596"/>
                      <a:pt x="8332" y="112"/>
                    </a:cubicBezTo>
                    <a:cubicBezTo>
                      <a:pt x="8343" y="86"/>
                      <a:pt x="8341" y="60"/>
                      <a:pt x="8326" y="38"/>
                    </a:cubicBezTo>
                    <a:cubicBezTo>
                      <a:pt x="8312" y="16"/>
                      <a:pt x="8288" y="1"/>
                      <a:pt x="8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9"/>
              <p:cNvSpPr/>
              <p:nvPr/>
            </p:nvSpPr>
            <p:spPr>
              <a:xfrm>
                <a:off x="2962925" y="4398800"/>
                <a:ext cx="206825" cy="323275"/>
              </a:xfrm>
              <a:custGeom>
                <a:avLst/>
                <a:gdLst/>
                <a:ahLst/>
                <a:cxnLst/>
                <a:rect l="l" t="t" r="r" b="b"/>
                <a:pathLst>
                  <a:path w="8273" h="12931" extrusionOk="0">
                    <a:moveTo>
                      <a:pt x="3600" y="255"/>
                    </a:moveTo>
                    <a:cubicBezTo>
                      <a:pt x="3600" y="1107"/>
                      <a:pt x="4034" y="1187"/>
                      <a:pt x="4784" y="1322"/>
                    </a:cubicBezTo>
                    <a:cubicBezTo>
                      <a:pt x="6493" y="1632"/>
                      <a:pt x="7630" y="2522"/>
                      <a:pt x="7827" y="3704"/>
                    </a:cubicBezTo>
                    <a:cubicBezTo>
                      <a:pt x="7957" y="4503"/>
                      <a:pt x="7793" y="6628"/>
                      <a:pt x="3415" y="9061"/>
                    </a:cubicBezTo>
                    <a:cubicBezTo>
                      <a:pt x="3272" y="9142"/>
                      <a:pt x="3132" y="9216"/>
                      <a:pt x="2997" y="9288"/>
                    </a:cubicBezTo>
                    <a:cubicBezTo>
                      <a:pt x="1920" y="9863"/>
                      <a:pt x="1126" y="10285"/>
                      <a:pt x="371" y="12439"/>
                    </a:cubicBezTo>
                    <a:cubicBezTo>
                      <a:pt x="358" y="10365"/>
                      <a:pt x="1876" y="8925"/>
                      <a:pt x="3226" y="7643"/>
                    </a:cubicBezTo>
                    <a:cubicBezTo>
                      <a:pt x="4471" y="6460"/>
                      <a:pt x="5648" y="5343"/>
                      <a:pt x="5444" y="3920"/>
                    </a:cubicBezTo>
                    <a:cubicBezTo>
                      <a:pt x="5276" y="2750"/>
                      <a:pt x="4676" y="2420"/>
                      <a:pt x="4095" y="2103"/>
                    </a:cubicBezTo>
                    <a:cubicBezTo>
                      <a:pt x="3922" y="2008"/>
                      <a:pt x="3740" y="1909"/>
                      <a:pt x="3576" y="1790"/>
                    </a:cubicBezTo>
                    <a:cubicBezTo>
                      <a:pt x="3279" y="1573"/>
                      <a:pt x="3126" y="1341"/>
                      <a:pt x="3118" y="1100"/>
                    </a:cubicBezTo>
                    <a:cubicBezTo>
                      <a:pt x="3111" y="840"/>
                      <a:pt x="3273" y="556"/>
                      <a:pt x="3600" y="255"/>
                    </a:cubicBezTo>
                    <a:close/>
                    <a:moveTo>
                      <a:pt x="3684" y="1"/>
                    </a:moveTo>
                    <a:cubicBezTo>
                      <a:pt x="3666" y="1"/>
                      <a:pt x="3649" y="7"/>
                      <a:pt x="3635" y="19"/>
                    </a:cubicBezTo>
                    <a:cubicBezTo>
                      <a:pt x="3179" y="395"/>
                      <a:pt x="2954" y="760"/>
                      <a:pt x="2963" y="1104"/>
                    </a:cubicBezTo>
                    <a:cubicBezTo>
                      <a:pt x="2971" y="1395"/>
                      <a:pt x="3146" y="1667"/>
                      <a:pt x="3485" y="1915"/>
                    </a:cubicBezTo>
                    <a:cubicBezTo>
                      <a:pt x="3656" y="2041"/>
                      <a:pt x="3840" y="2141"/>
                      <a:pt x="4019" y="2240"/>
                    </a:cubicBezTo>
                    <a:cubicBezTo>
                      <a:pt x="4592" y="2553"/>
                      <a:pt x="5134" y="2849"/>
                      <a:pt x="5289" y="3942"/>
                    </a:cubicBezTo>
                    <a:cubicBezTo>
                      <a:pt x="5481" y="5286"/>
                      <a:pt x="4334" y="6377"/>
                      <a:pt x="3118" y="7531"/>
                    </a:cubicBezTo>
                    <a:cubicBezTo>
                      <a:pt x="1656" y="8919"/>
                      <a:pt x="0" y="10491"/>
                      <a:pt x="238" y="12861"/>
                    </a:cubicBezTo>
                    <a:cubicBezTo>
                      <a:pt x="243" y="12898"/>
                      <a:pt x="272" y="12928"/>
                      <a:pt x="309" y="12931"/>
                    </a:cubicBezTo>
                    <a:lnTo>
                      <a:pt x="316" y="12931"/>
                    </a:lnTo>
                    <a:cubicBezTo>
                      <a:pt x="349" y="12931"/>
                      <a:pt x="380" y="12908"/>
                      <a:pt x="390" y="12876"/>
                    </a:cubicBezTo>
                    <a:cubicBezTo>
                      <a:pt x="1167" y="10440"/>
                      <a:pt x="1923" y="10039"/>
                      <a:pt x="3071" y="9427"/>
                    </a:cubicBezTo>
                    <a:cubicBezTo>
                      <a:pt x="3207" y="9353"/>
                      <a:pt x="3347" y="9279"/>
                      <a:pt x="3493" y="9198"/>
                    </a:cubicBezTo>
                    <a:cubicBezTo>
                      <a:pt x="6638" y="7451"/>
                      <a:pt x="8273" y="5439"/>
                      <a:pt x="7982" y="3677"/>
                    </a:cubicBezTo>
                    <a:cubicBezTo>
                      <a:pt x="7775" y="2429"/>
                      <a:pt x="6591" y="1491"/>
                      <a:pt x="4814" y="1169"/>
                    </a:cubicBezTo>
                    <a:cubicBezTo>
                      <a:pt x="4009" y="1023"/>
                      <a:pt x="3708" y="967"/>
                      <a:pt x="3762" y="84"/>
                    </a:cubicBezTo>
                    <a:cubicBezTo>
                      <a:pt x="3765" y="51"/>
                      <a:pt x="3747" y="25"/>
                      <a:pt x="3721" y="10"/>
                    </a:cubicBezTo>
                    <a:cubicBezTo>
                      <a:pt x="3709" y="4"/>
                      <a:pt x="3696" y="1"/>
                      <a:pt x="3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9"/>
              <p:cNvSpPr/>
              <p:nvPr/>
            </p:nvSpPr>
            <p:spPr>
              <a:xfrm>
                <a:off x="2960325" y="4421825"/>
                <a:ext cx="117450" cy="229350"/>
              </a:xfrm>
              <a:custGeom>
                <a:avLst/>
                <a:gdLst/>
                <a:ahLst/>
                <a:cxnLst/>
                <a:rect l="l" t="t" r="r" b="b"/>
                <a:pathLst>
                  <a:path w="4698" h="9174" extrusionOk="0">
                    <a:moveTo>
                      <a:pt x="1899" y="160"/>
                    </a:moveTo>
                    <a:cubicBezTo>
                      <a:pt x="1930" y="160"/>
                      <a:pt x="1961" y="161"/>
                      <a:pt x="1990" y="163"/>
                    </a:cubicBezTo>
                    <a:cubicBezTo>
                      <a:pt x="1810" y="557"/>
                      <a:pt x="1769" y="857"/>
                      <a:pt x="1868" y="1077"/>
                    </a:cubicBezTo>
                    <a:cubicBezTo>
                      <a:pt x="2001" y="1374"/>
                      <a:pt x="2355" y="1470"/>
                      <a:pt x="2698" y="1561"/>
                    </a:cubicBezTo>
                    <a:cubicBezTo>
                      <a:pt x="2791" y="1588"/>
                      <a:pt x="2883" y="1612"/>
                      <a:pt x="2971" y="1641"/>
                    </a:cubicBezTo>
                    <a:cubicBezTo>
                      <a:pt x="3702" y="1882"/>
                      <a:pt x="4184" y="2275"/>
                      <a:pt x="4361" y="2777"/>
                    </a:cubicBezTo>
                    <a:cubicBezTo>
                      <a:pt x="4531" y="3260"/>
                      <a:pt x="4417" y="3849"/>
                      <a:pt x="4039" y="4437"/>
                    </a:cubicBezTo>
                    <a:cubicBezTo>
                      <a:pt x="3770" y="4851"/>
                      <a:pt x="3382" y="5214"/>
                      <a:pt x="2970" y="5599"/>
                    </a:cubicBezTo>
                    <a:cubicBezTo>
                      <a:pt x="2150" y="6368"/>
                      <a:pt x="1222" y="7233"/>
                      <a:pt x="726" y="8861"/>
                    </a:cubicBezTo>
                    <a:cubicBezTo>
                      <a:pt x="240" y="7576"/>
                      <a:pt x="868" y="6514"/>
                      <a:pt x="1478" y="5486"/>
                    </a:cubicBezTo>
                    <a:cubicBezTo>
                      <a:pt x="2004" y="4595"/>
                      <a:pt x="2503" y="3753"/>
                      <a:pt x="2119" y="2894"/>
                    </a:cubicBezTo>
                    <a:cubicBezTo>
                      <a:pt x="1989" y="2606"/>
                      <a:pt x="1767" y="2369"/>
                      <a:pt x="1553" y="2142"/>
                    </a:cubicBezTo>
                    <a:cubicBezTo>
                      <a:pt x="1277" y="1848"/>
                      <a:pt x="1016" y="1569"/>
                      <a:pt x="959" y="1203"/>
                    </a:cubicBezTo>
                    <a:cubicBezTo>
                      <a:pt x="917" y="926"/>
                      <a:pt x="1033" y="631"/>
                      <a:pt x="1273" y="415"/>
                    </a:cubicBezTo>
                    <a:cubicBezTo>
                      <a:pt x="1459" y="250"/>
                      <a:pt x="1683" y="160"/>
                      <a:pt x="1899" y="160"/>
                    </a:cubicBezTo>
                    <a:close/>
                    <a:moveTo>
                      <a:pt x="1898" y="1"/>
                    </a:moveTo>
                    <a:cubicBezTo>
                      <a:pt x="1643" y="1"/>
                      <a:pt x="1383" y="105"/>
                      <a:pt x="1169" y="297"/>
                    </a:cubicBezTo>
                    <a:cubicBezTo>
                      <a:pt x="893" y="548"/>
                      <a:pt x="756" y="895"/>
                      <a:pt x="807" y="1225"/>
                    </a:cubicBezTo>
                    <a:cubicBezTo>
                      <a:pt x="872" y="1640"/>
                      <a:pt x="1162" y="1950"/>
                      <a:pt x="1442" y="2247"/>
                    </a:cubicBezTo>
                    <a:cubicBezTo>
                      <a:pt x="1648" y="2467"/>
                      <a:pt x="1860" y="2693"/>
                      <a:pt x="1979" y="2956"/>
                    </a:cubicBezTo>
                    <a:cubicBezTo>
                      <a:pt x="2329" y="3743"/>
                      <a:pt x="1872" y="4514"/>
                      <a:pt x="1345" y="5406"/>
                    </a:cubicBezTo>
                    <a:cubicBezTo>
                      <a:pt x="716" y="6469"/>
                      <a:pt x="1" y="7675"/>
                      <a:pt x="671" y="9128"/>
                    </a:cubicBezTo>
                    <a:cubicBezTo>
                      <a:pt x="683" y="9158"/>
                      <a:pt x="711" y="9174"/>
                      <a:pt x="741" y="9174"/>
                    </a:cubicBezTo>
                    <a:cubicBezTo>
                      <a:pt x="742" y="9174"/>
                      <a:pt x="745" y="9174"/>
                      <a:pt x="748" y="9171"/>
                    </a:cubicBezTo>
                    <a:cubicBezTo>
                      <a:pt x="779" y="9169"/>
                      <a:pt x="807" y="9144"/>
                      <a:pt x="816" y="9113"/>
                    </a:cubicBezTo>
                    <a:cubicBezTo>
                      <a:pt x="1284" y="7391"/>
                      <a:pt x="2237" y="6498"/>
                      <a:pt x="3079" y="5710"/>
                    </a:cubicBezTo>
                    <a:cubicBezTo>
                      <a:pt x="3497" y="5319"/>
                      <a:pt x="3894" y="4948"/>
                      <a:pt x="4172" y="4520"/>
                    </a:cubicBezTo>
                    <a:cubicBezTo>
                      <a:pt x="4578" y="3892"/>
                      <a:pt x="4698" y="3254"/>
                      <a:pt x="4509" y="2724"/>
                    </a:cubicBezTo>
                    <a:cubicBezTo>
                      <a:pt x="4315" y="2173"/>
                      <a:pt x="3800" y="1748"/>
                      <a:pt x="3021" y="1492"/>
                    </a:cubicBezTo>
                    <a:cubicBezTo>
                      <a:pt x="2931" y="1462"/>
                      <a:pt x="2835" y="1437"/>
                      <a:pt x="2741" y="1411"/>
                    </a:cubicBezTo>
                    <a:cubicBezTo>
                      <a:pt x="2419" y="1324"/>
                      <a:pt x="2114" y="1242"/>
                      <a:pt x="2011" y="1012"/>
                    </a:cubicBezTo>
                    <a:cubicBezTo>
                      <a:pt x="1924" y="820"/>
                      <a:pt x="1980" y="533"/>
                      <a:pt x="2178" y="139"/>
                    </a:cubicBezTo>
                    <a:cubicBezTo>
                      <a:pt x="2188" y="118"/>
                      <a:pt x="2188" y="95"/>
                      <a:pt x="2179" y="73"/>
                    </a:cubicBezTo>
                    <a:cubicBezTo>
                      <a:pt x="2171" y="52"/>
                      <a:pt x="2150" y="36"/>
                      <a:pt x="2128" y="30"/>
                    </a:cubicBezTo>
                    <a:cubicBezTo>
                      <a:pt x="2053" y="10"/>
                      <a:pt x="1976" y="1"/>
                      <a:pt x="18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9"/>
              <p:cNvSpPr/>
              <p:nvPr/>
            </p:nvSpPr>
            <p:spPr>
              <a:xfrm>
                <a:off x="2966950" y="4276400"/>
                <a:ext cx="224600" cy="238500"/>
              </a:xfrm>
              <a:custGeom>
                <a:avLst/>
                <a:gdLst/>
                <a:ahLst/>
                <a:cxnLst/>
                <a:rect l="l" t="t" r="r" b="b"/>
                <a:pathLst>
                  <a:path w="8984" h="9540" extrusionOk="0">
                    <a:moveTo>
                      <a:pt x="842" y="168"/>
                    </a:moveTo>
                    <a:cubicBezTo>
                      <a:pt x="1172" y="240"/>
                      <a:pt x="1361" y="640"/>
                      <a:pt x="1541" y="1029"/>
                    </a:cubicBezTo>
                    <a:cubicBezTo>
                      <a:pt x="1575" y="1098"/>
                      <a:pt x="1606" y="1169"/>
                      <a:pt x="1640" y="1233"/>
                    </a:cubicBezTo>
                    <a:cubicBezTo>
                      <a:pt x="2201" y="2366"/>
                      <a:pt x="3391" y="2857"/>
                      <a:pt x="4544" y="3334"/>
                    </a:cubicBezTo>
                    <a:cubicBezTo>
                      <a:pt x="5046" y="3543"/>
                      <a:pt x="5521" y="3739"/>
                      <a:pt x="5935" y="3984"/>
                    </a:cubicBezTo>
                    <a:cubicBezTo>
                      <a:pt x="8044" y="5231"/>
                      <a:pt x="8740" y="7517"/>
                      <a:pt x="8369" y="9167"/>
                    </a:cubicBezTo>
                    <a:cubicBezTo>
                      <a:pt x="8335" y="9010"/>
                      <a:pt x="8308" y="8836"/>
                      <a:pt x="8280" y="8644"/>
                    </a:cubicBezTo>
                    <a:cubicBezTo>
                      <a:pt x="8138" y="7697"/>
                      <a:pt x="7946" y="6399"/>
                      <a:pt x="6344" y="5535"/>
                    </a:cubicBezTo>
                    <a:lnTo>
                      <a:pt x="6140" y="5424"/>
                    </a:lnTo>
                    <a:cubicBezTo>
                      <a:pt x="5185" y="4906"/>
                      <a:pt x="4196" y="4368"/>
                      <a:pt x="3089" y="4250"/>
                    </a:cubicBezTo>
                    <a:cubicBezTo>
                      <a:pt x="3013" y="4243"/>
                      <a:pt x="2910" y="4237"/>
                      <a:pt x="2784" y="4231"/>
                    </a:cubicBezTo>
                    <a:cubicBezTo>
                      <a:pt x="2136" y="4198"/>
                      <a:pt x="931" y="4139"/>
                      <a:pt x="433" y="3495"/>
                    </a:cubicBezTo>
                    <a:cubicBezTo>
                      <a:pt x="222" y="3219"/>
                      <a:pt x="160" y="2856"/>
                      <a:pt x="253" y="2414"/>
                    </a:cubicBezTo>
                    <a:cubicBezTo>
                      <a:pt x="303" y="2174"/>
                      <a:pt x="421" y="1924"/>
                      <a:pt x="544" y="1661"/>
                    </a:cubicBezTo>
                    <a:cubicBezTo>
                      <a:pt x="773" y="1177"/>
                      <a:pt x="1008" y="677"/>
                      <a:pt x="842" y="168"/>
                    </a:cubicBezTo>
                    <a:close/>
                    <a:moveTo>
                      <a:pt x="724" y="1"/>
                    </a:moveTo>
                    <a:cubicBezTo>
                      <a:pt x="697" y="4"/>
                      <a:pt x="674" y="17"/>
                      <a:pt x="659" y="38"/>
                    </a:cubicBezTo>
                    <a:cubicBezTo>
                      <a:pt x="644" y="60"/>
                      <a:pt x="641" y="88"/>
                      <a:pt x="653" y="112"/>
                    </a:cubicBezTo>
                    <a:cubicBezTo>
                      <a:pt x="875" y="598"/>
                      <a:pt x="635" y="1104"/>
                      <a:pt x="404" y="1595"/>
                    </a:cubicBezTo>
                    <a:cubicBezTo>
                      <a:pt x="282" y="1853"/>
                      <a:pt x="157" y="2123"/>
                      <a:pt x="101" y="2383"/>
                    </a:cubicBezTo>
                    <a:cubicBezTo>
                      <a:pt x="0" y="2871"/>
                      <a:pt x="70" y="3277"/>
                      <a:pt x="312" y="3590"/>
                    </a:cubicBezTo>
                    <a:cubicBezTo>
                      <a:pt x="853" y="4290"/>
                      <a:pt x="2105" y="4354"/>
                      <a:pt x="2779" y="4386"/>
                    </a:cubicBezTo>
                    <a:cubicBezTo>
                      <a:pt x="2900" y="4392"/>
                      <a:pt x="3002" y="4398"/>
                      <a:pt x="3074" y="4405"/>
                    </a:cubicBezTo>
                    <a:cubicBezTo>
                      <a:pt x="4151" y="4522"/>
                      <a:pt x="5124" y="5049"/>
                      <a:pt x="6068" y="5560"/>
                    </a:cubicBezTo>
                    <a:lnTo>
                      <a:pt x="6272" y="5671"/>
                    </a:lnTo>
                    <a:cubicBezTo>
                      <a:pt x="7803" y="6498"/>
                      <a:pt x="7983" y="7700"/>
                      <a:pt x="8127" y="8666"/>
                    </a:cubicBezTo>
                    <a:cubicBezTo>
                      <a:pt x="8172" y="8984"/>
                      <a:pt x="8214" y="9259"/>
                      <a:pt x="8298" y="9488"/>
                    </a:cubicBezTo>
                    <a:cubicBezTo>
                      <a:pt x="8310" y="9519"/>
                      <a:pt x="8339" y="9539"/>
                      <a:pt x="8372" y="9539"/>
                    </a:cubicBezTo>
                    <a:lnTo>
                      <a:pt x="8376" y="9539"/>
                    </a:lnTo>
                    <a:cubicBezTo>
                      <a:pt x="8409" y="9538"/>
                      <a:pt x="8438" y="9516"/>
                      <a:pt x="8449" y="9483"/>
                    </a:cubicBezTo>
                    <a:cubicBezTo>
                      <a:pt x="8983" y="7765"/>
                      <a:pt x="8313" y="5206"/>
                      <a:pt x="6019" y="3848"/>
                    </a:cubicBezTo>
                    <a:cubicBezTo>
                      <a:pt x="5595" y="3600"/>
                      <a:pt x="5115" y="3401"/>
                      <a:pt x="4606" y="3190"/>
                    </a:cubicBezTo>
                    <a:cubicBezTo>
                      <a:pt x="3482" y="2724"/>
                      <a:pt x="2316" y="2243"/>
                      <a:pt x="1782" y="1165"/>
                    </a:cubicBezTo>
                    <a:cubicBezTo>
                      <a:pt x="1751" y="1100"/>
                      <a:pt x="1718" y="1032"/>
                      <a:pt x="1686" y="964"/>
                    </a:cubicBezTo>
                    <a:cubicBezTo>
                      <a:pt x="1473" y="513"/>
                      <a:pt x="1234"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9"/>
              <p:cNvSpPr/>
              <p:nvPr/>
            </p:nvSpPr>
            <p:spPr>
              <a:xfrm>
                <a:off x="2986450" y="4123475"/>
                <a:ext cx="206875" cy="323300"/>
              </a:xfrm>
              <a:custGeom>
                <a:avLst/>
                <a:gdLst/>
                <a:ahLst/>
                <a:cxnLst/>
                <a:rect l="l" t="t" r="r" b="b"/>
                <a:pathLst>
                  <a:path w="8275" h="12932" extrusionOk="0">
                    <a:moveTo>
                      <a:pt x="4673" y="256"/>
                    </a:moveTo>
                    <a:cubicBezTo>
                      <a:pt x="5000" y="556"/>
                      <a:pt x="5162" y="841"/>
                      <a:pt x="5155" y="1101"/>
                    </a:cubicBezTo>
                    <a:cubicBezTo>
                      <a:pt x="5147" y="1341"/>
                      <a:pt x="4995" y="1572"/>
                      <a:pt x="4697" y="1789"/>
                    </a:cubicBezTo>
                    <a:cubicBezTo>
                      <a:pt x="4533" y="1910"/>
                      <a:pt x="4351" y="2007"/>
                      <a:pt x="4179" y="2103"/>
                    </a:cubicBezTo>
                    <a:cubicBezTo>
                      <a:pt x="3597" y="2421"/>
                      <a:pt x="2995" y="2749"/>
                      <a:pt x="2829" y="3920"/>
                    </a:cubicBezTo>
                    <a:cubicBezTo>
                      <a:pt x="2626" y="5344"/>
                      <a:pt x="3802" y="6461"/>
                      <a:pt x="5048" y="7644"/>
                    </a:cubicBezTo>
                    <a:cubicBezTo>
                      <a:pt x="6397" y="8923"/>
                      <a:pt x="7915" y="10366"/>
                      <a:pt x="7902" y="12438"/>
                    </a:cubicBezTo>
                    <a:cubicBezTo>
                      <a:pt x="7147" y="10284"/>
                      <a:pt x="6354" y="9861"/>
                      <a:pt x="5277" y="9289"/>
                    </a:cubicBezTo>
                    <a:cubicBezTo>
                      <a:pt x="5142" y="9217"/>
                      <a:pt x="5004" y="9143"/>
                      <a:pt x="4858" y="9062"/>
                    </a:cubicBezTo>
                    <a:cubicBezTo>
                      <a:pt x="479" y="6629"/>
                      <a:pt x="315" y="4505"/>
                      <a:pt x="448" y="3705"/>
                    </a:cubicBezTo>
                    <a:cubicBezTo>
                      <a:pt x="643" y="2523"/>
                      <a:pt x="1780" y="1632"/>
                      <a:pt x="3490" y="1322"/>
                    </a:cubicBezTo>
                    <a:cubicBezTo>
                      <a:pt x="4239" y="1186"/>
                      <a:pt x="4673" y="1108"/>
                      <a:pt x="4673" y="256"/>
                    </a:cubicBezTo>
                    <a:close/>
                    <a:moveTo>
                      <a:pt x="4588" y="0"/>
                    </a:moveTo>
                    <a:cubicBezTo>
                      <a:pt x="4577" y="0"/>
                      <a:pt x="4565" y="3"/>
                      <a:pt x="4554" y="9"/>
                    </a:cubicBezTo>
                    <a:cubicBezTo>
                      <a:pt x="4526" y="22"/>
                      <a:pt x="4509" y="52"/>
                      <a:pt x="4511" y="83"/>
                    </a:cubicBezTo>
                    <a:cubicBezTo>
                      <a:pt x="4564" y="969"/>
                      <a:pt x="4266" y="1024"/>
                      <a:pt x="3461" y="1169"/>
                    </a:cubicBezTo>
                    <a:cubicBezTo>
                      <a:pt x="1682" y="1491"/>
                      <a:pt x="499" y="2428"/>
                      <a:pt x="293" y="3678"/>
                    </a:cubicBezTo>
                    <a:cubicBezTo>
                      <a:pt x="0" y="5440"/>
                      <a:pt x="1637" y="7452"/>
                      <a:pt x="4781" y="9199"/>
                    </a:cubicBezTo>
                    <a:cubicBezTo>
                      <a:pt x="4926" y="9280"/>
                      <a:pt x="5069" y="9355"/>
                      <a:pt x="5204" y="9428"/>
                    </a:cubicBezTo>
                    <a:cubicBezTo>
                      <a:pt x="6350" y="10038"/>
                      <a:pt x="7107" y="10441"/>
                      <a:pt x="7884" y="12877"/>
                    </a:cubicBezTo>
                    <a:cubicBezTo>
                      <a:pt x="7893" y="12908"/>
                      <a:pt x="7924" y="12930"/>
                      <a:pt x="7958" y="12930"/>
                    </a:cubicBezTo>
                    <a:cubicBezTo>
                      <a:pt x="7961" y="12930"/>
                      <a:pt x="7964" y="12930"/>
                      <a:pt x="7966" y="12931"/>
                    </a:cubicBezTo>
                    <a:cubicBezTo>
                      <a:pt x="8002" y="12928"/>
                      <a:pt x="8032" y="12899"/>
                      <a:pt x="8035" y="12862"/>
                    </a:cubicBezTo>
                    <a:cubicBezTo>
                      <a:pt x="8274" y="10491"/>
                      <a:pt x="6616" y="8918"/>
                      <a:pt x="5155" y="7531"/>
                    </a:cubicBezTo>
                    <a:cubicBezTo>
                      <a:pt x="3939" y="6378"/>
                      <a:pt x="2790" y="5286"/>
                      <a:pt x="2982" y="3942"/>
                    </a:cubicBezTo>
                    <a:cubicBezTo>
                      <a:pt x="3139" y="2849"/>
                      <a:pt x="3681" y="2554"/>
                      <a:pt x="4252" y="2239"/>
                    </a:cubicBezTo>
                    <a:cubicBezTo>
                      <a:pt x="4431" y="2142"/>
                      <a:pt x="4616" y="2043"/>
                      <a:pt x="4790" y="1914"/>
                    </a:cubicBezTo>
                    <a:cubicBezTo>
                      <a:pt x="5125" y="1668"/>
                      <a:pt x="5301" y="1395"/>
                      <a:pt x="5310" y="1105"/>
                    </a:cubicBezTo>
                    <a:cubicBezTo>
                      <a:pt x="5320" y="761"/>
                      <a:pt x="5094" y="396"/>
                      <a:pt x="4638" y="19"/>
                    </a:cubicBezTo>
                    <a:cubicBezTo>
                      <a:pt x="4624" y="7"/>
                      <a:pt x="4606" y="0"/>
                      <a:pt x="45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9"/>
              <p:cNvSpPr/>
              <p:nvPr/>
            </p:nvSpPr>
            <p:spPr>
              <a:xfrm>
                <a:off x="3078450" y="4146600"/>
                <a:ext cx="117450" cy="229275"/>
              </a:xfrm>
              <a:custGeom>
                <a:avLst/>
                <a:gdLst/>
                <a:ahLst/>
                <a:cxnLst/>
                <a:rect l="l" t="t" r="r" b="b"/>
                <a:pathLst>
                  <a:path w="4698" h="9171" extrusionOk="0">
                    <a:moveTo>
                      <a:pt x="2801" y="155"/>
                    </a:moveTo>
                    <a:cubicBezTo>
                      <a:pt x="3017" y="155"/>
                      <a:pt x="3240" y="245"/>
                      <a:pt x="3423" y="413"/>
                    </a:cubicBezTo>
                    <a:cubicBezTo>
                      <a:pt x="3664" y="631"/>
                      <a:pt x="3779" y="923"/>
                      <a:pt x="3738" y="1201"/>
                    </a:cubicBezTo>
                    <a:cubicBezTo>
                      <a:pt x="3680" y="1570"/>
                      <a:pt x="3420" y="1846"/>
                      <a:pt x="3142" y="2140"/>
                    </a:cubicBezTo>
                    <a:cubicBezTo>
                      <a:pt x="2928" y="2367"/>
                      <a:pt x="2707" y="2604"/>
                      <a:pt x="2578" y="2892"/>
                    </a:cubicBezTo>
                    <a:cubicBezTo>
                      <a:pt x="2191" y="3750"/>
                      <a:pt x="2690" y="4592"/>
                      <a:pt x="3218" y="5484"/>
                    </a:cubicBezTo>
                    <a:cubicBezTo>
                      <a:pt x="3828" y="6512"/>
                      <a:pt x="4457" y="7572"/>
                      <a:pt x="3969" y="8859"/>
                    </a:cubicBezTo>
                    <a:cubicBezTo>
                      <a:pt x="3475" y="7234"/>
                      <a:pt x="2547" y="6366"/>
                      <a:pt x="1726" y="5598"/>
                    </a:cubicBezTo>
                    <a:cubicBezTo>
                      <a:pt x="1312" y="5212"/>
                      <a:pt x="922" y="4847"/>
                      <a:pt x="658" y="4435"/>
                    </a:cubicBezTo>
                    <a:cubicBezTo>
                      <a:pt x="277" y="3850"/>
                      <a:pt x="163" y="3260"/>
                      <a:pt x="335" y="2775"/>
                    </a:cubicBezTo>
                    <a:cubicBezTo>
                      <a:pt x="513" y="2273"/>
                      <a:pt x="993" y="1880"/>
                      <a:pt x="1724" y="1639"/>
                    </a:cubicBezTo>
                    <a:cubicBezTo>
                      <a:pt x="1813" y="1610"/>
                      <a:pt x="1906" y="1586"/>
                      <a:pt x="1998" y="1561"/>
                    </a:cubicBezTo>
                    <a:cubicBezTo>
                      <a:pt x="2339" y="1468"/>
                      <a:pt x="2696" y="1372"/>
                      <a:pt x="2829" y="1075"/>
                    </a:cubicBezTo>
                    <a:cubicBezTo>
                      <a:pt x="2928" y="855"/>
                      <a:pt x="2888" y="557"/>
                      <a:pt x="2705" y="161"/>
                    </a:cubicBezTo>
                    <a:cubicBezTo>
                      <a:pt x="2737" y="157"/>
                      <a:pt x="2769" y="155"/>
                      <a:pt x="2801" y="155"/>
                    </a:cubicBezTo>
                    <a:close/>
                    <a:moveTo>
                      <a:pt x="2800" y="0"/>
                    </a:moveTo>
                    <a:cubicBezTo>
                      <a:pt x="2722" y="0"/>
                      <a:pt x="2645" y="10"/>
                      <a:pt x="2571" y="29"/>
                    </a:cubicBezTo>
                    <a:cubicBezTo>
                      <a:pt x="2546" y="35"/>
                      <a:pt x="2528" y="50"/>
                      <a:pt x="2519" y="72"/>
                    </a:cubicBezTo>
                    <a:cubicBezTo>
                      <a:pt x="2509" y="93"/>
                      <a:pt x="2509" y="118"/>
                      <a:pt x="2521" y="139"/>
                    </a:cubicBezTo>
                    <a:cubicBezTo>
                      <a:pt x="2718" y="536"/>
                      <a:pt x="2772" y="820"/>
                      <a:pt x="2686" y="1012"/>
                    </a:cubicBezTo>
                    <a:cubicBezTo>
                      <a:pt x="2583" y="1241"/>
                      <a:pt x="2280" y="1325"/>
                      <a:pt x="1958" y="1410"/>
                    </a:cubicBezTo>
                    <a:cubicBezTo>
                      <a:pt x="1863" y="1437"/>
                      <a:pt x="1767" y="1462"/>
                      <a:pt x="1677" y="1492"/>
                    </a:cubicBezTo>
                    <a:cubicBezTo>
                      <a:pt x="897" y="1749"/>
                      <a:pt x="382" y="2172"/>
                      <a:pt x="188" y="2723"/>
                    </a:cubicBezTo>
                    <a:cubicBezTo>
                      <a:pt x="1" y="3254"/>
                      <a:pt x="120" y="3892"/>
                      <a:pt x="527" y="4519"/>
                    </a:cubicBezTo>
                    <a:cubicBezTo>
                      <a:pt x="803" y="4946"/>
                      <a:pt x="1200" y="5317"/>
                      <a:pt x="1620" y="5710"/>
                    </a:cubicBezTo>
                    <a:cubicBezTo>
                      <a:pt x="2461" y="6499"/>
                      <a:pt x="3414" y="7391"/>
                      <a:pt x="3881" y="9113"/>
                    </a:cubicBezTo>
                    <a:cubicBezTo>
                      <a:pt x="3888" y="9145"/>
                      <a:pt x="3916" y="9169"/>
                      <a:pt x="3949" y="9170"/>
                    </a:cubicBezTo>
                    <a:lnTo>
                      <a:pt x="3956" y="9170"/>
                    </a:lnTo>
                    <a:cubicBezTo>
                      <a:pt x="3986" y="9170"/>
                      <a:pt x="4014" y="9154"/>
                      <a:pt x="4027" y="9128"/>
                    </a:cubicBezTo>
                    <a:cubicBezTo>
                      <a:pt x="4698" y="7674"/>
                      <a:pt x="3983" y="6469"/>
                      <a:pt x="3354" y="5406"/>
                    </a:cubicBezTo>
                    <a:cubicBezTo>
                      <a:pt x="2825" y="4512"/>
                      <a:pt x="2368" y="3743"/>
                      <a:pt x="2720" y="2955"/>
                    </a:cubicBezTo>
                    <a:cubicBezTo>
                      <a:pt x="2838" y="2692"/>
                      <a:pt x="3051" y="2465"/>
                      <a:pt x="3255" y="2246"/>
                    </a:cubicBezTo>
                    <a:cubicBezTo>
                      <a:pt x="3535" y="1948"/>
                      <a:pt x="3826" y="1639"/>
                      <a:pt x="3890" y="1224"/>
                    </a:cubicBezTo>
                    <a:cubicBezTo>
                      <a:pt x="3941" y="895"/>
                      <a:pt x="3807" y="548"/>
                      <a:pt x="3528" y="297"/>
                    </a:cubicBezTo>
                    <a:cubicBezTo>
                      <a:pt x="3315" y="104"/>
                      <a:pt x="3054" y="0"/>
                      <a:pt x="2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3"/>
        </a:solidFill>
        <a:effectLst/>
      </p:bgPr>
    </p:bg>
    <p:spTree>
      <p:nvGrpSpPr>
        <p:cNvPr id="1" name="Shape 1146"/>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1">
  <p:cSld name="CUSTOM_10">
    <p:spTree>
      <p:nvGrpSpPr>
        <p:cNvPr id="1" name="Shape 1732"/>
        <p:cNvGrpSpPr/>
        <p:nvPr/>
      </p:nvGrpSpPr>
      <p:grpSpPr>
        <a:xfrm>
          <a:off x="0" y="0"/>
          <a:ext cx="0" cy="0"/>
          <a:chOff x="0" y="0"/>
          <a:chExt cx="0" cy="0"/>
        </a:xfrm>
      </p:grpSpPr>
      <p:pic>
        <p:nvPicPr>
          <p:cNvPr id="1733" name="Google Shape;1733;p18"/>
          <p:cNvPicPr preferRelativeResize="0"/>
          <p:nvPr/>
        </p:nvPicPr>
        <p:blipFill rotWithShape="1">
          <a:blip r:embed="rId2">
            <a:alphaModFix/>
          </a:blip>
          <a:srcRect l="1546" t="1488" r="4140" b="18906"/>
          <a:stretch/>
        </p:blipFill>
        <p:spPr>
          <a:xfrm rot="10800000" flipH="1">
            <a:off x="-1" y="0"/>
            <a:ext cx="9144003" cy="5143501"/>
          </a:xfrm>
          <a:prstGeom prst="rect">
            <a:avLst/>
          </a:prstGeom>
          <a:noFill/>
          <a:ln>
            <a:noFill/>
          </a:ln>
        </p:spPr>
      </p:pic>
      <p:sp>
        <p:nvSpPr>
          <p:cNvPr id="1734" name="Google Shape;1734;p18"/>
          <p:cNvSpPr txBox="1">
            <a:spLocks noGrp="1"/>
          </p:cNvSpPr>
          <p:nvPr>
            <p:ph type="title"/>
          </p:nvPr>
        </p:nvSpPr>
        <p:spPr>
          <a:xfrm>
            <a:off x="2038200" y="1768638"/>
            <a:ext cx="5067600" cy="1827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35" name="Google Shape;1735;p18"/>
          <p:cNvSpPr txBox="1">
            <a:spLocks noGrp="1"/>
          </p:cNvSpPr>
          <p:nvPr>
            <p:ph type="title" idx="2" hasCustomPrompt="1"/>
          </p:nvPr>
        </p:nvSpPr>
        <p:spPr>
          <a:xfrm>
            <a:off x="3849750" y="879938"/>
            <a:ext cx="1444500" cy="1058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b="1"/>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36" name="Google Shape;1736;p18"/>
          <p:cNvSpPr txBox="1">
            <a:spLocks noGrp="1"/>
          </p:cNvSpPr>
          <p:nvPr>
            <p:ph type="subTitle" idx="1"/>
          </p:nvPr>
        </p:nvSpPr>
        <p:spPr>
          <a:xfrm>
            <a:off x="2038200" y="3659963"/>
            <a:ext cx="5067600" cy="37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pic>
        <p:nvPicPr>
          <p:cNvPr id="1737" name="Google Shape;1737;p18"/>
          <p:cNvPicPr preferRelativeResize="0"/>
          <p:nvPr/>
        </p:nvPicPr>
        <p:blipFill>
          <a:blip r:embed="rId3">
            <a:alphaModFix/>
          </a:blip>
          <a:stretch>
            <a:fillRect/>
          </a:stretch>
        </p:blipFill>
        <p:spPr>
          <a:xfrm rot="-628171">
            <a:off x="6721859" y="-428690"/>
            <a:ext cx="3524542" cy="3547490"/>
          </a:xfrm>
          <a:prstGeom prst="rect">
            <a:avLst/>
          </a:prstGeom>
          <a:noFill/>
          <a:ln>
            <a:noFill/>
          </a:ln>
        </p:spPr>
      </p:pic>
      <p:pic>
        <p:nvPicPr>
          <p:cNvPr id="1738" name="Google Shape;1738;p18"/>
          <p:cNvPicPr preferRelativeResize="0"/>
          <p:nvPr/>
        </p:nvPicPr>
        <p:blipFill>
          <a:blip r:embed="rId4">
            <a:alphaModFix/>
          </a:blip>
          <a:stretch>
            <a:fillRect/>
          </a:stretch>
        </p:blipFill>
        <p:spPr>
          <a:xfrm rot="-680600" flipH="1">
            <a:off x="6051248" y="4302560"/>
            <a:ext cx="4242288" cy="1680117"/>
          </a:xfrm>
          <a:prstGeom prst="rect">
            <a:avLst/>
          </a:prstGeom>
          <a:noFill/>
          <a:ln>
            <a:noFill/>
          </a:ln>
          <a:effectLst>
            <a:outerShdw blurRad="57150" dist="19050" dir="5400000" algn="bl" rotWithShape="0">
              <a:srgbClr val="000000">
                <a:alpha val="50000"/>
              </a:srgbClr>
            </a:outerShdw>
          </a:effectLst>
        </p:spPr>
      </p:pic>
      <p:pic>
        <p:nvPicPr>
          <p:cNvPr id="1739" name="Google Shape;1739;p18"/>
          <p:cNvPicPr preferRelativeResize="0"/>
          <p:nvPr/>
        </p:nvPicPr>
        <p:blipFill rotWithShape="1">
          <a:blip r:embed="rId5">
            <a:alphaModFix amt="44000"/>
          </a:blip>
          <a:srcRect b="71723"/>
          <a:stretch/>
        </p:blipFill>
        <p:spPr>
          <a:xfrm rot="-733903">
            <a:off x="7051016" y="4617735"/>
            <a:ext cx="2242743" cy="861702"/>
          </a:xfrm>
          <a:prstGeom prst="rect">
            <a:avLst/>
          </a:prstGeom>
          <a:noFill/>
          <a:ln>
            <a:noFill/>
          </a:ln>
        </p:spPr>
      </p:pic>
      <p:pic>
        <p:nvPicPr>
          <p:cNvPr id="1740" name="Google Shape;1740;p18"/>
          <p:cNvPicPr preferRelativeResize="0"/>
          <p:nvPr/>
        </p:nvPicPr>
        <p:blipFill>
          <a:blip r:embed="rId6">
            <a:alphaModFix/>
          </a:blip>
          <a:stretch>
            <a:fillRect/>
          </a:stretch>
        </p:blipFill>
        <p:spPr>
          <a:xfrm rot="10789103" flipH="1">
            <a:off x="103475" y="-959569"/>
            <a:ext cx="1967986" cy="1439125"/>
          </a:xfrm>
          <a:prstGeom prst="rect">
            <a:avLst/>
          </a:prstGeom>
          <a:noFill/>
          <a:ln>
            <a:noFill/>
          </a:ln>
          <a:effectLst>
            <a:outerShdw blurRad="57150" dist="19050" dir="5400000" algn="bl" rotWithShape="0">
              <a:srgbClr val="000000">
                <a:alpha val="50000"/>
              </a:srgbClr>
            </a:outerShdw>
          </a:effectLst>
        </p:spPr>
      </p:pic>
      <p:pic>
        <p:nvPicPr>
          <p:cNvPr id="1741" name="Google Shape;1741;p18"/>
          <p:cNvPicPr preferRelativeResize="0"/>
          <p:nvPr/>
        </p:nvPicPr>
        <p:blipFill>
          <a:blip r:embed="rId7">
            <a:alphaModFix/>
          </a:blip>
          <a:stretch>
            <a:fillRect/>
          </a:stretch>
        </p:blipFill>
        <p:spPr>
          <a:xfrm rot="-1325854">
            <a:off x="-1971923" y="-658607"/>
            <a:ext cx="3438094" cy="3383940"/>
          </a:xfrm>
          <a:prstGeom prst="rect">
            <a:avLst/>
          </a:prstGeom>
          <a:noFill/>
          <a:ln>
            <a:noFill/>
          </a:ln>
          <a:effectLst>
            <a:outerShdw blurRad="57150" dist="19050" dir="5400000" algn="bl" rotWithShape="0">
              <a:srgbClr val="000000">
                <a:alpha val="50000"/>
              </a:srgbClr>
            </a:outerShdw>
          </a:effectLst>
        </p:spPr>
      </p:pic>
      <p:grpSp>
        <p:nvGrpSpPr>
          <p:cNvPr id="1742" name="Google Shape;1742;p18"/>
          <p:cNvGrpSpPr/>
          <p:nvPr/>
        </p:nvGrpSpPr>
        <p:grpSpPr>
          <a:xfrm rot="2468901">
            <a:off x="-671305" y="3659623"/>
            <a:ext cx="2676371" cy="1821855"/>
            <a:chOff x="5258346" y="-306844"/>
            <a:chExt cx="1381782" cy="940604"/>
          </a:xfrm>
        </p:grpSpPr>
        <p:grpSp>
          <p:nvGrpSpPr>
            <p:cNvPr id="1743" name="Google Shape;1743;p18"/>
            <p:cNvGrpSpPr/>
            <p:nvPr/>
          </p:nvGrpSpPr>
          <p:grpSpPr>
            <a:xfrm>
              <a:off x="5258346" y="-306844"/>
              <a:ext cx="734707" cy="940604"/>
              <a:chOff x="5727751" y="-2019865"/>
              <a:chExt cx="1295323" cy="1658329"/>
            </a:xfrm>
          </p:grpSpPr>
          <p:grpSp>
            <p:nvGrpSpPr>
              <p:cNvPr id="1744" name="Google Shape;1744;p18"/>
              <p:cNvGrpSpPr/>
              <p:nvPr/>
            </p:nvGrpSpPr>
            <p:grpSpPr>
              <a:xfrm>
                <a:off x="5727751" y="-2015109"/>
                <a:ext cx="1289544" cy="1648998"/>
                <a:chOff x="1272050" y="1728150"/>
                <a:chExt cx="535525" cy="684800"/>
              </a:xfrm>
            </p:grpSpPr>
            <p:sp>
              <p:nvSpPr>
                <p:cNvPr id="1745" name="Google Shape;1745;p18"/>
                <p:cNvSpPr/>
                <p:nvPr/>
              </p:nvSpPr>
              <p:spPr>
                <a:xfrm>
                  <a:off x="1322075" y="1953375"/>
                  <a:ext cx="83900" cy="82225"/>
                </a:xfrm>
                <a:custGeom>
                  <a:avLst/>
                  <a:gdLst/>
                  <a:ahLst/>
                  <a:cxnLst/>
                  <a:rect l="l" t="t" r="r" b="b"/>
                  <a:pathLst>
                    <a:path w="3356" h="3289" extrusionOk="0">
                      <a:moveTo>
                        <a:pt x="0" y="1"/>
                      </a:moveTo>
                      <a:lnTo>
                        <a:pt x="0" y="1"/>
                      </a:lnTo>
                      <a:cubicBezTo>
                        <a:pt x="247" y="1677"/>
                        <a:pt x="1550" y="3000"/>
                        <a:pt x="3201" y="3288"/>
                      </a:cubicBezTo>
                      <a:cubicBezTo>
                        <a:pt x="3328" y="3179"/>
                        <a:pt x="3328" y="2990"/>
                        <a:pt x="3356" y="2823"/>
                      </a:cubicBezTo>
                      <a:cubicBezTo>
                        <a:pt x="1777" y="2382"/>
                        <a:pt x="900" y="1404"/>
                        <a:pt x="656" y="389"/>
                      </a:cubicBezTo>
                      <a:lnTo>
                        <a:pt x="655" y="389"/>
                      </a:lnTo>
                      <a:cubicBezTo>
                        <a:pt x="446" y="331"/>
                        <a:pt x="237" y="221"/>
                        <a:pt x="55" y="48"/>
                      </a:cubicBezTo>
                      <a:cubicBezTo>
                        <a:pt x="36" y="30"/>
                        <a:pt x="18" y="14"/>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6" name="Google Shape;1746;p18"/>
                <p:cNvGrpSpPr/>
                <p:nvPr/>
              </p:nvGrpSpPr>
              <p:grpSpPr>
                <a:xfrm>
                  <a:off x="1272050" y="1728150"/>
                  <a:ext cx="535525" cy="684800"/>
                  <a:chOff x="1272050" y="1728150"/>
                  <a:chExt cx="535525" cy="684800"/>
                </a:xfrm>
              </p:grpSpPr>
              <p:sp>
                <p:nvSpPr>
                  <p:cNvPr id="1747" name="Google Shape;1747;p18"/>
                  <p:cNvSpPr/>
                  <p:nvPr/>
                </p:nvSpPr>
                <p:spPr>
                  <a:xfrm>
                    <a:off x="1302025" y="1728150"/>
                    <a:ext cx="116550" cy="108425"/>
                  </a:xfrm>
                  <a:custGeom>
                    <a:avLst/>
                    <a:gdLst/>
                    <a:ahLst/>
                    <a:cxnLst/>
                    <a:rect l="l" t="t" r="r" b="b"/>
                    <a:pathLst>
                      <a:path w="4662" h="4337" extrusionOk="0">
                        <a:moveTo>
                          <a:pt x="2568" y="0"/>
                        </a:moveTo>
                        <a:cubicBezTo>
                          <a:pt x="1320" y="0"/>
                          <a:pt x="0" y="937"/>
                          <a:pt x="253" y="3085"/>
                        </a:cubicBezTo>
                        <a:cubicBezTo>
                          <a:pt x="302" y="3511"/>
                          <a:pt x="406" y="3932"/>
                          <a:pt x="557" y="4336"/>
                        </a:cubicBezTo>
                        <a:cubicBezTo>
                          <a:pt x="601" y="4297"/>
                          <a:pt x="646" y="4255"/>
                          <a:pt x="690" y="4218"/>
                        </a:cubicBezTo>
                        <a:cubicBezTo>
                          <a:pt x="898" y="4040"/>
                          <a:pt x="1114" y="3932"/>
                          <a:pt x="1319" y="3895"/>
                        </a:cubicBezTo>
                        <a:cubicBezTo>
                          <a:pt x="1318" y="3890"/>
                          <a:pt x="1318" y="3885"/>
                          <a:pt x="1318" y="3879"/>
                        </a:cubicBezTo>
                        <a:cubicBezTo>
                          <a:pt x="1284" y="2470"/>
                          <a:pt x="1988" y="1743"/>
                          <a:pt x="2715" y="1642"/>
                        </a:cubicBezTo>
                        <a:cubicBezTo>
                          <a:pt x="2793" y="1632"/>
                          <a:pt x="2865" y="1627"/>
                          <a:pt x="2933" y="1627"/>
                        </a:cubicBezTo>
                        <a:cubicBezTo>
                          <a:pt x="3850" y="1627"/>
                          <a:pt x="3841" y="2544"/>
                          <a:pt x="4088" y="2544"/>
                        </a:cubicBezTo>
                        <a:cubicBezTo>
                          <a:pt x="4093" y="2544"/>
                          <a:pt x="4097" y="2544"/>
                          <a:pt x="4102" y="2543"/>
                        </a:cubicBezTo>
                        <a:cubicBezTo>
                          <a:pt x="4292" y="2518"/>
                          <a:pt x="4662" y="2068"/>
                          <a:pt x="4574" y="1508"/>
                        </a:cubicBezTo>
                        <a:cubicBezTo>
                          <a:pt x="4430" y="543"/>
                          <a:pt x="3519" y="0"/>
                          <a:pt x="2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18"/>
                  <p:cNvSpPr/>
                  <p:nvPr/>
                </p:nvSpPr>
                <p:spPr>
                  <a:xfrm>
                    <a:off x="1479925" y="1788875"/>
                    <a:ext cx="106475" cy="124325"/>
                  </a:xfrm>
                  <a:custGeom>
                    <a:avLst/>
                    <a:gdLst/>
                    <a:ahLst/>
                    <a:cxnLst/>
                    <a:rect l="l" t="t" r="r" b="b"/>
                    <a:pathLst>
                      <a:path w="4259" h="4973" extrusionOk="0">
                        <a:moveTo>
                          <a:pt x="1919" y="1"/>
                        </a:moveTo>
                        <a:cubicBezTo>
                          <a:pt x="980" y="1"/>
                          <a:pt x="314" y="776"/>
                          <a:pt x="198" y="1624"/>
                        </a:cubicBezTo>
                        <a:cubicBezTo>
                          <a:pt x="0" y="3065"/>
                          <a:pt x="1053" y="4150"/>
                          <a:pt x="2132" y="4972"/>
                        </a:cubicBezTo>
                        <a:cubicBezTo>
                          <a:pt x="2135" y="4956"/>
                          <a:pt x="2138" y="4943"/>
                          <a:pt x="2140" y="4928"/>
                        </a:cubicBezTo>
                        <a:cubicBezTo>
                          <a:pt x="2192" y="4680"/>
                          <a:pt x="2290" y="4479"/>
                          <a:pt x="2415" y="4328"/>
                        </a:cubicBezTo>
                        <a:cubicBezTo>
                          <a:pt x="1740" y="3757"/>
                          <a:pt x="1126" y="2780"/>
                          <a:pt x="1393" y="2017"/>
                        </a:cubicBezTo>
                        <a:cubicBezTo>
                          <a:pt x="1506" y="1697"/>
                          <a:pt x="1847" y="1415"/>
                          <a:pt x="2188" y="1415"/>
                        </a:cubicBezTo>
                        <a:cubicBezTo>
                          <a:pt x="2544" y="1415"/>
                          <a:pt x="2899" y="1723"/>
                          <a:pt x="2991" y="2616"/>
                        </a:cubicBezTo>
                        <a:cubicBezTo>
                          <a:pt x="3978" y="2461"/>
                          <a:pt x="4258" y="747"/>
                          <a:pt x="2598" y="129"/>
                        </a:cubicBezTo>
                        <a:cubicBezTo>
                          <a:pt x="2360" y="41"/>
                          <a:pt x="2132" y="1"/>
                          <a:pt x="19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18"/>
                  <p:cNvSpPr/>
                  <p:nvPr/>
                </p:nvSpPr>
                <p:spPr>
                  <a:xfrm>
                    <a:off x="1288025" y="2024700"/>
                    <a:ext cx="143925" cy="106450"/>
                  </a:xfrm>
                  <a:custGeom>
                    <a:avLst/>
                    <a:gdLst/>
                    <a:ahLst/>
                    <a:cxnLst/>
                    <a:rect l="l" t="t" r="r" b="b"/>
                    <a:pathLst>
                      <a:path w="5757" h="4258" extrusionOk="0">
                        <a:moveTo>
                          <a:pt x="1978" y="0"/>
                        </a:moveTo>
                        <a:cubicBezTo>
                          <a:pt x="1452" y="0"/>
                          <a:pt x="872" y="304"/>
                          <a:pt x="489" y="1093"/>
                        </a:cubicBezTo>
                        <a:cubicBezTo>
                          <a:pt x="0" y="2103"/>
                          <a:pt x="266" y="3258"/>
                          <a:pt x="748" y="3719"/>
                        </a:cubicBezTo>
                        <a:cubicBezTo>
                          <a:pt x="1069" y="4024"/>
                          <a:pt x="1789" y="4257"/>
                          <a:pt x="2543" y="4257"/>
                        </a:cubicBezTo>
                        <a:cubicBezTo>
                          <a:pt x="3055" y="4257"/>
                          <a:pt x="3583" y="4149"/>
                          <a:pt x="4012" y="3883"/>
                        </a:cubicBezTo>
                        <a:cubicBezTo>
                          <a:pt x="4485" y="3589"/>
                          <a:pt x="5225" y="2723"/>
                          <a:pt x="5756" y="2062"/>
                        </a:cubicBezTo>
                        <a:cubicBezTo>
                          <a:pt x="5483" y="2016"/>
                          <a:pt x="5183" y="1816"/>
                          <a:pt x="4981" y="1508"/>
                        </a:cubicBezTo>
                        <a:cubicBezTo>
                          <a:pt x="4361" y="1967"/>
                          <a:pt x="3528" y="2722"/>
                          <a:pt x="2661" y="2722"/>
                        </a:cubicBezTo>
                        <a:cubicBezTo>
                          <a:pt x="2469" y="2722"/>
                          <a:pt x="2275" y="2685"/>
                          <a:pt x="2082" y="2599"/>
                        </a:cubicBezTo>
                        <a:cubicBezTo>
                          <a:pt x="1537" y="2360"/>
                          <a:pt x="1229" y="1593"/>
                          <a:pt x="1609" y="1135"/>
                        </a:cubicBezTo>
                        <a:cubicBezTo>
                          <a:pt x="1777" y="933"/>
                          <a:pt x="2023" y="845"/>
                          <a:pt x="2283" y="845"/>
                        </a:cubicBezTo>
                        <a:cubicBezTo>
                          <a:pt x="2601" y="845"/>
                          <a:pt x="2940" y="975"/>
                          <a:pt x="3185" y="1183"/>
                        </a:cubicBezTo>
                        <a:cubicBezTo>
                          <a:pt x="3278" y="538"/>
                          <a:pt x="2677" y="0"/>
                          <a:pt x="1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18"/>
                  <p:cNvSpPr/>
                  <p:nvPr/>
                </p:nvSpPr>
                <p:spPr>
                  <a:xfrm>
                    <a:off x="1272050" y="2150625"/>
                    <a:ext cx="161125" cy="101275"/>
                  </a:xfrm>
                  <a:custGeom>
                    <a:avLst/>
                    <a:gdLst/>
                    <a:ahLst/>
                    <a:cxnLst/>
                    <a:rect l="l" t="t" r="r" b="b"/>
                    <a:pathLst>
                      <a:path w="6445" h="4051" extrusionOk="0">
                        <a:moveTo>
                          <a:pt x="2554" y="1"/>
                        </a:moveTo>
                        <a:cubicBezTo>
                          <a:pt x="2084" y="1"/>
                          <a:pt x="1567" y="186"/>
                          <a:pt x="1189" y="606"/>
                        </a:cubicBezTo>
                        <a:cubicBezTo>
                          <a:pt x="0" y="1929"/>
                          <a:pt x="1176" y="4051"/>
                          <a:pt x="3043" y="4051"/>
                        </a:cubicBezTo>
                        <a:cubicBezTo>
                          <a:pt x="3395" y="4051"/>
                          <a:pt x="3773" y="3975"/>
                          <a:pt x="4164" y="3804"/>
                        </a:cubicBezTo>
                        <a:cubicBezTo>
                          <a:pt x="4651" y="3590"/>
                          <a:pt x="4970" y="3336"/>
                          <a:pt x="6444" y="2179"/>
                        </a:cubicBezTo>
                        <a:cubicBezTo>
                          <a:pt x="6060" y="1975"/>
                          <a:pt x="5818" y="1540"/>
                          <a:pt x="5960" y="1079"/>
                        </a:cubicBezTo>
                        <a:cubicBezTo>
                          <a:pt x="5995" y="968"/>
                          <a:pt x="6051" y="857"/>
                          <a:pt x="6088" y="747"/>
                        </a:cubicBezTo>
                        <a:lnTo>
                          <a:pt x="6088" y="747"/>
                        </a:lnTo>
                        <a:cubicBezTo>
                          <a:pt x="5063" y="1248"/>
                          <a:pt x="4198" y="2579"/>
                          <a:pt x="3158" y="2579"/>
                        </a:cubicBezTo>
                        <a:cubicBezTo>
                          <a:pt x="3040" y="2579"/>
                          <a:pt x="2918" y="2561"/>
                          <a:pt x="2794" y="2523"/>
                        </a:cubicBezTo>
                        <a:cubicBezTo>
                          <a:pt x="2230" y="2349"/>
                          <a:pt x="1935" y="1603"/>
                          <a:pt x="2227" y="1092"/>
                        </a:cubicBezTo>
                        <a:cubicBezTo>
                          <a:pt x="2402" y="784"/>
                          <a:pt x="2756" y="616"/>
                          <a:pt x="3106" y="616"/>
                        </a:cubicBezTo>
                        <a:cubicBezTo>
                          <a:pt x="3340" y="616"/>
                          <a:pt x="3571" y="691"/>
                          <a:pt x="3747" y="848"/>
                        </a:cubicBezTo>
                        <a:cubicBezTo>
                          <a:pt x="3707" y="320"/>
                          <a:pt x="3170" y="1"/>
                          <a:pt x="2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8"/>
                  <p:cNvSpPr/>
                  <p:nvPr/>
                </p:nvSpPr>
                <p:spPr>
                  <a:xfrm>
                    <a:off x="1292000" y="2270225"/>
                    <a:ext cx="168150" cy="107750"/>
                  </a:xfrm>
                  <a:custGeom>
                    <a:avLst/>
                    <a:gdLst/>
                    <a:ahLst/>
                    <a:cxnLst/>
                    <a:rect l="l" t="t" r="r" b="b"/>
                    <a:pathLst>
                      <a:path w="6726" h="4310" extrusionOk="0">
                        <a:moveTo>
                          <a:pt x="6164" y="1"/>
                        </a:moveTo>
                        <a:cubicBezTo>
                          <a:pt x="5120" y="1226"/>
                          <a:pt x="3301" y="2600"/>
                          <a:pt x="2220" y="2600"/>
                        </a:cubicBezTo>
                        <a:cubicBezTo>
                          <a:pt x="2023" y="2600"/>
                          <a:pt x="1850" y="2554"/>
                          <a:pt x="1711" y="2454"/>
                        </a:cubicBezTo>
                        <a:cubicBezTo>
                          <a:pt x="1354" y="2195"/>
                          <a:pt x="1283" y="1622"/>
                          <a:pt x="1567" y="1284"/>
                        </a:cubicBezTo>
                        <a:cubicBezTo>
                          <a:pt x="1718" y="1104"/>
                          <a:pt x="1952" y="1013"/>
                          <a:pt x="2186" y="1013"/>
                        </a:cubicBezTo>
                        <a:cubicBezTo>
                          <a:pt x="2392" y="1013"/>
                          <a:pt x="2598" y="1084"/>
                          <a:pt x="2747" y="1228"/>
                        </a:cubicBezTo>
                        <a:cubicBezTo>
                          <a:pt x="2528" y="762"/>
                          <a:pt x="2080" y="534"/>
                          <a:pt x="1607" y="534"/>
                        </a:cubicBezTo>
                        <a:cubicBezTo>
                          <a:pt x="836" y="534"/>
                          <a:pt x="1" y="1144"/>
                          <a:pt x="2" y="2328"/>
                        </a:cubicBezTo>
                        <a:cubicBezTo>
                          <a:pt x="4" y="3461"/>
                          <a:pt x="869" y="4309"/>
                          <a:pt x="1845" y="4309"/>
                        </a:cubicBezTo>
                        <a:cubicBezTo>
                          <a:pt x="1946" y="4309"/>
                          <a:pt x="2050" y="4300"/>
                          <a:pt x="2153" y="4281"/>
                        </a:cubicBezTo>
                        <a:cubicBezTo>
                          <a:pt x="3298" y="4067"/>
                          <a:pt x="5426" y="1822"/>
                          <a:pt x="6726" y="256"/>
                        </a:cubicBezTo>
                        <a:cubicBezTo>
                          <a:pt x="6678" y="250"/>
                          <a:pt x="6628" y="237"/>
                          <a:pt x="6579" y="219"/>
                        </a:cubicBezTo>
                        <a:cubicBezTo>
                          <a:pt x="6438" y="168"/>
                          <a:pt x="6303" y="61"/>
                          <a:pt x="6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8"/>
                  <p:cNvSpPr/>
                  <p:nvPr/>
                </p:nvSpPr>
                <p:spPr>
                  <a:xfrm>
                    <a:off x="1434000" y="1990125"/>
                    <a:ext cx="373575" cy="422825"/>
                  </a:xfrm>
                  <a:custGeom>
                    <a:avLst/>
                    <a:gdLst/>
                    <a:ahLst/>
                    <a:cxnLst/>
                    <a:rect l="l" t="t" r="r" b="b"/>
                    <a:pathLst>
                      <a:path w="14943" h="16913" extrusionOk="0">
                        <a:moveTo>
                          <a:pt x="8357" y="0"/>
                        </a:moveTo>
                        <a:cubicBezTo>
                          <a:pt x="8273" y="170"/>
                          <a:pt x="8119" y="331"/>
                          <a:pt x="7918" y="449"/>
                        </a:cubicBezTo>
                        <a:cubicBezTo>
                          <a:pt x="11051" y="1708"/>
                          <a:pt x="13641" y="7311"/>
                          <a:pt x="12426" y="9934"/>
                        </a:cubicBezTo>
                        <a:cubicBezTo>
                          <a:pt x="12446" y="8308"/>
                          <a:pt x="11981" y="6676"/>
                          <a:pt x="11105" y="5304"/>
                        </a:cubicBezTo>
                        <a:cubicBezTo>
                          <a:pt x="9490" y="2777"/>
                          <a:pt x="7388" y="1973"/>
                          <a:pt x="5076" y="1399"/>
                        </a:cubicBezTo>
                        <a:cubicBezTo>
                          <a:pt x="5050" y="1442"/>
                          <a:pt x="5019" y="1485"/>
                          <a:pt x="4980" y="1523"/>
                        </a:cubicBezTo>
                        <a:cubicBezTo>
                          <a:pt x="4805" y="1703"/>
                          <a:pt x="4572" y="1746"/>
                          <a:pt x="4326" y="1746"/>
                        </a:cubicBezTo>
                        <a:cubicBezTo>
                          <a:pt x="4313" y="1746"/>
                          <a:pt x="4300" y="1746"/>
                          <a:pt x="4288" y="1746"/>
                        </a:cubicBezTo>
                        <a:cubicBezTo>
                          <a:pt x="4286" y="1758"/>
                          <a:pt x="4286" y="1771"/>
                          <a:pt x="4286" y="1781"/>
                        </a:cubicBezTo>
                        <a:cubicBezTo>
                          <a:pt x="4751" y="1781"/>
                          <a:pt x="5156" y="2093"/>
                          <a:pt x="5277" y="2502"/>
                        </a:cubicBezTo>
                        <a:cubicBezTo>
                          <a:pt x="9878" y="3412"/>
                          <a:pt x="12668" y="8097"/>
                          <a:pt x="11826" y="10301"/>
                        </a:cubicBezTo>
                        <a:cubicBezTo>
                          <a:pt x="11136" y="6102"/>
                          <a:pt x="8054" y="4257"/>
                          <a:pt x="5649" y="4257"/>
                        </a:cubicBezTo>
                        <a:cubicBezTo>
                          <a:pt x="5120" y="4257"/>
                          <a:pt x="4625" y="4346"/>
                          <a:pt x="4195" y="4518"/>
                        </a:cubicBezTo>
                        <a:cubicBezTo>
                          <a:pt x="4146" y="4545"/>
                          <a:pt x="4094" y="4567"/>
                          <a:pt x="4042" y="4585"/>
                        </a:cubicBezTo>
                        <a:cubicBezTo>
                          <a:pt x="3654" y="4765"/>
                          <a:pt x="3328" y="5018"/>
                          <a:pt x="3087" y="5340"/>
                        </a:cubicBezTo>
                        <a:cubicBezTo>
                          <a:pt x="3105" y="5347"/>
                          <a:pt x="3122" y="5360"/>
                          <a:pt x="3143" y="5376"/>
                        </a:cubicBezTo>
                        <a:cubicBezTo>
                          <a:pt x="3298" y="5498"/>
                          <a:pt x="3698" y="5597"/>
                          <a:pt x="4000" y="5783"/>
                        </a:cubicBezTo>
                        <a:cubicBezTo>
                          <a:pt x="4532" y="5431"/>
                          <a:pt x="5170" y="5279"/>
                          <a:pt x="5839" y="5279"/>
                        </a:cubicBezTo>
                        <a:cubicBezTo>
                          <a:pt x="7879" y="5279"/>
                          <a:pt x="10201" y="6693"/>
                          <a:pt x="10637" y="8155"/>
                        </a:cubicBezTo>
                        <a:cubicBezTo>
                          <a:pt x="9727" y="6943"/>
                          <a:pt x="8448" y="6363"/>
                          <a:pt x="7252" y="6363"/>
                        </a:cubicBezTo>
                        <a:cubicBezTo>
                          <a:pt x="6542" y="6363"/>
                          <a:pt x="5861" y="6567"/>
                          <a:pt x="5305" y="6966"/>
                        </a:cubicBezTo>
                        <a:cubicBezTo>
                          <a:pt x="5497" y="7107"/>
                          <a:pt x="5669" y="7314"/>
                          <a:pt x="5773" y="7576"/>
                        </a:cubicBezTo>
                        <a:cubicBezTo>
                          <a:pt x="6565" y="7288"/>
                          <a:pt x="7382" y="7162"/>
                          <a:pt x="7971" y="7162"/>
                        </a:cubicBezTo>
                        <a:cubicBezTo>
                          <a:pt x="8507" y="7162"/>
                          <a:pt x="8854" y="7266"/>
                          <a:pt x="8822" y="7447"/>
                        </a:cubicBezTo>
                        <a:cubicBezTo>
                          <a:pt x="8602" y="7531"/>
                          <a:pt x="7030" y="7509"/>
                          <a:pt x="5973" y="8057"/>
                        </a:cubicBezTo>
                        <a:cubicBezTo>
                          <a:pt x="6048" y="8115"/>
                          <a:pt x="6122" y="8066"/>
                          <a:pt x="6163" y="8122"/>
                        </a:cubicBezTo>
                        <a:cubicBezTo>
                          <a:pt x="6203" y="8177"/>
                          <a:pt x="6129" y="8242"/>
                          <a:pt x="6082" y="8288"/>
                        </a:cubicBezTo>
                        <a:cubicBezTo>
                          <a:pt x="5955" y="8413"/>
                          <a:pt x="5979" y="8618"/>
                          <a:pt x="5957" y="8796"/>
                        </a:cubicBezTo>
                        <a:cubicBezTo>
                          <a:pt x="5952" y="8824"/>
                          <a:pt x="5949" y="8850"/>
                          <a:pt x="5943" y="8877"/>
                        </a:cubicBezTo>
                        <a:cubicBezTo>
                          <a:pt x="6543" y="8614"/>
                          <a:pt x="7101" y="8164"/>
                          <a:pt x="7732" y="7957"/>
                        </a:cubicBezTo>
                        <a:cubicBezTo>
                          <a:pt x="7993" y="7872"/>
                          <a:pt x="8258" y="7831"/>
                          <a:pt x="8520" y="7831"/>
                        </a:cubicBezTo>
                        <a:cubicBezTo>
                          <a:pt x="9584" y="7831"/>
                          <a:pt x="10580" y="8502"/>
                          <a:pt x="10941" y="9564"/>
                        </a:cubicBezTo>
                        <a:cubicBezTo>
                          <a:pt x="11302" y="10625"/>
                          <a:pt x="10461" y="11504"/>
                          <a:pt x="9866" y="11504"/>
                        </a:cubicBezTo>
                        <a:cubicBezTo>
                          <a:pt x="9756" y="11504"/>
                          <a:pt x="9655" y="11474"/>
                          <a:pt x="9571" y="11410"/>
                        </a:cubicBezTo>
                        <a:cubicBezTo>
                          <a:pt x="9150" y="11086"/>
                          <a:pt x="9066" y="9912"/>
                          <a:pt x="8120" y="9793"/>
                        </a:cubicBezTo>
                        <a:cubicBezTo>
                          <a:pt x="8083" y="9788"/>
                          <a:pt x="8046" y="9786"/>
                          <a:pt x="8009" y="9786"/>
                        </a:cubicBezTo>
                        <a:cubicBezTo>
                          <a:pt x="7228" y="9786"/>
                          <a:pt x="6352" y="10781"/>
                          <a:pt x="6609" y="11531"/>
                        </a:cubicBezTo>
                        <a:cubicBezTo>
                          <a:pt x="6771" y="11188"/>
                          <a:pt x="7171" y="10895"/>
                          <a:pt x="7621" y="10895"/>
                        </a:cubicBezTo>
                        <a:cubicBezTo>
                          <a:pt x="8144" y="10895"/>
                          <a:pt x="8734" y="11292"/>
                          <a:pt x="9094" y="12467"/>
                        </a:cubicBezTo>
                        <a:cubicBezTo>
                          <a:pt x="9290" y="13116"/>
                          <a:pt x="9470" y="13838"/>
                          <a:pt x="10020" y="14232"/>
                        </a:cubicBezTo>
                        <a:cubicBezTo>
                          <a:pt x="9911" y="14281"/>
                          <a:pt x="9802" y="14303"/>
                          <a:pt x="9691" y="14303"/>
                        </a:cubicBezTo>
                        <a:cubicBezTo>
                          <a:pt x="8724" y="14303"/>
                          <a:pt x="7667" y="12637"/>
                          <a:pt x="6358" y="12637"/>
                        </a:cubicBezTo>
                        <a:cubicBezTo>
                          <a:pt x="5795" y="12637"/>
                          <a:pt x="5185" y="12946"/>
                          <a:pt x="4517" y="13829"/>
                        </a:cubicBezTo>
                        <a:cubicBezTo>
                          <a:pt x="3806" y="14769"/>
                          <a:pt x="3180" y="15107"/>
                          <a:pt x="2694" y="15107"/>
                        </a:cubicBezTo>
                        <a:cubicBezTo>
                          <a:pt x="1604" y="15107"/>
                          <a:pt x="1223" y="13400"/>
                          <a:pt x="2196" y="12953"/>
                        </a:cubicBezTo>
                        <a:cubicBezTo>
                          <a:pt x="2071" y="12918"/>
                          <a:pt x="1951" y="12901"/>
                          <a:pt x="1836" y="12901"/>
                        </a:cubicBezTo>
                        <a:cubicBezTo>
                          <a:pt x="569" y="12901"/>
                          <a:pt x="0" y="14938"/>
                          <a:pt x="1015" y="15983"/>
                        </a:cubicBezTo>
                        <a:cubicBezTo>
                          <a:pt x="1445" y="16425"/>
                          <a:pt x="2459" y="16913"/>
                          <a:pt x="3341" y="16913"/>
                        </a:cubicBezTo>
                        <a:cubicBezTo>
                          <a:pt x="3758" y="16913"/>
                          <a:pt x="4145" y="16804"/>
                          <a:pt x="4428" y="16529"/>
                        </a:cubicBezTo>
                        <a:cubicBezTo>
                          <a:pt x="5714" y="15280"/>
                          <a:pt x="6914" y="14727"/>
                          <a:pt x="8181" y="14727"/>
                        </a:cubicBezTo>
                        <a:cubicBezTo>
                          <a:pt x="8660" y="14727"/>
                          <a:pt x="9149" y="14806"/>
                          <a:pt x="9655" y="14956"/>
                        </a:cubicBezTo>
                        <a:cubicBezTo>
                          <a:pt x="10868" y="15318"/>
                          <a:pt x="11156" y="15776"/>
                          <a:pt x="12743" y="16176"/>
                        </a:cubicBezTo>
                        <a:cubicBezTo>
                          <a:pt x="12820" y="16194"/>
                          <a:pt x="13982" y="16400"/>
                          <a:pt x="14294" y="16400"/>
                        </a:cubicBezTo>
                        <a:cubicBezTo>
                          <a:pt x="14337" y="16400"/>
                          <a:pt x="14364" y="16396"/>
                          <a:pt x="14370" y="16387"/>
                        </a:cubicBezTo>
                        <a:cubicBezTo>
                          <a:pt x="14677" y="16376"/>
                          <a:pt x="14917" y="16061"/>
                          <a:pt x="14928" y="15754"/>
                        </a:cubicBezTo>
                        <a:cubicBezTo>
                          <a:pt x="14943" y="15339"/>
                          <a:pt x="14677" y="15194"/>
                          <a:pt x="14359" y="15135"/>
                        </a:cubicBezTo>
                        <a:cubicBezTo>
                          <a:pt x="14185" y="15104"/>
                          <a:pt x="13996" y="15096"/>
                          <a:pt x="13827" y="15086"/>
                        </a:cubicBezTo>
                        <a:cubicBezTo>
                          <a:pt x="13296" y="15051"/>
                          <a:pt x="12776" y="14829"/>
                          <a:pt x="12352" y="14513"/>
                        </a:cubicBezTo>
                        <a:cubicBezTo>
                          <a:pt x="11637" y="13986"/>
                          <a:pt x="11001" y="12962"/>
                          <a:pt x="11668" y="12144"/>
                        </a:cubicBezTo>
                        <a:cubicBezTo>
                          <a:pt x="12145" y="11561"/>
                          <a:pt x="13488" y="11083"/>
                          <a:pt x="13355" y="8257"/>
                        </a:cubicBezTo>
                        <a:cubicBezTo>
                          <a:pt x="13198" y="4905"/>
                          <a:pt x="11241" y="1702"/>
                          <a:pt x="8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3" name="Google Shape;1753;p18"/>
              <p:cNvGrpSpPr/>
              <p:nvPr/>
            </p:nvGrpSpPr>
            <p:grpSpPr>
              <a:xfrm>
                <a:off x="5755804" y="-2019865"/>
                <a:ext cx="1267270" cy="1658329"/>
                <a:chOff x="1283700" y="1726175"/>
                <a:chExt cx="526275" cy="688675"/>
              </a:xfrm>
            </p:grpSpPr>
            <p:sp>
              <p:nvSpPr>
                <p:cNvPr id="1754" name="Google Shape;1754;p18"/>
                <p:cNvSpPr/>
                <p:nvPr/>
              </p:nvSpPr>
              <p:spPr>
                <a:xfrm>
                  <a:off x="1493700" y="2147925"/>
                  <a:ext cx="7400" cy="22750"/>
                </a:xfrm>
                <a:custGeom>
                  <a:avLst/>
                  <a:gdLst/>
                  <a:ahLst/>
                  <a:cxnLst/>
                  <a:rect l="l" t="t" r="r" b="b"/>
                  <a:pathLst>
                    <a:path w="296" h="910" extrusionOk="0">
                      <a:moveTo>
                        <a:pt x="154" y="0"/>
                      </a:moveTo>
                      <a:cubicBezTo>
                        <a:pt x="120" y="0"/>
                        <a:pt x="90" y="23"/>
                        <a:pt x="80" y="55"/>
                      </a:cubicBezTo>
                      <a:cubicBezTo>
                        <a:pt x="0" y="318"/>
                        <a:pt x="21" y="614"/>
                        <a:pt x="135" y="862"/>
                      </a:cubicBezTo>
                      <a:cubicBezTo>
                        <a:pt x="148" y="891"/>
                        <a:pt x="176" y="909"/>
                        <a:pt x="206" y="909"/>
                      </a:cubicBezTo>
                      <a:cubicBezTo>
                        <a:pt x="216" y="909"/>
                        <a:pt x="228" y="906"/>
                        <a:pt x="238" y="902"/>
                      </a:cubicBezTo>
                      <a:cubicBezTo>
                        <a:pt x="279" y="883"/>
                        <a:pt x="296" y="837"/>
                        <a:pt x="276" y="798"/>
                      </a:cubicBezTo>
                      <a:cubicBezTo>
                        <a:pt x="177" y="581"/>
                        <a:pt x="158" y="329"/>
                        <a:pt x="229" y="101"/>
                      </a:cubicBezTo>
                      <a:cubicBezTo>
                        <a:pt x="242" y="60"/>
                        <a:pt x="217" y="17"/>
                        <a:pt x="177" y="4"/>
                      </a:cubicBezTo>
                      <a:cubicBezTo>
                        <a:pt x="170" y="1"/>
                        <a:pt x="16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5" name="Google Shape;1755;p18"/>
                <p:cNvGrpSpPr/>
                <p:nvPr/>
              </p:nvGrpSpPr>
              <p:grpSpPr>
                <a:xfrm>
                  <a:off x="1283700" y="1906825"/>
                  <a:ext cx="352550" cy="473050"/>
                  <a:chOff x="1283700" y="1906825"/>
                  <a:chExt cx="352550" cy="473050"/>
                </a:xfrm>
              </p:grpSpPr>
              <p:sp>
                <p:nvSpPr>
                  <p:cNvPr id="1756" name="Google Shape;1756;p18"/>
                  <p:cNvSpPr/>
                  <p:nvPr/>
                </p:nvSpPr>
                <p:spPr>
                  <a:xfrm>
                    <a:off x="1482650" y="2185900"/>
                    <a:ext cx="36150" cy="35975"/>
                  </a:xfrm>
                  <a:custGeom>
                    <a:avLst/>
                    <a:gdLst/>
                    <a:ahLst/>
                    <a:cxnLst/>
                    <a:rect l="l" t="t" r="r" b="b"/>
                    <a:pathLst>
                      <a:path w="1446" h="1439" extrusionOk="0">
                        <a:moveTo>
                          <a:pt x="723" y="156"/>
                        </a:moveTo>
                        <a:cubicBezTo>
                          <a:pt x="729" y="156"/>
                          <a:pt x="736" y="157"/>
                          <a:pt x="742" y="160"/>
                        </a:cubicBezTo>
                        <a:cubicBezTo>
                          <a:pt x="776" y="173"/>
                          <a:pt x="806" y="217"/>
                          <a:pt x="791" y="303"/>
                        </a:cubicBezTo>
                        <a:cubicBezTo>
                          <a:pt x="775" y="397"/>
                          <a:pt x="769" y="489"/>
                          <a:pt x="834" y="533"/>
                        </a:cubicBezTo>
                        <a:cubicBezTo>
                          <a:pt x="853" y="547"/>
                          <a:pt x="873" y="552"/>
                          <a:pt x="893" y="552"/>
                        </a:cubicBezTo>
                        <a:cubicBezTo>
                          <a:pt x="942" y="552"/>
                          <a:pt x="994" y="519"/>
                          <a:pt x="1043" y="488"/>
                        </a:cubicBezTo>
                        <a:cubicBezTo>
                          <a:pt x="1082" y="465"/>
                          <a:pt x="1144" y="424"/>
                          <a:pt x="1177" y="424"/>
                        </a:cubicBezTo>
                        <a:cubicBezTo>
                          <a:pt x="1181" y="424"/>
                          <a:pt x="1185" y="424"/>
                          <a:pt x="1188" y="426"/>
                        </a:cubicBezTo>
                        <a:cubicBezTo>
                          <a:pt x="1197" y="427"/>
                          <a:pt x="1206" y="440"/>
                          <a:pt x="1215" y="458"/>
                        </a:cubicBezTo>
                        <a:cubicBezTo>
                          <a:pt x="1237" y="508"/>
                          <a:pt x="1234" y="523"/>
                          <a:pt x="1141" y="576"/>
                        </a:cubicBezTo>
                        <a:cubicBezTo>
                          <a:pt x="1088" y="609"/>
                          <a:pt x="1020" y="646"/>
                          <a:pt x="1018" y="722"/>
                        </a:cubicBezTo>
                        <a:cubicBezTo>
                          <a:pt x="1014" y="817"/>
                          <a:pt x="1104" y="882"/>
                          <a:pt x="1176" y="935"/>
                        </a:cubicBezTo>
                        <a:cubicBezTo>
                          <a:pt x="1193" y="948"/>
                          <a:pt x="1207" y="959"/>
                          <a:pt x="1219" y="968"/>
                        </a:cubicBezTo>
                        <a:cubicBezTo>
                          <a:pt x="1263" y="1007"/>
                          <a:pt x="1269" y="1041"/>
                          <a:pt x="1262" y="1059"/>
                        </a:cubicBezTo>
                        <a:cubicBezTo>
                          <a:pt x="1256" y="1074"/>
                          <a:pt x="1235" y="1082"/>
                          <a:pt x="1211" y="1082"/>
                        </a:cubicBezTo>
                        <a:cubicBezTo>
                          <a:pt x="1207" y="1082"/>
                          <a:pt x="1203" y="1082"/>
                          <a:pt x="1198" y="1081"/>
                        </a:cubicBezTo>
                        <a:cubicBezTo>
                          <a:pt x="1156" y="1074"/>
                          <a:pt x="1114" y="1041"/>
                          <a:pt x="1074" y="1010"/>
                        </a:cubicBezTo>
                        <a:cubicBezTo>
                          <a:pt x="1032" y="976"/>
                          <a:pt x="984" y="938"/>
                          <a:pt x="928" y="938"/>
                        </a:cubicBezTo>
                        <a:cubicBezTo>
                          <a:pt x="915" y="938"/>
                          <a:pt x="901" y="941"/>
                          <a:pt x="887" y="945"/>
                        </a:cubicBezTo>
                        <a:cubicBezTo>
                          <a:pt x="819" y="971"/>
                          <a:pt x="776" y="1047"/>
                          <a:pt x="736" y="1219"/>
                        </a:cubicBezTo>
                        <a:cubicBezTo>
                          <a:pt x="732" y="1233"/>
                          <a:pt x="718" y="1281"/>
                          <a:pt x="692" y="1282"/>
                        </a:cubicBezTo>
                        <a:cubicBezTo>
                          <a:pt x="671" y="1282"/>
                          <a:pt x="645" y="1266"/>
                          <a:pt x="633" y="1229"/>
                        </a:cubicBezTo>
                        <a:cubicBezTo>
                          <a:pt x="628" y="1214"/>
                          <a:pt x="634" y="1163"/>
                          <a:pt x="637" y="1133"/>
                        </a:cubicBezTo>
                        <a:cubicBezTo>
                          <a:pt x="646" y="1038"/>
                          <a:pt x="656" y="942"/>
                          <a:pt x="583" y="895"/>
                        </a:cubicBezTo>
                        <a:cubicBezTo>
                          <a:pt x="563" y="884"/>
                          <a:pt x="543" y="880"/>
                          <a:pt x="523" y="880"/>
                        </a:cubicBezTo>
                        <a:cubicBezTo>
                          <a:pt x="470" y="880"/>
                          <a:pt x="421" y="910"/>
                          <a:pt x="401" y="922"/>
                        </a:cubicBezTo>
                        <a:cubicBezTo>
                          <a:pt x="359" y="948"/>
                          <a:pt x="320" y="961"/>
                          <a:pt x="285" y="961"/>
                        </a:cubicBezTo>
                        <a:cubicBezTo>
                          <a:pt x="260" y="961"/>
                          <a:pt x="238" y="954"/>
                          <a:pt x="218" y="940"/>
                        </a:cubicBezTo>
                        <a:cubicBezTo>
                          <a:pt x="184" y="914"/>
                          <a:pt x="166" y="870"/>
                          <a:pt x="173" y="845"/>
                        </a:cubicBezTo>
                        <a:cubicBezTo>
                          <a:pt x="176" y="838"/>
                          <a:pt x="179" y="821"/>
                          <a:pt x="213" y="818"/>
                        </a:cubicBezTo>
                        <a:cubicBezTo>
                          <a:pt x="218" y="818"/>
                          <a:pt x="237" y="818"/>
                          <a:pt x="247" y="820"/>
                        </a:cubicBezTo>
                        <a:cubicBezTo>
                          <a:pt x="264" y="822"/>
                          <a:pt x="285" y="824"/>
                          <a:pt x="307" y="824"/>
                        </a:cubicBezTo>
                        <a:cubicBezTo>
                          <a:pt x="364" y="824"/>
                          <a:pt x="431" y="809"/>
                          <a:pt x="460" y="734"/>
                        </a:cubicBezTo>
                        <a:cubicBezTo>
                          <a:pt x="518" y="588"/>
                          <a:pt x="334" y="516"/>
                          <a:pt x="275" y="492"/>
                        </a:cubicBezTo>
                        <a:cubicBezTo>
                          <a:pt x="230" y="473"/>
                          <a:pt x="216" y="452"/>
                          <a:pt x="218" y="449"/>
                        </a:cubicBezTo>
                        <a:cubicBezTo>
                          <a:pt x="220" y="442"/>
                          <a:pt x="240" y="427"/>
                          <a:pt x="273" y="427"/>
                        </a:cubicBezTo>
                        <a:cubicBezTo>
                          <a:pt x="276" y="427"/>
                          <a:pt x="278" y="427"/>
                          <a:pt x="281" y="427"/>
                        </a:cubicBezTo>
                        <a:cubicBezTo>
                          <a:pt x="312" y="431"/>
                          <a:pt x="351" y="449"/>
                          <a:pt x="388" y="468"/>
                        </a:cubicBezTo>
                        <a:cubicBezTo>
                          <a:pt x="438" y="491"/>
                          <a:pt x="493" y="517"/>
                          <a:pt x="550" y="517"/>
                        </a:cubicBezTo>
                        <a:cubicBezTo>
                          <a:pt x="573" y="517"/>
                          <a:pt x="596" y="513"/>
                          <a:pt x="619" y="502"/>
                        </a:cubicBezTo>
                        <a:cubicBezTo>
                          <a:pt x="733" y="448"/>
                          <a:pt x="717" y="330"/>
                          <a:pt x="705" y="257"/>
                        </a:cubicBezTo>
                        <a:cubicBezTo>
                          <a:pt x="701" y="223"/>
                          <a:pt x="695" y="180"/>
                          <a:pt x="704" y="164"/>
                        </a:cubicBezTo>
                        <a:cubicBezTo>
                          <a:pt x="707" y="159"/>
                          <a:pt x="714" y="156"/>
                          <a:pt x="723" y="156"/>
                        </a:cubicBezTo>
                        <a:close/>
                        <a:moveTo>
                          <a:pt x="725" y="0"/>
                        </a:moveTo>
                        <a:cubicBezTo>
                          <a:pt x="664" y="0"/>
                          <a:pt x="608" y="28"/>
                          <a:pt x="575" y="78"/>
                        </a:cubicBezTo>
                        <a:cubicBezTo>
                          <a:pt x="532" y="143"/>
                          <a:pt x="544" y="219"/>
                          <a:pt x="553" y="279"/>
                        </a:cubicBezTo>
                        <a:cubicBezTo>
                          <a:pt x="556" y="303"/>
                          <a:pt x="562" y="347"/>
                          <a:pt x="553" y="361"/>
                        </a:cubicBezTo>
                        <a:cubicBezTo>
                          <a:pt x="552" y="361"/>
                          <a:pt x="551" y="361"/>
                          <a:pt x="549" y="361"/>
                        </a:cubicBezTo>
                        <a:cubicBezTo>
                          <a:pt x="530" y="361"/>
                          <a:pt x="483" y="337"/>
                          <a:pt x="456" y="325"/>
                        </a:cubicBezTo>
                        <a:cubicBezTo>
                          <a:pt x="408" y="303"/>
                          <a:pt x="357" y="279"/>
                          <a:pt x="302" y="272"/>
                        </a:cubicBezTo>
                        <a:cubicBezTo>
                          <a:pt x="292" y="271"/>
                          <a:pt x="281" y="270"/>
                          <a:pt x="271" y="270"/>
                        </a:cubicBezTo>
                        <a:cubicBezTo>
                          <a:pt x="174" y="270"/>
                          <a:pt x="89" y="326"/>
                          <a:pt x="67" y="411"/>
                        </a:cubicBezTo>
                        <a:cubicBezTo>
                          <a:pt x="49" y="485"/>
                          <a:pt x="79" y="582"/>
                          <a:pt x="219" y="638"/>
                        </a:cubicBezTo>
                        <a:cubicBezTo>
                          <a:pt x="249" y="650"/>
                          <a:pt x="271" y="660"/>
                          <a:pt x="287" y="669"/>
                        </a:cubicBezTo>
                        <a:cubicBezTo>
                          <a:pt x="280" y="669"/>
                          <a:pt x="272" y="668"/>
                          <a:pt x="266" y="668"/>
                        </a:cubicBezTo>
                        <a:cubicBezTo>
                          <a:pt x="249" y="666"/>
                          <a:pt x="231" y="664"/>
                          <a:pt x="214" y="664"/>
                        </a:cubicBezTo>
                        <a:cubicBezTo>
                          <a:pt x="207" y="664"/>
                          <a:pt x="200" y="664"/>
                          <a:pt x="193" y="665"/>
                        </a:cubicBezTo>
                        <a:cubicBezTo>
                          <a:pt x="106" y="677"/>
                          <a:pt x="43" y="730"/>
                          <a:pt x="23" y="808"/>
                        </a:cubicBezTo>
                        <a:cubicBezTo>
                          <a:pt x="1" y="900"/>
                          <a:pt x="43" y="1007"/>
                          <a:pt x="128" y="1068"/>
                        </a:cubicBezTo>
                        <a:cubicBezTo>
                          <a:pt x="155" y="1087"/>
                          <a:pt x="211" y="1119"/>
                          <a:pt x="288" y="1119"/>
                        </a:cubicBezTo>
                        <a:cubicBezTo>
                          <a:pt x="343" y="1119"/>
                          <a:pt x="410" y="1103"/>
                          <a:pt x="485" y="1055"/>
                        </a:cubicBezTo>
                        <a:lnTo>
                          <a:pt x="487" y="1055"/>
                        </a:lnTo>
                        <a:cubicBezTo>
                          <a:pt x="485" y="1075"/>
                          <a:pt x="482" y="1099"/>
                          <a:pt x="481" y="1118"/>
                        </a:cubicBezTo>
                        <a:cubicBezTo>
                          <a:pt x="475" y="1177"/>
                          <a:pt x="470" y="1233"/>
                          <a:pt x="485" y="1278"/>
                        </a:cubicBezTo>
                        <a:cubicBezTo>
                          <a:pt x="518" y="1374"/>
                          <a:pt x="600" y="1439"/>
                          <a:pt x="692" y="1439"/>
                        </a:cubicBezTo>
                        <a:cubicBezTo>
                          <a:pt x="695" y="1439"/>
                          <a:pt x="696" y="1439"/>
                          <a:pt x="701" y="1436"/>
                        </a:cubicBezTo>
                        <a:cubicBezTo>
                          <a:pt x="773" y="1431"/>
                          <a:pt x="859" y="1381"/>
                          <a:pt x="888" y="1253"/>
                        </a:cubicBezTo>
                        <a:cubicBezTo>
                          <a:pt x="910" y="1158"/>
                          <a:pt x="930" y="1115"/>
                          <a:pt x="939" y="1099"/>
                        </a:cubicBezTo>
                        <a:cubicBezTo>
                          <a:pt x="952" y="1106"/>
                          <a:pt x="968" y="1121"/>
                          <a:pt x="981" y="1130"/>
                        </a:cubicBezTo>
                        <a:cubicBezTo>
                          <a:pt x="1032" y="1171"/>
                          <a:pt x="1094" y="1219"/>
                          <a:pt x="1179" y="1232"/>
                        </a:cubicBezTo>
                        <a:cubicBezTo>
                          <a:pt x="1192" y="1234"/>
                          <a:pt x="1205" y="1235"/>
                          <a:pt x="1217" y="1235"/>
                        </a:cubicBezTo>
                        <a:cubicBezTo>
                          <a:pt x="1302" y="1235"/>
                          <a:pt x="1373" y="1192"/>
                          <a:pt x="1405" y="1121"/>
                        </a:cubicBezTo>
                        <a:cubicBezTo>
                          <a:pt x="1438" y="1050"/>
                          <a:pt x="1432" y="944"/>
                          <a:pt x="1323" y="848"/>
                        </a:cubicBezTo>
                        <a:cubicBezTo>
                          <a:pt x="1308" y="838"/>
                          <a:pt x="1290" y="823"/>
                          <a:pt x="1269" y="808"/>
                        </a:cubicBezTo>
                        <a:cubicBezTo>
                          <a:pt x="1246" y="789"/>
                          <a:pt x="1197" y="753"/>
                          <a:pt x="1181" y="736"/>
                        </a:cubicBezTo>
                        <a:cubicBezTo>
                          <a:pt x="1191" y="728"/>
                          <a:pt x="1209" y="718"/>
                          <a:pt x="1221" y="711"/>
                        </a:cubicBezTo>
                        <a:cubicBezTo>
                          <a:pt x="1293" y="669"/>
                          <a:pt x="1445" y="582"/>
                          <a:pt x="1358" y="395"/>
                        </a:cubicBezTo>
                        <a:cubicBezTo>
                          <a:pt x="1330" y="331"/>
                          <a:pt x="1287" y="293"/>
                          <a:pt x="1234" y="275"/>
                        </a:cubicBezTo>
                        <a:cubicBezTo>
                          <a:pt x="1217" y="270"/>
                          <a:pt x="1201" y="268"/>
                          <a:pt x="1185" y="268"/>
                        </a:cubicBezTo>
                        <a:cubicBezTo>
                          <a:pt x="1105" y="268"/>
                          <a:pt x="1027" y="316"/>
                          <a:pt x="962" y="358"/>
                        </a:cubicBezTo>
                        <a:cubicBezTo>
                          <a:pt x="958" y="362"/>
                          <a:pt x="947" y="366"/>
                          <a:pt x="940" y="372"/>
                        </a:cubicBezTo>
                        <a:cubicBezTo>
                          <a:pt x="943" y="361"/>
                          <a:pt x="944" y="347"/>
                          <a:pt x="946" y="331"/>
                        </a:cubicBezTo>
                        <a:cubicBezTo>
                          <a:pt x="975" y="152"/>
                          <a:pt x="887" y="49"/>
                          <a:pt x="803" y="15"/>
                        </a:cubicBezTo>
                        <a:cubicBezTo>
                          <a:pt x="777" y="5"/>
                          <a:pt x="750" y="0"/>
                          <a:pt x="7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18"/>
                  <p:cNvSpPr/>
                  <p:nvPr/>
                </p:nvSpPr>
                <p:spPr>
                  <a:xfrm>
                    <a:off x="1511675" y="2231600"/>
                    <a:ext cx="26200" cy="51800"/>
                  </a:xfrm>
                  <a:custGeom>
                    <a:avLst/>
                    <a:gdLst/>
                    <a:ahLst/>
                    <a:cxnLst/>
                    <a:rect l="l" t="t" r="r" b="b"/>
                    <a:pathLst>
                      <a:path w="1048" h="2072" extrusionOk="0">
                        <a:moveTo>
                          <a:pt x="88" y="0"/>
                        </a:moveTo>
                        <a:cubicBezTo>
                          <a:pt x="69" y="0"/>
                          <a:pt x="49" y="7"/>
                          <a:pt x="35" y="21"/>
                        </a:cubicBezTo>
                        <a:cubicBezTo>
                          <a:pt x="4" y="51"/>
                          <a:pt x="1" y="100"/>
                          <a:pt x="30" y="132"/>
                        </a:cubicBezTo>
                        <a:cubicBezTo>
                          <a:pt x="503" y="645"/>
                          <a:pt x="808" y="1309"/>
                          <a:pt x="887" y="2003"/>
                        </a:cubicBezTo>
                        <a:cubicBezTo>
                          <a:pt x="893" y="2042"/>
                          <a:pt x="927" y="2071"/>
                          <a:pt x="965" y="2071"/>
                        </a:cubicBezTo>
                        <a:lnTo>
                          <a:pt x="974" y="2071"/>
                        </a:lnTo>
                        <a:cubicBezTo>
                          <a:pt x="1017" y="2066"/>
                          <a:pt x="1048" y="2027"/>
                          <a:pt x="1042" y="1984"/>
                        </a:cubicBezTo>
                        <a:cubicBezTo>
                          <a:pt x="959" y="1258"/>
                          <a:pt x="640" y="562"/>
                          <a:pt x="145" y="24"/>
                        </a:cubicBezTo>
                        <a:cubicBezTo>
                          <a:pt x="130" y="8"/>
                          <a:pt x="109"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18"/>
                  <p:cNvSpPr/>
                  <p:nvPr/>
                </p:nvSpPr>
                <p:spPr>
                  <a:xfrm>
                    <a:off x="1522750" y="2230575"/>
                    <a:ext cx="24550" cy="22275"/>
                  </a:xfrm>
                  <a:custGeom>
                    <a:avLst/>
                    <a:gdLst/>
                    <a:ahLst/>
                    <a:cxnLst/>
                    <a:rect l="l" t="t" r="r" b="b"/>
                    <a:pathLst>
                      <a:path w="982" h="891" extrusionOk="0">
                        <a:moveTo>
                          <a:pt x="93" y="1"/>
                        </a:moveTo>
                        <a:cubicBezTo>
                          <a:pt x="61" y="1"/>
                          <a:pt x="30" y="19"/>
                          <a:pt x="18" y="51"/>
                        </a:cubicBezTo>
                        <a:cubicBezTo>
                          <a:pt x="1" y="92"/>
                          <a:pt x="21" y="138"/>
                          <a:pt x="63" y="152"/>
                        </a:cubicBezTo>
                        <a:cubicBezTo>
                          <a:pt x="391" y="278"/>
                          <a:pt x="667" y="531"/>
                          <a:pt x="820" y="847"/>
                        </a:cubicBezTo>
                        <a:cubicBezTo>
                          <a:pt x="834" y="875"/>
                          <a:pt x="862" y="891"/>
                          <a:pt x="891" y="891"/>
                        </a:cubicBezTo>
                        <a:cubicBezTo>
                          <a:pt x="902" y="891"/>
                          <a:pt x="915" y="887"/>
                          <a:pt x="925" y="879"/>
                        </a:cubicBezTo>
                        <a:cubicBezTo>
                          <a:pt x="965" y="861"/>
                          <a:pt x="981" y="816"/>
                          <a:pt x="962" y="776"/>
                        </a:cubicBezTo>
                        <a:cubicBezTo>
                          <a:pt x="794" y="426"/>
                          <a:pt x="485" y="144"/>
                          <a:pt x="119" y="5"/>
                        </a:cubicBezTo>
                        <a:cubicBezTo>
                          <a:pt x="110" y="2"/>
                          <a:pt x="102" y="1"/>
                          <a:pt x="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8"/>
                  <p:cNvSpPr/>
                  <p:nvPr/>
                </p:nvSpPr>
                <p:spPr>
                  <a:xfrm>
                    <a:off x="1503100" y="2236675"/>
                    <a:ext cx="12150" cy="33175"/>
                  </a:xfrm>
                  <a:custGeom>
                    <a:avLst/>
                    <a:gdLst/>
                    <a:ahLst/>
                    <a:cxnLst/>
                    <a:rect l="l" t="t" r="r" b="b"/>
                    <a:pathLst>
                      <a:path w="486" h="1327" extrusionOk="0">
                        <a:moveTo>
                          <a:pt x="90" y="1"/>
                        </a:moveTo>
                        <a:cubicBezTo>
                          <a:pt x="77" y="1"/>
                          <a:pt x="64" y="4"/>
                          <a:pt x="53" y="10"/>
                        </a:cubicBezTo>
                        <a:cubicBezTo>
                          <a:pt x="13" y="30"/>
                          <a:pt x="1" y="78"/>
                          <a:pt x="22" y="115"/>
                        </a:cubicBezTo>
                        <a:cubicBezTo>
                          <a:pt x="203" y="446"/>
                          <a:pt x="296" y="963"/>
                          <a:pt x="141" y="1207"/>
                        </a:cubicBezTo>
                        <a:cubicBezTo>
                          <a:pt x="119" y="1241"/>
                          <a:pt x="128" y="1289"/>
                          <a:pt x="165" y="1313"/>
                        </a:cubicBezTo>
                        <a:cubicBezTo>
                          <a:pt x="178" y="1322"/>
                          <a:pt x="193" y="1326"/>
                          <a:pt x="208" y="1326"/>
                        </a:cubicBezTo>
                        <a:cubicBezTo>
                          <a:pt x="233" y="1326"/>
                          <a:pt x="258" y="1313"/>
                          <a:pt x="271" y="1292"/>
                        </a:cubicBezTo>
                        <a:cubicBezTo>
                          <a:pt x="485" y="957"/>
                          <a:pt x="333" y="359"/>
                          <a:pt x="157" y="41"/>
                        </a:cubicBezTo>
                        <a:cubicBezTo>
                          <a:pt x="143" y="15"/>
                          <a:pt x="117" y="1"/>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18"/>
                  <p:cNvSpPr/>
                  <p:nvPr/>
                </p:nvSpPr>
                <p:spPr>
                  <a:xfrm>
                    <a:off x="1531700" y="2189875"/>
                    <a:ext cx="48950" cy="12375"/>
                  </a:xfrm>
                  <a:custGeom>
                    <a:avLst/>
                    <a:gdLst/>
                    <a:ahLst/>
                    <a:cxnLst/>
                    <a:rect l="l" t="t" r="r" b="b"/>
                    <a:pathLst>
                      <a:path w="1958" h="495" extrusionOk="0">
                        <a:moveTo>
                          <a:pt x="1367" y="0"/>
                        </a:moveTo>
                        <a:cubicBezTo>
                          <a:pt x="961" y="0"/>
                          <a:pt x="445" y="125"/>
                          <a:pt x="52" y="348"/>
                        </a:cubicBezTo>
                        <a:cubicBezTo>
                          <a:pt x="15" y="370"/>
                          <a:pt x="0" y="417"/>
                          <a:pt x="22" y="454"/>
                        </a:cubicBezTo>
                        <a:cubicBezTo>
                          <a:pt x="37" y="479"/>
                          <a:pt x="62" y="494"/>
                          <a:pt x="90" y="494"/>
                        </a:cubicBezTo>
                        <a:cubicBezTo>
                          <a:pt x="103" y="494"/>
                          <a:pt x="115" y="490"/>
                          <a:pt x="129" y="482"/>
                        </a:cubicBezTo>
                        <a:cubicBezTo>
                          <a:pt x="516" y="263"/>
                          <a:pt x="1005" y="155"/>
                          <a:pt x="1369" y="155"/>
                        </a:cubicBezTo>
                        <a:cubicBezTo>
                          <a:pt x="1570" y="155"/>
                          <a:pt x="1734" y="188"/>
                          <a:pt x="1821" y="253"/>
                        </a:cubicBezTo>
                        <a:cubicBezTo>
                          <a:pt x="1836" y="265"/>
                          <a:pt x="1853" y="270"/>
                          <a:pt x="1869" y="270"/>
                        </a:cubicBezTo>
                        <a:cubicBezTo>
                          <a:pt x="1893" y="270"/>
                          <a:pt x="1916" y="259"/>
                          <a:pt x="1930" y="238"/>
                        </a:cubicBezTo>
                        <a:cubicBezTo>
                          <a:pt x="1957" y="203"/>
                          <a:pt x="1951" y="156"/>
                          <a:pt x="1916" y="129"/>
                        </a:cubicBezTo>
                        <a:cubicBezTo>
                          <a:pt x="1799" y="42"/>
                          <a:pt x="1601" y="0"/>
                          <a:pt x="1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18"/>
                  <p:cNvSpPr/>
                  <p:nvPr/>
                </p:nvSpPr>
                <p:spPr>
                  <a:xfrm>
                    <a:off x="1534750" y="2206375"/>
                    <a:ext cx="32450" cy="8125"/>
                  </a:xfrm>
                  <a:custGeom>
                    <a:avLst/>
                    <a:gdLst/>
                    <a:ahLst/>
                    <a:cxnLst/>
                    <a:rect l="l" t="t" r="r" b="b"/>
                    <a:pathLst>
                      <a:path w="1298" h="325" extrusionOk="0">
                        <a:moveTo>
                          <a:pt x="89" y="1"/>
                        </a:moveTo>
                        <a:cubicBezTo>
                          <a:pt x="59" y="1"/>
                          <a:pt x="31" y="19"/>
                          <a:pt x="18" y="50"/>
                        </a:cubicBezTo>
                        <a:cubicBezTo>
                          <a:pt x="1" y="88"/>
                          <a:pt x="20" y="134"/>
                          <a:pt x="60" y="152"/>
                        </a:cubicBezTo>
                        <a:cubicBezTo>
                          <a:pt x="336" y="265"/>
                          <a:pt x="631" y="324"/>
                          <a:pt x="928" y="324"/>
                        </a:cubicBezTo>
                        <a:cubicBezTo>
                          <a:pt x="1027" y="324"/>
                          <a:pt x="1128" y="317"/>
                          <a:pt x="1225" y="302"/>
                        </a:cubicBezTo>
                        <a:cubicBezTo>
                          <a:pt x="1268" y="296"/>
                          <a:pt x="1297" y="258"/>
                          <a:pt x="1292" y="215"/>
                        </a:cubicBezTo>
                        <a:cubicBezTo>
                          <a:pt x="1286" y="177"/>
                          <a:pt x="1253" y="148"/>
                          <a:pt x="1215" y="148"/>
                        </a:cubicBezTo>
                        <a:cubicBezTo>
                          <a:pt x="1211" y="148"/>
                          <a:pt x="1208" y="148"/>
                          <a:pt x="1204" y="149"/>
                        </a:cubicBezTo>
                        <a:cubicBezTo>
                          <a:pt x="1112" y="161"/>
                          <a:pt x="1019" y="168"/>
                          <a:pt x="926" y="168"/>
                        </a:cubicBezTo>
                        <a:cubicBezTo>
                          <a:pt x="650" y="168"/>
                          <a:pt x="376" y="113"/>
                          <a:pt x="119" y="7"/>
                        </a:cubicBezTo>
                        <a:cubicBezTo>
                          <a:pt x="109" y="3"/>
                          <a:pt x="99"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8"/>
                  <p:cNvSpPr/>
                  <p:nvPr/>
                </p:nvSpPr>
                <p:spPr>
                  <a:xfrm>
                    <a:off x="1531175" y="2173050"/>
                    <a:ext cx="25900" cy="17950"/>
                  </a:xfrm>
                  <a:custGeom>
                    <a:avLst/>
                    <a:gdLst/>
                    <a:ahLst/>
                    <a:cxnLst/>
                    <a:rect l="l" t="t" r="r" b="b"/>
                    <a:pathLst>
                      <a:path w="1036" h="718" extrusionOk="0">
                        <a:moveTo>
                          <a:pt x="967" y="1"/>
                        </a:moveTo>
                        <a:cubicBezTo>
                          <a:pt x="964" y="1"/>
                          <a:pt x="960" y="1"/>
                          <a:pt x="956" y="2"/>
                        </a:cubicBezTo>
                        <a:cubicBezTo>
                          <a:pt x="539" y="9"/>
                          <a:pt x="262" y="290"/>
                          <a:pt x="28" y="592"/>
                        </a:cubicBezTo>
                        <a:cubicBezTo>
                          <a:pt x="0" y="625"/>
                          <a:pt x="8" y="675"/>
                          <a:pt x="40" y="702"/>
                        </a:cubicBezTo>
                        <a:cubicBezTo>
                          <a:pt x="55" y="712"/>
                          <a:pt x="73" y="718"/>
                          <a:pt x="89" y="718"/>
                        </a:cubicBezTo>
                        <a:cubicBezTo>
                          <a:pt x="113" y="718"/>
                          <a:pt x="135" y="706"/>
                          <a:pt x="150" y="688"/>
                        </a:cubicBezTo>
                        <a:cubicBezTo>
                          <a:pt x="395" y="374"/>
                          <a:pt x="627" y="164"/>
                          <a:pt x="959" y="158"/>
                        </a:cubicBezTo>
                        <a:cubicBezTo>
                          <a:pt x="1003" y="158"/>
                          <a:pt x="1036" y="121"/>
                          <a:pt x="1036" y="78"/>
                        </a:cubicBezTo>
                        <a:cubicBezTo>
                          <a:pt x="1036" y="38"/>
                          <a:pt x="1008" y="1"/>
                          <a:pt x="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8"/>
                  <p:cNvSpPr/>
                  <p:nvPr/>
                </p:nvSpPr>
                <p:spPr>
                  <a:xfrm>
                    <a:off x="1501400" y="2131650"/>
                    <a:ext cx="12250" cy="47875"/>
                  </a:xfrm>
                  <a:custGeom>
                    <a:avLst/>
                    <a:gdLst/>
                    <a:ahLst/>
                    <a:cxnLst/>
                    <a:rect l="l" t="t" r="r" b="b"/>
                    <a:pathLst>
                      <a:path w="490" h="1915" extrusionOk="0">
                        <a:moveTo>
                          <a:pt x="401" y="1"/>
                        </a:moveTo>
                        <a:cubicBezTo>
                          <a:pt x="372" y="1"/>
                          <a:pt x="344" y="17"/>
                          <a:pt x="330" y="45"/>
                        </a:cubicBezTo>
                        <a:cubicBezTo>
                          <a:pt x="67" y="609"/>
                          <a:pt x="1" y="1250"/>
                          <a:pt x="143" y="1853"/>
                        </a:cubicBezTo>
                        <a:cubicBezTo>
                          <a:pt x="150" y="1890"/>
                          <a:pt x="183" y="1915"/>
                          <a:pt x="218" y="1915"/>
                        </a:cubicBezTo>
                        <a:cubicBezTo>
                          <a:pt x="225" y="1915"/>
                          <a:pt x="231" y="1912"/>
                          <a:pt x="237" y="1912"/>
                        </a:cubicBezTo>
                        <a:cubicBezTo>
                          <a:pt x="277" y="1901"/>
                          <a:pt x="304" y="1860"/>
                          <a:pt x="293" y="1817"/>
                        </a:cubicBezTo>
                        <a:cubicBezTo>
                          <a:pt x="160" y="1247"/>
                          <a:pt x="224" y="642"/>
                          <a:pt x="471" y="111"/>
                        </a:cubicBezTo>
                        <a:cubicBezTo>
                          <a:pt x="490" y="73"/>
                          <a:pt x="474" y="27"/>
                          <a:pt x="434" y="8"/>
                        </a:cubicBezTo>
                        <a:cubicBezTo>
                          <a:pt x="423" y="3"/>
                          <a:pt x="412"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8"/>
                  <p:cNvSpPr/>
                  <p:nvPr/>
                </p:nvSpPr>
                <p:spPr>
                  <a:xfrm>
                    <a:off x="1513150" y="2147175"/>
                    <a:ext cx="11400" cy="29100"/>
                  </a:xfrm>
                  <a:custGeom>
                    <a:avLst/>
                    <a:gdLst/>
                    <a:ahLst/>
                    <a:cxnLst/>
                    <a:rect l="l" t="t" r="r" b="b"/>
                    <a:pathLst>
                      <a:path w="456" h="1164" extrusionOk="0">
                        <a:moveTo>
                          <a:pt x="329" y="1"/>
                        </a:moveTo>
                        <a:cubicBezTo>
                          <a:pt x="326" y="1"/>
                          <a:pt x="324" y="1"/>
                          <a:pt x="321" y="1"/>
                        </a:cubicBezTo>
                        <a:cubicBezTo>
                          <a:pt x="278" y="4"/>
                          <a:pt x="247" y="43"/>
                          <a:pt x="250" y="85"/>
                        </a:cubicBezTo>
                        <a:cubicBezTo>
                          <a:pt x="293" y="523"/>
                          <a:pt x="243" y="667"/>
                          <a:pt x="23" y="1046"/>
                        </a:cubicBezTo>
                        <a:cubicBezTo>
                          <a:pt x="1" y="1082"/>
                          <a:pt x="14" y="1131"/>
                          <a:pt x="51" y="1153"/>
                        </a:cubicBezTo>
                        <a:cubicBezTo>
                          <a:pt x="64" y="1161"/>
                          <a:pt x="77" y="1164"/>
                          <a:pt x="89" y="1164"/>
                        </a:cubicBezTo>
                        <a:cubicBezTo>
                          <a:pt x="116" y="1164"/>
                          <a:pt x="144" y="1149"/>
                          <a:pt x="159" y="1124"/>
                        </a:cubicBezTo>
                        <a:cubicBezTo>
                          <a:pt x="382" y="740"/>
                          <a:pt x="456" y="560"/>
                          <a:pt x="405" y="71"/>
                        </a:cubicBezTo>
                        <a:cubicBezTo>
                          <a:pt x="403" y="31"/>
                          <a:pt x="367"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18"/>
                  <p:cNvSpPr/>
                  <p:nvPr/>
                </p:nvSpPr>
                <p:spPr>
                  <a:xfrm>
                    <a:off x="1430750" y="2156025"/>
                    <a:ext cx="50425" cy="37750"/>
                  </a:xfrm>
                  <a:custGeom>
                    <a:avLst/>
                    <a:gdLst/>
                    <a:ahLst/>
                    <a:cxnLst/>
                    <a:rect l="l" t="t" r="r" b="b"/>
                    <a:pathLst>
                      <a:path w="2017" h="1510" extrusionOk="0">
                        <a:moveTo>
                          <a:pt x="88" y="0"/>
                        </a:moveTo>
                        <a:cubicBezTo>
                          <a:pt x="75" y="0"/>
                          <a:pt x="62" y="4"/>
                          <a:pt x="50" y="11"/>
                        </a:cubicBezTo>
                        <a:cubicBezTo>
                          <a:pt x="13" y="33"/>
                          <a:pt x="0" y="80"/>
                          <a:pt x="21" y="117"/>
                        </a:cubicBezTo>
                        <a:cubicBezTo>
                          <a:pt x="417" y="822"/>
                          <a:pt x="1124" y="1340"/>
                          <a:pt x="1914" y="1508"/>
                        </a:cubicBezTo>
                        <a:cubicBezTo>
                          <a:pt x="1920" y="1510"/>
                          <a:pt x="1926" y="1510"/>
                          <a:pt x="1930" y="1510"/>
                        </a:cubicBezTo>
                        <a:cubicBezTo>
                          <a:pt x="1967" y="1510"/>
                          <a:pt x="2000" y="1483"/>
                          <a:pt x="2009" y="1446"/>
                        </a:cubicBezTo>
                        <a:cubicBezTo>
                          <a:pt x="2016" y="1403"/>
                          <a:pt x="1989" y="1364"/>
                          <a:pt x="1948" y="1355"/>
                        </a:cubicBezTo>
                        <a:cubicBezTo>
                          <a:pt x="1199" y="1195"/>
                          <a:pt x="532" y="705"/>
                          <a:pt x="157" y="40"/>
                        </a:cubicBezTo>
                        <a:cubicBezTo>
                          <a:pt x="142" y="15"/>
                          <a:pt x="115"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18"/>
                  <p:cNvSpPr/>
                  <p:nvPr/>
                </p:nvSpPr>
                <p:spPr>
                  <a:xfrm>
                    <a:off x="1461825" y="2158925"/>
                    <a:ext cx="22850" cy="23450"/>
                  </a:xfrm>
                  <a:custGeom>
                    <a:avLst/>
                    <a:gdLst/>
                    <a:ahLst/>
                    <a:cxnLst/>
                    <a:rect l="l" t="t" r="r" b="b"/>
                    <a:pathLst>
                      <a:path w="914" h="938" extrusionOk="0">
                        <a:moveTo>
                          <a:pt x="83" y="1"/>
                        </a:moveTo>
                        <a:cubicBezTo>
                          <a:pt x="80" y="1"/>
                          <a:pt x="77" y="1"/>
                          <a:pt x="74" y="1"/>
                        </a:cubicBezTo>
                        <a:cubicBezTo>
                          <a:pt x="33" y="5"/>
                          <a:pt x="1" y="44"/>
                          <a:pt x="5" y="87"/>
                        </a:cubicBezTo>
                        <a:cubicBezTo>
                          <a:pt x="41" y="437"/>
                          <a:pt x="306" y="722"/>
                          <a:pt x="794" y="931"/>
                        </a:cubicBezTo>
                        <a:cubicBezTo>
                          <a:pt x="804" y="936"/>
                          <a:pt x="813" y="937"/>
                          <a:pt x="825" y="937"/>
                        </a:cubicBezTo>
                        <a:cubicBezTo>
                          <a:pt x="854" y="937"/>
                          <a:pt x="884" y="920"/>
                          <a:pt x="897" y="893"/>
                        </a:cubicBezTo>
                        <a:cubicBezTo>
                          <a:pt x="913" y="853"/>
                          <a:pt x="894" y="806"/>
                          <a:pt x="856" y="790"/>
                        </a:cubicBezTo>
                        <a:cubicBezTo>
                          <a:pt x="417" y="602"/>
                          <a:pt x="190" y="367"/>
                          <a:pt x="160" y="72"/>
                        </a:cubicBezTo>
                        <a:cubicBezTo>
                          <a:pt x="156" y="32"/>
                          <a:pt x="123" y="1"/>
                          <a:pt x="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18"/>
                  <p:cNvSpPr/>
                  <p:nvPr/>
                </p:nvSpPr>
                <p:spPr>
                  <a:xfrm>
                    <a:off x="1439050" y="2183550"/>
                    <a:ext cx="31450" cy="12975"/>
                  </a:xfrm>
                  <a:custGeom>
                    <a:avLst/>
                    <a:gdLst/>
                    <a:ahLst/>
                    <a:cxnLst/>
                    <a:rect l="l" t="t" r="r" b="b"/>
                    <a:pathLst>
                      <a:path w="1258" h="519" extrusionOk="0">
                        <a:moveTo>
                          <a:pt x="89" y="1"/>
                        </a:moveTo>
                        <a:cubicBezTo>
                          <a:pt x="75" y="1"/>
                          <a:pt x="61" y="5"/>
                          <a:pt x="48" y="13"/>
                        </a:cubicBezTo>
                        <a:cubicBezTo>
                          <a:pt x="11" y="35"/>
                          <a:pt x="0" y="84"/>
                          <a:pt x="24" y="121"/>
                        </a:cubicBezTo>
                        <a:cubicBezTo>
                          <a:pt x="210" y="412"/>
                          <a:pt x="734" y="486"/>
                          <a:pt x="1170" y="518"/>
                        </a:cubicBezTo>
                        <a:lnTo>
                          <a:pt x="1176" y="518"/>
                        </a:lnTo>
                        <a:cubicBezTo>
                          <a:pt x="1217" y="518"/>
                          <a:pt x="1250" y="486"/>
                          <a:pt x="1254" y="446"/>
                        </a:cubicBezTo>
                        <a:cubicBezTo>
                          <a:pt x="1257" y="403"/>
                          <a:pt x="1225" y="366"/>
                          <a:pt x="1182" y="363"/>
                        </a:cubicBezTo>
                        <a:cubicBezTo>
                          <a:pt x="947" y="345"/>
                          <a:pt x="324" y="299"/>
                          <a:pt x="155" y="38"/>
                        </a:cubicBezTo>
                        <a:cubicBezTo>
                          <a:pt x="141" y="14"/>
                          <a:pt x="115"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18"/>
                  <p:cNvSpPr/>
                  <p:nvPr/>
                </p:nvSpPr>
                <p:spPr>
                  <a:xfrm>
                    <a:off x="1438300" y="2223525"/>
                    <a:ext cx="46975" cy="38025"/>
                  </a:xfrm>
                  <a:custGeom>
                    <a:avLst/>
                    <a:gdLst/>
                    <a:ahLst/>
                    <a:cxnLst/>
                    <a:rect l="l" t="t" r="r" b="b"/>
                    <a:pathLst>
                      <a:path w="1879" h="1521" extrusionOk="0">
                        <a:moveTo>
                          <a:pt x="1792" y="0"/>
                        </a:moveTo>
                        <a:cubicBezTo>
                          <a:pt x="1787" y="0"/>
                          <a:pt x="1781" y="1"/>
                          <a:pt x="1776" y="2"/>
                        </a:cubicBezTo>
                        <a:cubicBezTo>
                          <a:pt x="1013" y="157"/>
                          <a:pt x="339" y="696"/>
                          <a:pt x="19" y="1409"/>
                        </a:cubicBezTo>
                        <a:cubicBezTo>
                          <a:pt x="1" y="1448"/>
                          <a:pt x="19" y="1496"/>
                          <a:pt x="58" y="1513"/>
                        </a:cubicBezTo>
                        <a:cubicBezTo>
                          <a:pt x="67" y="1519"/>
                          <a:pt x="78" y="1520"/>
                          <a:pt x="89" y="1520"/>
                        </a:cubicBezTo>
                        <a:cubicBezTo>
                          <a:pt x="119" y="1520"/>
                          <a:pt x="148" y="1504"/>
                          <a:pt x="162" y="1471"/>
                        </a:cubicBezTo>
                        <a:cubicBezTo>
                          <a:pt x="460" y="804"/>
                          <a:pt x="1091" y="300"/>
                          <a:pt x="1809" y="155"/>
                        </a:cubicBezTo>
                        <a:cubicBezTo>
                          <a:pt x="1850" y="146"/>
                          <a:pt x="1878" y="105"/>
                          <a:pt x="1869" y="64"/>
                        </a:cubicBezTo>
                        <a:cubicBezTo>
                          <a:pt x="1861" y="26"/>
                          <a:pt x="1829" y="0"/>
                          <a:pt x="17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18"/>
                  <p:cNvSpPr/>
                  <p:nvPr/>
                </p:nvSpPr>
                <p:spPr>
                  <a:xfrm>
                    <a:off x="1470575" y="2231975"/>
                    <a:ext cx="18350" cy="23925"/>
                  </a:xfrm>
                  <a:custGeom>
                    <a:avLst/>
                    <a:gdLst/>
                    <a:ahLst/>
                    <a:cxnLst/>
                    <a:rect l="l" t="t" r="r" b="b"/>
                    <a:pathLst>
                      <a:path w="734" h="957" extrusionOk="0">
                        <a:moveTo>
                          <a:pt x="646" y="1"/>
                        </a:moveTo>
                        <a:cubicBezTo>
                          <a:pt x="628" y="1"/>
                          <a:pt x="611" y="7"/>
                          <a:pt x="596" y="18"/>
                        </a:cubicBezTo>
                        <a:cubicBezTo>
                          <a:pt x="329" y="238"/>
                          <a:pt x="128" y="526"/>
                          <a:pt x="15" y="853"/>
                        </a:cubicBezTo>
                        <a:cubicBezTo>
                          <a:pt x="1" y="894"/>
                          <a:pt x="23" y="938"/>
                          <a:pt x="63" y="953"/>
                        </a:cubicBezTo>
                        <a:cubicBezTo>
                          <a:pt x="72" y="955"/>
                          <a:pt x="79" y="956"/>
                          <a:pt x="89" y="956"/>
                        </a:cubicBezTo>
                        <a:cubicBezTo>
                          <a:pt x="120" y="956"/>
                          <a:pt x="151" y="937"/>
                          <a:pt x="160" y="901"/>
                        </a:cubicBezTo>
                        <a:cubicBezTo>
                          <a:pt x="262" y="607"/>
                          <a:pt x="453" y="336"/>
                          <a:pt x="695" y="139"/>
                        </a:cubicBezTo>
                        <a:cubicBezTo>
                          <a:pt x="727" y="113"/>
                          <a:pt x="733" y="62"/>
                          <a:pt x="705" y="30"/>
                        </a:cubicBezTo>
                        <a:cubicBezTo>
                          <a:pt x="691" y="11"/>
                          <a:pt x="669"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18"/>
                  <p:cNvSpPr/>
                  <p:nvPr/>
                </p:nvSpPr>
                <p:spPr>
                  <a:xfrm>
                    <a:off x="1444925" y="2215400"/>
                    <a:ext cx="34625" cy="16600"/>
                  </a:xfrm>
                  <a:custGeom>
                    <a:avLst/>
                    <a:gdLst/>
                    <a:ahLst/>
                    <a:cxnLst/>
                    <a:rect l="l" t="t" r="r" b="b"/>
                    <a:pathLst>
                      <a:path w="1385" h="664" extrusionOk="0">
                        <a:moveTo>
                          <a:pt x="1129" y="0"/>
                        </a:moveTo>
                        <a:cubicBezTo>
                          <a:pt x="565" y="0"/>
                          <a:pt x="115" y="340"/>
                          <a:pt x="18" y="553"/>
                        </a:cubicBezTo>
                        <a:cubicBezTo>
                          <a:pt x="0" y="591"/>
                          <a:pt x="18" y="637"/>
                          <a:pt x="56" y="656"/>
                        </a:cubicBezTo>
                        <a:cubicBezTo>
                          <a:pt x="68" y="662"/>
                          <a:pt x="78" y="663"/>
                          <a:pt x="90" y="663"/>
                        </a:cubicBezTo>
                        <a:cubicBezTo>
                          <a:pt x="120" y="663"/>
                          <a:pt x="148" y="647"/>
                          <a:pt x="160" y="615"/>
                        </a:cubicBezTo>
                        <a:cubicBezTo>
                          <a:pt x="231" y="463"/>
                          <a:pt x="631" y="154"/>
                          <a:pt x="1135" y="154"/>
                        </a:cubicBezTo>
                        <a:cubicBezTo>
                          <a:pt x="1186" y="154"/>
                          <a:pt x="1239" y="157"/>
                          <a:pt x="1293" y="164"/>
                        </a:cubicBezTo>
                        <a:cubicBezTo>
                          <a:pt x="1297" y="165"/>
                          <a:pt x="1301" y="165"/>
                          <a:pt x="1305" y="165"/>
                        </a:cubicBezTo>
                        <a:cubicBezTo>
                          <a:pt x="1341" y="165"/>
                          <a:pt x="1373" y="136"/>
                          <a:pt x="1378" y="98"/>
                        </a:cubicBezTo>
                        <a:cubicBezTo>
                          <a:pt x="1384" y="56"/>
                          <a:pt x="1355" y="17"/>
                          <a:pt x="1312" y="12"/>
                        </a:cubicBezTo>
                        <a:cubicBezTo>
                          <a:pt x="1250" y="4"/>
                          <a:pt x="1189" y="0"/>
                          <a:pt x="11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1" name="Google Shape;1771;p18"/>
                  <p:cNvGrpSpPr/>
                  <p:nvPr/>
                </p:nvGrpSpPr>
                <p:grpSpPr>
                  <a:xfrm>
                    <a:off x="1283700" y="1906825"/>
                    <a:ext cx="352550" cy="473050"/>
                    <a:chOff x="1283700" y="1906825"/>
                    <a:chExt cx="352550" cy="473050"/>
                  </a:xfrm>
                </p:grpSpPr>
                <p:sp>
                  <p:nvSpPr>
                    <p:cNvPr id="1772" name="Google Shape;1772;p18"/>
                    <p:cNvSpPr/>
                    <p:nvPr/>
                  </p:nvSpPr>
                  <p:spPr>
                    <a:xfrm>
                      <a:off x="1601375" y="1906825"/>
                      <a:ext cx="34875" cy="35875"/>
                    </a:xfrm>
                    <a:custGeom>
                      <a:avLst/>
                      <a:gdLst/>
                      <a:ahLst/>
                      <a:cxnLst/>
                      <a:rect l="l" t="t" r="r" b="b"/>
                      <a:pathLst>
                        <a:path w="1395" h="1435" extrusionOk="0">
                          <a:moveTo>
                            <a:pt x="716" y="155"/>
                          </a:moveTo>
                          <a:cubicBezTo>
                            <a:pt x="733" y="155"/>
                            <a:pt x="748" y="159"/>
                            <a:pt x="758" y="166"/>
                          </a:cubicBezTo>
                          <a:cubicBezTo>
                            <a:pt x="762" y="170"/>
                            <a:pt x="776" y="176"/>
                            <a:pt x="768" y="210"/>
                          </a:cubicBezTo>
                          <a:cubicBezTo>
                            <a:pt x="767" y="217"/>
                            <a:pt x="759" y="232"/>
                            <a:pt x="753" y="244"/>
                          </a:cubicBezTo>
                          <a:cubicBezTo>
                            <a:pt x="728" y="293"/>
                            <a:pt x="678" y="399"/>
                            <a:pt x="762" y="473"/>
                          </a:cubicBezTo>
                          <a:cubicBezTo>
                            <a:pt x="792" y="499"/>
                            <a:pt x="822" y="509"/>
                            <a:pt x="851" y="509"/>
                          </a:cubicBezTo>
                          <a:cubicBezTo>
                            <a:pt x="940" y="509"/>
                            <a:pt x="1021" y="416"/>
                            <a:pt x="1053" y="380"/>
                          </a:cubicBezTo>
                          <a:cubicBezTo>
                            <a:pt x="1081" y="347"/>
                            <a:pt x="1101" y="339"/>
                            <a:pt x="1109" y="339"/>
                          </a:cubicBezTo>
                          <a:cubicBezTo>
                            <a:pt x="1110" y="339"/>
                            <a:pt x="1112" y="339"/>
                            <a:pt x="1112" y="340"/>
                          </a:cubicBezTo>
                          <a:cubicBezTo>
                            <a:pt x="1120" y="343"/>
                            <a:pt x="1130" y="371"/>
                            <a:pt x="1112" y="406"/>
                          </a:cubicBezTo>
                          <a:cubicBezTo>
                            <a:pt x="1096" y="433"/>
                            <a:pt x="1067" y="462"/>
                            <a:pt x="1038" y="492"/>
                          </a:cubicBezTo>
                          <a:cubicBezTo>
                            <a:pt x="982" y="550"/>
                            <a:pt x="917" y="613"/>
                            <a:pt x="928" y="699"/>
                          </a:cubicBezTo>
                          <a:cubicBezTo>
                            <a:pt x="939" y="827"/>
                            <a:pt x="1058" y="851"/>
                            <a:pt x="1129" y="866"/>
                          </a:cubicBezTo>
                          <a:cubicBezTo>
                            <a:pt x="1160" y="873"/>
                            <a:pt x="1204" y="880"/>
                            <a:pt x="1214" y="895"/>
                          </a:cubicBezTo>
                          <a:cubicBezTo>
                            <a:pt x="1220" y="904"/>
                            <a:pt x="1217" y="920"/>
                            <a:pt x="1205" y="934"/>
                          </a:cubicBezTo>
                          <a:cubicBezTo>
                            <a:pt x="1194" y="948"/>
                            <a:pt x="1174" y="959"/>
                            <a:pt x="1146" y="959"/>
                          </a:cubicBezTo>
                          <a:cubicBezTo>
                            <a:pt x="1121" y="959"/>
                            <a:pt x="1091" y="951"/>
                            <a:pt x="1055" y="929"/>
                          </a:cubicBezTo>
                          <a:cubicBezTo>
                            <a:pt x="999" y="898"/>
                            <a:pt x="941" y="871"/>
                            <a:pt x="891" y="871"/>
                          </a:cubicBezTo>
                          <a:cubicBezTo>
                            <a:pt x="867" y="871"/>
                            <a:pt x="844" y="877"/>
                            <a:pt x="824" y="892"/>
                          </a:cubicBezTo>
                          <a:cubicBezTo>
                            <a:pt x="758" y="941"/>
                            <a:pt x="776" y="1025"/>
                            <a:pt x="795" y="1106"/>
                          </a:cubicBezTo>
                          <a:cubicBezTo>
                            <a:pt x="805" y="1157"/>
                            <a:pt x="824" y="1238"/>
                            <a:pt x="805" y="1264"/>
                          </a:cubicBezTo>
                          <a:cubicBezTo>
                            <a:pt x="802" y="1272"/>
                            <a:pt x="784" y="1278"/>
                            <a:pt x="765" y="1279"/>
                          </a:cubicBezTo>
                          <a:cubicBezTo>
                            <a:pt x="759" y="1280"/>
                            <a:pt x="753" y="1280"/>
                            <a:pt x="747" y="1280"/>
                          </a:cubicBezTo>
                          <a:cubicBezTo>
                            <a:pt x="708" y="1280"/>
                            <a:pt x="696" y="1262"/>
                            <a:pt x="680" y="1170"/>
                          </a:cubicBezTo>
                          <a:cubicBezTo>
                            <a:pt x="669" y="1109"/>
                            <a:pt x="656" y="1033"/>
                            <a:pt x="584" y="1003"/>
                          </a:cubicBezTo>
                          <a:cubicBezTo>
                            <a:pt x="566" y="996"/>
                            <a:pt x="548" y="993"/>
                            <a:pt x="530" y="993"/>
                          </a:cubicBezTo>
                          <a:cubicBezTo>
                            <a:pt x="459" y="993"/>
                            <a:pt x="390" y="1038"/>
                            <a:pt x="332" y="1075"/>
                          </a:cubicBezTo>
                          <a:cubicBezTo>
                            <a:pt x="316" y="1087"/>
                            <a:pt x="301" y="1098"/>
                            <a:pt x="288" y="1105"/>
                          </a:cubicBezTo>
                          <a:cubicBezTo>
                            <a:pt x="261" y="1119"/>
                            <a:pt x="239" y="1125"/>
                            <a:pt x="222" y="1125"/>
                          </a:cubicBezTo>
                          <a:cubicBezTo>
                            <a:pt x="206" y="1125"/>
                            <a:pt x="195" y="1120"/>
                            <a:pt x="189" y="1114"/>
                          </a:cubicBezTo>
                          <a:cubicBezTo>
                            <a:pt x="174" y="1102"/>
                            <a:pt x="174" y="1075"/>
                            <a:pt x="189" y="1049"/>
                          </a:cubicBezTo>
                          <a:cubicBezTo>
                            <a:pt x="208" y="1009"/>
                            <a:pt x="253" y="982"/>
                            <a:pt x="296" y="956"/>
                          </a:cubicBezTo>
                          <a:cubicBezTo>
                            <a:pt x="353" y="920"/>
                            <a:pt x="420" y="880"/>
                            <a:pt x="420" y="801"/>
                          </a:cubicBezTo>
                          <a:cubicBezTo>
                            <a:pt x="421" y="727"/>
                            <a:pt x="363" y="660"/>
                            <a:pt x="214" y="564"/>
                          </a:cubicBezTo>
                          <a:cubicBezTo>
                            <a:pt x="201" y="557"/>
                            <a:pt x="163" y="529"/>
                            <a:pt x="170" y="501"/>
                          </a:cubicBezTo>
                          <a:cubicBezTo>
                            <a:pt x="176" y="483"/>
                            <a:pt x="200" y="467"/>
                            <a:pt x="242" y="464"/>
                          </a:cubicBezTo>
                          <a:cubicBezTo>
                            <a:pt x="257" y="467"/>
                            <a:pt x="303" y="489"/>
                            <a:pt x="331" y="501"/>
                          </a:cubicBezTo>
                          <a:cubicBezTo>
                            <a:pt x="387" y="528"/>
                            <a:pt x="444" y="556"/>
                            <a:pt x="496" y="556"/>
                          </a:cubicBezTo>
                          <a:cubicBezTo>
                            <a:pt x="522" y="556"/>
                            <a:pt x="547" y="549"/>
                            <a:pt x="570" y="530"/>
                          </a:cubicBezTo>
                          <a:cubicBezTo>
                            <a:pt x="635" y="479"/>
                            <a:pt x="615" y="383"/>
                            <a:pt x="607" y="352"/>
                          </a:cubicBezTo>
                          <a:cubicBezTo>
                            <a:pt x="589" y="270"/>
                            <a:pt x="606" y="205"/>
                            <a:pt x="651" y="174"/>
                          </a:cubicBezTo>
                          <a:cubicBezTo>
                            <a:pt x="672" y="161"/>
                            <a:pt x="695" y="155"/>
                            <a:pt x="716" y="155"/>
                          </a:cubicBezTo>
                          <a:close/>
                          <a:moveTo>
                            <a:pt x="714" y="1"/>
                          </a:moveTo>
                          <a:cubicBezTo>
                            <a:pt x="662" y="1"/>
                            <a:pt x="609" y="16"/>
                            <a:pt x="563" y="47"/>
                          </a:cubicBezTo>
                          <a:cubicBezTo>
                            <a:pt x="516" y="78"/>
                            <a:pt x="408" y="179"/>
                            <a:pt x="455" y="387"/>
                          </a:cubicBezTo>
                          <a:lnTo>
                            <a:pt x="455" y="389"/>
                          </a:lnTo>
                          <a:cubicBezTo>
                            <a:pt x="436" y="381"/>
                            <a:pt x="414" y="371"/>
                            <a:pt x="397" y="364"/>
                          </a:cubicBezTo>
                          <a:cubicBezTo>
                            <a:pt x="341" y="337"/>
                            <a:pt x="291" y="313"/>
                            <a:pt x="244" y="312"/>
                          </a:cubicBezTo>
                          <a:cubicBezTo>
                            <a:pt x="139" y="312"/>
                            <a:pt x="49" y="368"/>
                            <a:pt x="21" y="460"/>
                          </a:cubicBezTo>
                          <a:cubicBezTo>
                            <a:pt x="0" y="527"/>
                            <a:pt x="16" y="626"/>
                            <a:pt x="130" y="699"/>
                          </a:cubicBezTo>
                          <a:cubicBezTo>
                            <a:pt x="211" y="753"/>
                            <a:pt x="244" y="784"/>
                            <a:pt x="257" y="799"/>
                          </a:cubicBezTo>
                          <a:cubicBezTo>
                            <a:pt x="244" y="808"/>
                            <a:pt x="226" y="818"/>
                            <a:pt x="213" y="829"/>
                          </a:cubicBezTo>
                          <a:cubicBezTo>
                            <a:pt x="157" y="861"/>
                            <a:pt x="90" y="904"/>
                            <a:pt x="50" y="979"/>
                          </a:cubicBezTo>
                          <a:cubicBezTo>
                            <a:pt x="2" y="1068"/>
                            <a:pt x="13" y="1168"/>
                            <a:pt x="78" y="1230"/>
                          </a:cubicBezTo>
                          <a:cubicBezTo>
                            <a:pt x="110" y="1262"/>
                            <a:pt x="159" y="1286"/>
                            <a:pt x="219" y="1286"/>
                          </a:cubicBezTo>
                          <a:cubicBezTo>
                            <a:pt x="262" y="1286"/>
                            <a:pt x="310" y="1274"/>
                            <a:pt x="362" y="1245"/>
                          </a:cubicBezTo>
                          <a:cubicBezTo>
                            <a:pt x="378" y="1236"/>
                            <a:pt x="399" y="1223"/>
                            <a:pt x="420" y="1208"/>
                          </a:cubicBezTo>
                          <a:cubicBezTo>
                            <a:pt x="445" y="1192"/>
                            <a:pt x="493" y="1160"/>
                            <a:pt x="517" y="1149"/>
                          </a:cubicBezTo>
                          <a:cubicBezTo>
                            <a:pt x="522" y="1163"/>
                            <a:pt x="524" y="1180"/>
                            <a:pt x="526" y="1197"/>
                          </a:cubicBezTo>
                          <a:cubicBezTo>
                            <a:pt x="541" y="1275"/>
                            <a:pt x="569" y="1434"/>
                            <a:pt x="750" y="1434"/>
                          </a:cubicBezTo>
                          <a:lnTo>
                            <a:pt x="780" y="1434"/>
                          </a:lnTo>
                          <a:cubicBezTo>
                            <a:pt x="848" y="1427"/>
                            <a:pt x="900" y="1400"/>
                            <a:pt x="932" y="1356"/>
                          </a:cubicBezTo>
                          <a:cubicBezTo>
                            <a:pt x="994" y="1275"/>
                            <a:pt x="969" y="1164"/>
                            <a:pt x="950" y="1074"/>
                          </a:cubicBezTo>
                          <a:cubicBezTo>
                            <a:pt x="947" y="1067"/>
                            <a:pt x="945" y="1058"/>
                            <a:pt x="944" y="1049"/>
                          </a:cubicBezTo>
                          <a:lnTo>
                            <a:pt x="944" y="1049"/>
                          </a:lnTo>
                          <a:cubicBezTo>
                            <a:pt x="954" y="1052"/>
                            <a:pt x="966" y="1059"/>
                            <a:pt x="981" y="1067"/>
                          </a:cubicBezTo>
                          <a:cubicBezTo>
                            <a:pt x="1041" y="1101"/>
                            <a:pt x="1098" y="1115"/>
                            <a:pt x="1147" y="1115"/>
                          </a:cubicBezTo>
                          <a:cubicBezTo>
                            <a:pt x="1226" y="1115"/>
                            <a:pt x="1288" y="1080"/>
                            <a:pt x="1325" y="1038"/>
                          </a:cubicBezTo>
                          <a:cubicBezTo>
                            <a:pt x="1387" y="971"/>
                            <a:pt x="1394" y="873"/>
                            <a:pt x="1343" y="805"/>
                          </a:cubicBezTo>
                          <a:cubicBezTo>
                            <a:pt x="1294" y="742"/>
                            <a:pt x="1220" y="727"/>
                            <a:pt x="1160" y="714"/>
                          </a:cubicBezTo>
                          <a:cubicBezTo>
                            <a:pt x="1136" y="708"/>
                            <a:pt x="1092" y="699"/>
                            <a:pt x="1083" y="687"/>
                          </a:cubicBezTo>
                          <a:cubicBezTo>
                            <a:pt x="1084" y="671"/>
                            <a:pt x="1127" y="629"/>
                            <a:pt x="1149" y="607"/>
                          </a:cubicBezTo>
                          <a:cubicBezTo>
                            <a:pt x="1186" y="572"/>
                            <a:pt x="1226" y="530"/>
                            <a:pt x="1251" y="482"/>
                          </a:cubicBezTo>
                          <a:cubicBezTo>
                            <a:pt x="1304" y="383"/>
                            <a:pt x="1282" y="267"/>
                            <a:pt x="1202" y="213"/>
                          </a:cubicBezTo>
                          <a:cubicBezTo>
                            <a:pt x="1177" y="195"/>
                            <a:pt x="1145" y="184"/>
                            <a:pt x="1110" y="184"/>
                          </a:cubicBezTo>
                          <a:cubicBezTo>
                            <a:pt x="1057" y="184"/>
                            <a:pt x="996" y="210"/>
                            <a:pt x="937" y="278"/>
                          </a:cubicBezTo>
                          <a:cubicBezTo>
                            <a:pt x="914" y="304"/>
                            <a:pt x="897" y="321"/>
                            <a:pt x="885" y="331"/>
                          </a:cubicBezTo>
                          <a:cubicBezTo>
                            <a:pt x="888" y="324"/>
                            <a:pt x="892" y="319"/>
                            <a:pt x="894" y="313"/>
                          </a:cubicBezTo>
                          <a:cubicBezTo>
                            <a:pt x="904" y="291"/>
                            <a:pt x="916" y="269"/>
                            <a:pt x="922" y="245"/>
                          </a:cubicBezTo>
                          <a:cubicBezTo>
                            <a:pt x="939" y="160"/>
                            <a:pt x="910" y="83"/>
                            <a:pt x="843" y="39"/>
                          </a:cubicBezTo>
                          <a:cubicBezTo>
                            <a:pt x="806" y="13"/>
                            <a:pt x="761" y="1"/>
                            <a:pt x="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18"/>
                    <p:cNvSpPr/>
                    <p:nvPr/>
                  </p:nvSpPr>
                  <p:spPr>
                    <a:xfrm>
                      <a:off x="1415625" y="2121300"/>
                      <a:ext cx="176125" cy="173325"/>
                    </a:xfrm>
                    <a:custGeom>
                      <a:avLst/>
                      <a:gdLst/>
                      <a:ahLst/>
                      <a:cxnLst/>
                      <a:rect l="l" t="t" r="r" b="b"/>
                      <a:pathLst>
                        <a:path w="7045" h="6933" extrusionOk="0">
                          <a:moveTo>
                            <a:pt x="2606" y="1284"/>
                          </a:moveTo>
                          <a:lnTo>
                            <a:pt x="2606" y="1284"/>
                          </a:lnTo>
                          <a:cubicBezTo>
                            <a:pt x="2628" y="1321"/>
                            <a:pt x="2652" y="1357"/>
                            <a:pt x="2674" y="1391"/>
                          </a:cubicBezTo>
                          <a:cubicBezTo>
                            <a:pt x="2849" y="1657"/>
                            <a:pt x="3012" y="1908"/>
                            <a:pt x="2881" y="2085"/>
                          </a:cubicBezTo>
                          <a:cubicBezTo>
                            <a:pt x="2874" y="2094"/>
                            <a:pt x="2870" y="2095"/>
                            <a:pt x="2868" y="2095"/>
                          </a:cubicBezTo>
                          <a:cubicBezTo>
                            <a:pt x="2867" y="2095"/>
                            <a:pt x="2867" y="2095"/>
                            <a:pt x="2866" y="2095"/>
                          </a:cubicBezTo>
                          <a:cubicBezTo>
                            <a:pt x="2806" y="2086"/>
                            <a:pt x="2695" y="1925"/>
                            <a:pt x="2676" y="1863"/>
                          </a:cubicBezTo>
                          <a:cubicBezTo>
                            <a:pt x="2652" y="1776"/>
                            <a:pt x="2646" y="1686"/>
                            <a:pt x="2643" y="1587"/>
                          </a:cubicBezTo>
                          <a:cubicBezTo>
                            <a:pt x="2639" y="1521"/>
                            <a:pt x="2636" y="1454"/>
                            <a:pt x="2627" y="1388"/>
                          </a:cubicBezTo>
                          <a:cubicBezTo>
                            <a:pt x="2621" y="1354"/>
                            <a:pt x="2615" y="1318"/>
                            <a:pt x="2606" y="1284"/>
                          </a:cubicBezTo>
                          <a:close/>
                          <a:moveTo>
                            <a:pt x="4506" y="2225"/>
                          </a:moveTo>
                          <a:cubicBezTo>
                            <a:pt x="4414" y="2346"/>
                            <a:pt x="4320" y="2462"/>
                            <a:pt x="4281" y="2466"/>
                          </a:cubicBezTo>
                          <a:cubicBezTo>
                            <a:pt x="4274" y="2463"/>
                            <a:pt x="4269" y="2459"/>
                            <a:pt x="4268" y="2459"/>
                          </a:cubicBezTo>
                          <a:cubicBezTo>
                            <a:pt x="4283" y="2425"/>
                            <a:pt x="4377" y="2339"/>
                            <a:pt x="4453" y="2273"/>
                          </a:cubicBezTo>
                          <a:cubicBezTo>
                            <a:pt x="4469" y="2258"/>
                            <a:pt x="4488" y="2242"/>
                            <a:pt x="4506" y="2225"/>
                          </a:cubicBezTo>
                          <a:close/>
                          <a:moveTo>
                            <a:pt x="2169" y="3203"/>
                          </a:moveTo>
                          <a:cubicBezTo>
                            <a:pt x="2194" y="3203"/>
                            <a:pt x="2213" y="3209"/>
                            <a:pt x="2224" y="3216"/>
                          </a:cubicBezTo>
                          <a:cubicBezTo>
                            <a:pt x="2246" y="3231"/>
                            <a:pt x="2246" y="3253"/>
                            <a:pt x="2243" y="3270"/>
                          </a:cubicBezTo>
                          <a:cubicBezTo>
                            <a:pt x="2230" y="3329"/>
                            <a:pt x="2150" y="3397"/>
                            <a:pt x="2004" y="3417"/>
                          </a:cubicBezTo>
                          <a:cubicBezTo>
                            <a:pt x="1918" y="3429"/>
                            <a:pt x="1819" y="3430"/>
                            <a:pt x="1719" y="3430"/>
                          </a:cubicBezTo>
                          <a:cubicBezTo>
                            <a:pt x="1781" y="3399"/>
                            <a:pt x="1840" y="3363"/>
                            <a:pt x="1897" y="3320"/>
                          </a:cubicBezTo>
                          <a:cubicBezTo>
                            <a:pt x="2023" y="3230"/>
                            <a:pt x="2113" y="3203"/>
                            <a:pt x="2169" y="3203"/>
                          </a:cubicBezTo>
                          <a:close/>
                          <a:moveTo>
                            <a:pt x="4600" y="3850"/>
                          </a:moveTo>
                          <a:cubicBezTo>
                            <a:pt x="4648" y="3850"/>
                            <a:pt x="4735" y="3874"/>
                            <a:pt x="4873" y="3987"/>
                          </a:cubicBezTo>
                          <a:cubicBezTo>
                            <a:pt x="4972" y="4069"/>
                            <a:pt x="5074" y="4141"/>
                            <a:pt x="5172" y="4200"/>
                          </a:cubicBezTo>
                          <a:cubicBezTo>
                            <a:pt x="5126" y="4185"/>
                            <a:pt x="5073" y="4175"/>
                            <a:pt x="5015" y="4160"/>
                          </a:cubicBezTo>
                          <a:cubicBezTo>
                            <a:pt x="4817" y="4111"/>
                            <a:pt x="4519" y="4039"/>
                            <a:pt x="4519" y="3913"/>
                          </a:cubicBezTo>
                          <a:cubicBezTo>
                            <a:pt x="4519" y="3899"/>
                            <a:pt x="4529" y="3869"/>
                            <a:pt x="4557" y="3857"/>
                          </a:cubicBezTo>
                          <a:cubicBezTo>
                            <a:pt x="4565" y="3853"/>
                            <a:pt x="4578" y="3850"/>
                            <a:pt x="4600" y="3850"/>
                          </a:cubicBezTo>
                          <a:close/>
                          <a:moveTo>
                            <a:pt x="3218" y="4436"/>
                          </a:moveTo>
                          <a:cubicBezTo>
                            <a:pt x="3225" y="4442"/>
                            <a:pt x="3243" y="4472"/>
                            <a:pt x="3249" y="4525"/>
                          </a:cubicBezTo>
                          <a:cubicBezTo>
                            <a:pt x="3269" y="4718"/>
                            <a:pt x="3176" y="4885"/>
                            <a:pt x="3072" y="5057"/>
                          </a:cubicBezTo>
                          <a:cubicBezTo>
                            <a:pt x="3077" y="5024"/>
                            <a:pt x="3080" y="4990"/>
                            <a:pt x="3085" y="4959"/>
                          </a:cubicBezTo>
                          <a:cubicBezTo>
                            <a:pt x="3129" y="4519"/>
                            <a:pt x="3218" y="4444"/>
                            <a:pt x="3218" y="4436"/>
                          </a:cubicBezTo>
                          <a:close/>
                          <a:moveTo>
                            <a:pt x="3771" y="152"/>
                          </a:moveTo>
                          <a:cubicBezTo>
                            <a:pt x="3777" y="152"/>
                            <a:pt x="3782" y="155"/>
                            <a:pt x="3789" y="159"/>
                          </a:cubicBezTo>
                          <a:cubicBezTo>
                            <a:pt x="3795" y="162"/>
                            <a:pt x="3809" y="168"/>
                            <a:pt x="3831" y="187"/>
                          </a:cubicBezTo>
                          <a:cubicBezTo>
                            <a:pt x="3915" y="254"/>
                            <a:pt x="4052" y="307"/>
                            <a:pt x="4210" y="372"/>
                          </a:cubicBezTo>
                          <a:cubicBezTo>
                            <a:pt x="4367" y="435"/>
                            <a:pt x="4547" y="506"/>
                            <a:pt x="4695" y="598"/>
                          </a:cubicBezTo>
                          <a:cubicBezTo>
                            <a:pt x="4947" y="757"/>
                            <a:pt x="5197" y="1008"/>
                            <a:pt x="4882" y="1549"/>
                          </a:cubicBezTo>
                          <a:cubicBezTo>
                            <a:pt x="4723" y="1821"/>
                            <a:pt x="4507" y="2013"/>
                            <a:pt x="4351" y="2153"/>
                          </a:cubicBezTo>
                          <a:cubicBezTo>
                            <a:pt x="4201" y="2286"/>
                            <a:pt x="4101" y="2374"/>
                            <a:pt x="4113" y="2476"/>
                          </a:cubicBezTo>
                          <a:cubicBezTo>
                            <a:pt x="4119" y="2525"/>
                            <a:pt x="4150" y="2568"/>
                            <a:pt x="4204" y="2599"/>
                          </a:cubicBezTo>
                          <a:cubicBezTo>
                            <a:pt x="4228" y="2613"/>
                            <a:pt x="4253" y="2620"/>
                            <a:pt x="4277" y="2620"/>
                          </a:cubicBezTo>
                          <a:cubicBezTo>
                            <a:pt x="4415" y="2620"/>
                            <a:pt x="4564" y="2410"/>
                            <a:pt x="4760" y="2138"/>
                          </a:cubicBezTo>
                          <a:cubicBezTo>
                            <a:pt x="4913" y="1924"/>
                            <a:pt x="5088" y="1680"/>
                            <a:pt x="5216" y="1620"/>
                          </a:cubicBezTo>
                          <a:cubicBezTo>
                            <a:pt x="5282" y="1588"/>
                            <a:pt x="5357" y="1573"/>
                            <a:pt x="5437" y="1573"/>
                          </a:cubicBezTo>
                          <a:cubicBezTo>
                            <a:pt x="5611" y="1573"/>
                            <a:pt x="5811" y="1644"/>
                            <a:pt x="5993" y="1778"/>
                          </a:cubicBezTo>
                          <a:cubicBezTo>
                            <a:pt x="6189" y="1924"/>
                            <a:pt x="6343" y="2123"/>
                            <a:pt x="6436" y="2354"/>
                          </a:cubicBezTo>
                          <a:cubicBezTo>
                            <a:pt x="6463" y="2417"/>
                            <a:pt x="6483" y="2481"/>
                            <a:pt x="6500" y="2550"/>
                          </a:cubicBezTo>
                          <a:cubicBezTo>
                            <a:pt x="6540" y="2714"/>
                            <a:pt x="6591" y="2816"/>
                            <a:pt x="6662" y="2869"/>
                          </a:cubicBezTo>
                          <a:cubicBezTo>
                            <a:pt x="6720" y="2912"/>
                            <a:pt x="6776" y="2915"/>
                            <a:pt x="6813" y="2917"/>
                          </a:cubicBezTo>
                          <a:lnTo>
                            <a:pt x="6825" y="2917"/>
                          </a:lnTo>
                          <a:cubicBezTo>
                            <a:pt x="6810" y="2936"/>
                            <a:pt x="6782" y="2961"/>
                            <a:pt x="6761" y="2981"/>
                          </a:cubicBezTo>
                          <a:cubicBezTo>
                            <a:pt x="6641" y="3100"/>
                            <a:pt x="6633" y="3268"/>
                            <a:pt x="6624" y="3416"/>
                          </a:cubicBezTo>
                          <a:cubicBezTo>
                            <a:pt x="6621" y="3456"/>
                            <a:pt x="6619" y="3497"/>
                            <a:pt x="6613" y="3535"/>
                          </a:cubicBezTo>
                          <a:cubicBezTo>
                            <a:pt x="6612" y="3562"/>
                            <a:pt x="6609" y="3586"/>
                            <a:pt x="6603" y="3611"/>
                          </a:cubicBezTo>
                          <a:cubicBezTo>
                            <a:pt x="6547" y="3913"/>
                            <a:pt x="6377" y="4138"/>
                            <a:pt x="6138" y="4224"/>
                          </a:cubicBezTo>
                          <a:cubicBezTo>
                            <a:pt x="6059" y="4252"/>
                            <a:pt x="5975" y="4267"/>
                            <a:pt x="5886" y="4267"/>
                          </a:cubicBezTo>
                          <a:cubicBezTo>
                            <a:pt x="5612" y="4267"/>
                            <a:pt x="5297" y="4129"/>
                            <a:pt x="4974" y="3865"/>
                          </a:cubicBezTo>
                          <a:cubicBezTo>
                            <a:pt x="4811" y="3731"/>
                            <a:pt x="4689" y="3690"/>
                            <a:pt x="4600" y="3690"/>
                          </a:cubicBezTo>
                          <a:cubicBezTo>
                            <a:pt x="4556" y="3690"/>
                            <a:pt x="4520" y="3700"/>
                            <a:pt x="4491" y="3714"/>
                          </a:cubicBezTo>
                          <a:cubicBezTo>
                            <a:pt x="4402" y="3757"/>
                            <a:pt x="4364" y="3846"/>
                            <a:pt x="4364" y="3913"/>
                          </a:cubicBezTo>
                          <a:cubicBezTo>
                            <a:pt x="4364" y="4162"/>
                            <a:pt x="4705" y="4243"/>
                            <a:pt x="4980" y="4309"/>
                          </a:cubicBezTo>
                          <a:cubicBezTo>
                            <a:pt x="5071" y="4331"/>
                            <a:pt x="5154" y="4352"/>
                            <a:pt x="5201" y="4371"/>
                          </a:cubicBezTo>
                          <a:cubicBezTo>
                            <a:pt x="5393" y="4457"/>
                            <a:pt x="5538" y="4633"/>
                            <a:pt x="5597" y="4854"/>
                          </a:cubicBezTo>
                          <a:cubicBezTo>
                            <a:pt x="5680" y="5162"/>
                            <a:pt x="5593" y="5522"/>
                            <a:pt x="5361" y="5841"/>
                          </a:cubicBezTo>
                          <a:cubicBezTo>
                            <a:pt x="5339" y="5873"/>
                            <a:pt x="5317" y="5903"/>
                            <a:pt x="5293" y="5934"/>
                          </a:cubicBezTo>
                          <a:cubicBezTo>
                            <a:pt x="5136" y="6135"/>
                            <a:pt x="4964" y="6364"/>
                            <a:pt x="5026" y="6630"/>
                          </a:cubicBezTo>
                          <a:cubicBezTo>
                            <a:pt x="5046" y="6718"/>
                            <a:pt x="5045" y="6760"/>
                            <a:pt x="5043" y="6776"/>
                          </a:cubicBezTo>
                          <a:cubicBezTo>
                            <a:pt x="5023" y="6770"/>
                            <a:pt x="4965" y="6752"/>
                            <a:pt x="4840" y="6659"/>
                          </a:cubicBezTo>
                          <a:cubicBezTo>
                            <a:pt x="4730" y="6579"/>
                            <a:pt x="4606" y="6556"/>
                            <a:pt x="4478" y="6556"/>
                          </a:cubicBezTo>
                          <a:cubicBezTo>
                            <a:pt x="4373" y="6556"/>
                            <a:pt x="4266" y="6572"/>
                            <a:pt x="4165" y="6584"/>
                          </a:cubicBezTo>
                          <a:cubicBezTo>
                            <a:pt x="4131" y="6590"/>
                            <a:pt x="4098" y="6594"/>
                            <a:pt x="4064" y="6599"/>
                          </a:cubicBezTo>
                          <a:cubicBezTo>
                            <a:pt x="3988" y="6609"/>
                            <a:pt x="3915" y="6614"/>
                            <a:pt x="3844" y="6614"/>
                          </a:cubicBezTo>
                          <a:cubicBezTo>
                            <a:pt x="3506" y="6614"/>
                            <a:pt x="3231" y="6497"/>
                            <a:pt x="3072" y="6280"/>
                          </a:cubicBezTo>
                          <a:cubicBezTo>
                            <a:pt x="2903" y="6051"/>
                            <a:pt x="2893" y="5736"/>
                            <a:pt x="3042" y="5419"/>
                          </a:cubicBezTo>
                          <a:cubicBezTo>
                            <a:pt x="3082" y="5334"/>
                            <a:pt x="3132" y="5250"/>
                            <a:pt x="3182" y="5172"/>
                          </a:cubicBezTo>
                          <a:cubicBezTo>
                            <a:pt x="3306" y="4972"/>
                            <a:pt x="3433" y="4766"/>
                            <a:pt x="3405" y="4503"/>
                          </a:cubicBezTo>
                          <a:cubicBezTo>
                            <a:pt x="3391" y="4368"/>
                            <a:pt x="3318" y="4278"/>
                            <a:pt x="3227" y="4278"/>
                          </a:cubicBezTo>
                          <a:cubicBezTo>
                            <a:pt x="3075" y="4278"/>
                            <a:pt x="2976" y="4500"/>
                            <a:pt x="2931" y="4938"/>
                          </a:cubicBezTo>
                          <a:cubicBezTo>
                            <a:pt x="2893" y="5306"/>
                            <a:pt x="2668" y="5708"/>
                            <a:pt x="2373" y="5941"/>
                          </a:cubicBezTo>
                          <a:cubicBezTo>
                            <a:pt x="2256" y="6034"/>
                            <a:pt x="2081" y="6135"/>
                            <a:pt x="1878" y="6135"/>
                          </a:cubicBezTo>
                          <a:cubicBezTo>
                            <a:pt x="1850" y="6135"/>
                            <a:pt x="1821" y="6133"/>
                            <a:pt x="1792" y="6129"/>
                          </a:cubicBezTo>
                          <a:cubicBezTo>
                            <a:pt x="1750" y="6125"/>
                            <a:pt x="1707" y="6113"/>
                            <a:pt x="1663" y="6096"/>
                          </a:cubicBezTo>
                          <a:cubicBezTo>
                            <a:pt x="1589" y="6070"/>
                            <a:pt x="1515" y="6029"/>
                            <a:pt x="1439" y="5981"/>
                          </a:cubicBezTo>
                          <a:cubicBezTo>
                            <a:pt x="1379" y="5947"/>
                            <a:pt x="1317" y="5910"/>
                            <a:pt x="1253" y="5881"/>
                          </a:cubicBezTo>
                          <a:cubicBezTo>
                            <a:pt x="1193" y="5852"/>
                            <a:pt x="1112" y="5821"/>
                            <a:pt x="1018" y="5821"/>
                          </a:cubicBezTo>
                          <a:cubicBezTo>
                            <a:pt x="980" y="5821"/>
                            <a:pt x="941" y="5826"/>
                            <a:pt x="900" y="5838"/>
                          </a:cubicBezTo>
                          <a:cubicBezTo>
                            <a:pt x="853" y="5852"/>
                            <a:pt x="819" y="5856"/>
                            <a:pt x="795" y="5856"/>
                          </a:cubicBezTo>
                          <a:cubicBezTo>
                            <a:pt x="768" y="5856"/>
                            <a:pt x="754" y="5850"/>
                            <a:pt x="747" y="5845"/>
                          </a:cubicBezTo>
                          <a:cubicBezTo>
                            <a:pt x="701" y="5808"/>
                            <a:pt x="711" y="5630"/>
                            <a:pt x="717" y="5543"/>
                          </a:cubicBezTo>
                          <a:cubicBezTo>
                            <a:pt x="731" y="5330"/>
                            <a:pt x="671" y="5098"/>
                            <a:pt x="614" y="4872"/>
                          </a:cubicBezTo>
                          <a:cubicBezTo>
                            <a:pt x="515" y="4481"/>
                            <a:pt x="420" y="4110"/>
                            <a:pt x="658" y="3829"/>
                          </a:cubicBezTo>
                          <a:cubicBezTo>
                            <a:pt x="854" y="3601"/>
                            <a:pt x="1166" y="3579"/>
                            <a:pt x="1483" y="3579"/>
                          </a:cubicBezTo>
                          <a:cubicBezTo>
                            <a:pt x="1523" y="3579"/>
                            <a:pt x="1563" y="3579"/>
                            <a:pt x="1603" y="3580"/>
                          </a:cubicBezTo>
                          <a:cubicBezTo>
                            <a:pt x="1639" y="3580"/>
                            <a:pt x="1673" y="3580"/>
                            <a:pt x="1708" y="3580"/>
                          </a:cubicBezTo>
                          <a:cubicBezTo>
                            <a:pt x="1821" y="3580"/>
                            <a:pt x="1928" y="3577"/>
                            <a:pt x="2029" y="3565"/>
                          </a:cubicBezTo>
                          <a:cubicBezTo>
                            <a:pt x="2262" y="3534"/>
                            <a:pt x="2373" y="3408"/>
                            <a:pt x="2398" y="3299"/>
                          </a:cubicBezTo>
                          <a:cubicBezTo>
                            <a:pt x="2417" y="3212"/>
                            <a:pt x="2386" y="3129"/>
                            <a:pt x="2314" y="3080"/>
                          </a:cubicBezTo>
                          <a:cubicBezTo>
                            <a:pt x="2289" y="3064"/>
                            <a:pt x="2242" y="3042"/>
                            <a:pt x="2172" y="3042"/>
                          </a:cubicBezTo>
                          <a:cubicBezTo>
                            <a:pt x="2087" y="3042"/>
                            <a:pt x="1967" y="3074"/>
                            <a:pt x="1810" y="3188"/>
                          </a:cubicBezTo>
                          <a:cubicBezTo>
                            <a:pt x="1621" y="3326"/>
                            <a:pt x="1409" y="3396"/>
                            <a:pt x="1198" y="3396"/>
                          </a:cubicBezTo>
                          <a:cubicBezTo>
                            <a:pt x="1041" y="3396"/>
                            <a:pt x="885" y="3357"/>
                            <a:pt x="739" y="3278"/>
                          </a:cubicBezTo>
                          <a:cubicBezTo>
                            <a:pt x="357" y="3075"/>
                            <a:pt x="175" y="2658"/>
                            <a:pt x="295" y="2271"/>
                          </a:cubicBezTo>
                          <a:cubicBezTo>
                            <a:pt x="311" y="2215"/>
                            <a:pt x="335" y="2160"/>
                            <a:pt x="357" y="2104"/>
                          </a:cubicBezTo>
                          <a:cubicBezTo>
                            <a:pt x="379" y="2051"/>
                            <a:pt x="401" y="1996"/>
                            <a:pt x="420" y="1940"/>
                          </a:cubicBezTo>
                          <a:cubicBezTo>
                            <a:pt x="453" y="1844"/>
                            <a:pt x="488" y="1701"/>
                            <a:pt x="428" y="1553"/>
                          </a:cubicBezTo>
                          <a:cubicBezTo>
                            <a:pt x="413" y="1519"/>
                            <a:pt x="394" y="1484"/>
                            <a:pt x="375" y="1451"/>
                          </a:cubicBezTo>
                          <a:cubicBezTo>
                            <a:pt x="332" y="1377"/>
                            <a:pt x="305" y="1329"/>
                            <a:pt x="323" y="1292"/>
                          </a:cubicBezTo>
                          <a:cubicBezTo>
                            <a:pt x="339" y="1255"/>
                            <a:pt x="386" y="1247"/>
                            <a:pt x="477" y="1247"/>
                          </a:cubicBezTo>
                          <a:cubicBezTo>
                            <a:pt x="487" y="1247"/>
                            <a:pt x="498" y="1247"/>
                            <a:pt x="509" y="1248"/>
                          </a:cubicBezTo>
                          <a:cubicBezTo>
                            <a:pt x="527" y="1248"/>
                            <a:pt x="545" y="1248"/>
                            <a:pt x="563" y="1248"/>
                          </a:cubicBezTo>
                          <a:cubicBezTo>
                            <a:pt x="604" y="1248"/>
                            <a:pt x="645" y="1246"/>
                            <a:pt x="685" y="1237"/>
                          </a:cubicBezTo>
                          <a:cubicBezTo>
                            <a:pt x="828" y="1206"/>
                            <a:pt x="923" y="1092"/>
                            <a:pt x="1005" y="993"/>
                          </a:cubicBezTo>
                          <a:cubicBezTo>
                            <a:pt x="1027" y="965"/>
                            <a:pt x="1050" y="940"/>
                            <a:pt x="1073" y="914"/>
                          </a:cubicBezTo>
                          <a:cubicBezTo>
                            <a:pt x="1222" y="758"/>
                            <a:pt x="1425" y="673"/>
                            <a:pt x="1638" y="673"/>
                          </a:cubicBezTo>
                          <a:cubicBezTo>
                            <a:pt x="1721" y="673"/>
                            <a:pt x="1805" y="686"/>
                            <a:pt x="1889" y="713"/>
                          </a:cubicBezTo>
                          <a:cubicBezTo>
                            <a:pt x="2200" y="810"/>
                            <a:pt x="2425" y="1078"/>
                            <a:pt x="2473" y="1407"/>
                          </a:cubicBezTo>
                          <a:cubicBezTo>
                            <a:pt x="2482" y="1466"/>
                            <a:pt x="2484" y="1528"/>
                            <a:pt x="2488" y="1590"/>
                          </a:cubicBezTo>
                          <a:cubicBezTo>
                            <a:pt x="2491" y="1691"/>
                            <a:pt x="2497" y="1797"/>
                            <a:pt x="2527" y="1902"/>
                          </a:cubicBezTo>
                          <a:cubicBezTo>
                            <a:pt x="2549" y="1976"/>
                            <a:pt x="2683" y="2218"/>
                            <a:pt x="2841" y="2244"/>
                          </a:cubicBezTo>
                          <a:cubicBezTo>
                            <a:pt x="2852" y="2246"/>
                            <a:pt x="2862" y="2247"/>
                            <a:pt x="2873" y="2247"/>
                          </a:cubicBezTo>
                          <a:cubicBezTo>
                            <a:pt x="2926" y="2247"/>
                            <a:pt x="2973" y="2222"/>
                            <a:pt x="3008" y="2174"/>
                          </a:cubicBezTo>
                          <a:cubicBezTo>
                            <a:pt x="3204" y="1908"/>
                            <a:pt x="3004" y="1599"/>
                            <a:pt x="2807" y="1302"/>
                          </a:cubicBezTo>
                          <a:cubicBezTo>
                            <a:pt x="2555" y="918"/>
                            <a:pt x="2420" y="667"/>
                            <a:pt x="2661" y="448"/>
                          </a:cubicBezTo>
                          <a:cubicBezTo>
                            <a:pt x="2772" y="350"/>
                            <a:pt x="2940" y="347"/>
                            <a:pt x="3119" y="347"/>
                          </a:cubicBezTo>
                          <a:cubicBezTo>
                            <a:pt x="3309" y="347"/>
                            <a:pt x="3507" y="345"/>
                            <a:pt x="3664" y="225"/>
                          </a:cubicBezTo>
                          <a:lnTo>
                            <a:pt x="3693" y="203"/>
                          </a:lnTo>
                          <a:cubicBezTo>
                            <a:pt x="3742" y="164"/>
                            <a:pt x="3759" y="152"/>
                            <a:pt x="3771" y="152"/>
                          </a:cubicBezTo>
                          <a:close/>
                          <a:moveTo>
                            <a:pt x="3772" y="1"/>
                          </a:moveTo>
                          <a:cubicBezTo>
                            <a:pt x="3708" y="1"/>
                            <a:pt x="3656" y="41"/>
                            <a:pt x="3599" y="85"/>
                          </a:cubicBezTo>
                          <a:lnTo>
                            <a:pt x="3571" y="107"/>
                          </a:lnTo>
                          <a:cubicBezTo>
                            <a:pt x="3456" y="194"/>
                            <a:pt x="3293" y="196"/>
                            <a:pt x="3120" y="196"/>
                          </a:cubicBezTo>
                          <a:cubicBezTo>
                            <a:pt x="2921" y="196"/>
                            <a:pt x="2714" y="197"/>
                            <a:pt x="2558" y="338"/>
                          </a:cubicBezTo>
                          <a:cubicBezTo>
                            <a:pt x="2370" y="508"/>
                            <a:pt x="2349" y="697"/>
                            <a:pt x="2407" y="886"/>
                          </a:cubicBezTo>
                          <a:cubicBezTo>
                            <a:pt x="2284" y="741"/>
                            <a:pt x="2123" y="630"/>
                            <a:pt x="1936" y="571"/>
                          </a:cubicBezTo>
                          <a:cubicBezTo>
                            <a:pt x="1837" y="540"/>
                            <a:pt x="1737" y="525"/>
                            <a:pt x="1638" y="525"/>
                          </a:cubicBezTo>
                          <a:cubicBezTo>
                            <a:pt x="1383" y="525"/>
                            <a:pt x="1139" y="625"/>
                            <a:pt x="961" y="815"/>
                          </a:cubicBezTo>
                          <a:cubicBezTo>
                            <a:pt x="934" y="841"/>
                            <a:pt x="909" y="871"/>
                            <a:pt x="886" y="900"/>
                          </a:cubicBezTo>
                          <a:cubicBezTo>
                            <a:pt x="812" y="988"/>
                            <a:pt x="742" y="1070"/>
                            <a:pt x="651" y="1091"/>
                          </a:cubicBezTo>
                          <a:cubicBezTo>
                            <a:pt x="620" y="1098"/>
                            <a:pt x="585" y="1098"/>
                            <a:pt x="548" y="1098"/>
                          </a:cubicBezTo>
                          <a:cubicBezTo>
                            <a:pt x="535" y="1098"/>
                            <a:pt x="523" y="1098"/>
                            <a:pt x="510" y="1098"/>
                          </a:cubicBezTo>
                          <a:cubicBezTo>
                            <a:pt x="508" y="1098"/>
                            <a:pt x="505" y="1098"/>
                            <a:pt x="503" y="1098"/>
                          </a:cubicBezTo>
                          <a:cubicBezTo>
                            <a:pt x="386" y="1098"/>
                            <a:pt x="243" y="1100"/>
                            <a:pt x="180" y="1233"/>
                          </a:cubicBezTo>
                          <a:cubicBezTo>
                            <a:pt x="128" y="1346"/>
                            <a:pt x="188" y="1451"/>
                            <a:pt x="239" y="1536"/>
                          </a:cubicBezTo>
                          <a:cubicBezTo>
                            <a:pt x="255" y="1564"/>
                            <a:pt x="273" y="1592"/>
                            <a:pt x="283" y="1620"/>
                          </a:cubicBezTo>
                          <a:cubicBezTo>
                            <a:pt x="314" y="1695"/>
                            <a:pt x="311" y="1782"/>
                            <a:pt x="273" y="1897"/>
                          </a:cubicBezTo>
                          <a:cubicBezTo>
                            <a:pt x="255" y="1949"/>
                            <a:pt x="233" y="2001"/>
                            <a:pt x="214" y="2052"/>
                          </a:cubicBezTo>
                          <a:cubicBezTo>
                            <a:pt x="187" y="2112"/>
                            <a:pt x="163" y="2174"/>
                            <a:pt x="144" y="2233"/>
                          </a:cubicBezTo>
                          <a:cubicBezTo>
                            <a:pt x="1" y="2693"/>
                            <a:pt x="215" y="3182"/>
                            <a:pt x="666" y="3425"/>
                          </a:cubicBezTo>
                          <a:cubicBezTo>
                            <a:pt x="732" y="3460"/>
                            <a:pt x="798" y="3488"/>
                            <a:pt x="868" y="3510"/>
                          </a:cubicBezTo>
                          <a:cubicBezTo>
                            <a:pt x="745" y="3555"/>
                            <a:pt x="632" y="3625"/>
                            <a:pt x="540" y="3735"/>
                          </a:cubicBezTo>
                          <a:cubicBezTo>
                            <a:pt x="248" y="4076"/>
                            <a:pt x="357" y="4504"/>
                            <a:pt x="462" y="4918"/>
                          </a:cubicBezTo>
                          <a:cubicBezTo>
                            <a:pt x="519" y="5142"/>
                            <a:pt x="573" y="5352"/>
                            <a:pt x="562" y="5541"/>
                          </a:cubicBezTo>
                          <a:cubicBezTo>
                            <a:pt x="549" y="5730"/>
                            <a:pt x="549" y="5893"/>
                            <a:pt x="649" y="5974"/>
                          </a:cubicBezTo>
                          <a:cubicBezTo>
                            <a:pt x="691" y="6008"/>
                            <a:pt x="742" y="6019"/>
                            <a:pt x="792" y="6019"/>
                          </a:cubicBezTo>
                          <a:cubicBezTo>
                            <a:pt x="846" y="6019"/>
                            <a:pt x="899" y="6007"/>
                            <a:pt x="942" y="5995"/>
                          </a:cubicBezTo>
                          <a:cubicBezTo>
                            <a:pt x="966" y="5988"/>
                            <a:pt x="990" y="5984"/>
                            <a:pt x="1015" y="5984"/>
                          </a:cubicBezTo>
                          <a:cubicBezTo>
                            <a:pt x="1066" y="5984"/>
                            <a:pt x="1122" y="5999"/>
                            <a:pt x="1188" y="6029"/>
                          </a:cubicBezTo>
                          <a:cubicBezTo>
                            <a:pt x="1243" y="6054"/>
                            <a:pt x="1301" y="6088"/>
                            <a:pt x="1360" y="6122"/>
                          </a:cubicBezTo>
                          <a:cubicBezTo>
                            <a:pt x="1439" y="6170"/>
                            <a:pt x="1521" y="6218"/>
                            <a:pt x="1606" y="6250"/>
                          </a:cubicBezTo>
                          <a:cubicBezTo>
                            <a:pt x="1663" y="6269"/>
                            <a:pt x="1717" y="6283"/>
                            <a:pt x="1769" y="6290"/>
                          </a:cubicBezTo>
                          <a:cubicBezTo>
                            <a:pt x="1805" y="6295"/>
                            <a:pt x="1841" y="6298"/>
                            <a:pt x="1878" y="6298"/>
                          </a:cubicBezTo>
                          <a:cubicBezTo>
                            <a:pt x="2077" y="6298"/>
                            <a:pt x="2279" y="6220"/>
                            <a:pt x="2469" y="6070"/>
                          </a:cubicBezTo>
                          <a:cubicBezTo>
                            <a:pt x="2589" y="5977"/>
                            <a:pt x="2698" y="5860"/>
                            <a:pt x="2789" y="5729"/>
                          </a:cubicBezTo>
                          <a:lnTo>
                            <a:pt x="2789" y="5729"/>
                          </a:lnTo>
                          <a:cubicBezTo>
                            <a:pt x="2757" y="5966"/>
                            <a:pt x="2810" y="6192"/>
                            <a:pt x="2946" y="6377"/>
                          </a:cubicBezTo>
                          <a:cubicBezTo>
                            <a:pt x="3137" y="6637"/>
                            <a:pt x="3457" y="6777"/>
                            <a:pt x="3846" y="6777"/>
                          </a:cubicBezTo>
                          <a:cubicBezTo>
                            <a:pt x="3923" y="6777"/>
                            <a:pt x="4004" y="6771"/>
                            <a:pt x="4086" y="6760"/>
                          </a:cubicBezTo>
                          <a:cubicBezTo>
                            <a:pt x="4120" y="6755"/>
                            <a:pt x="4153" y="6749"/>
                            <a:pt x="4188" y="6745"/>
                          </a:cubicBezTo>
                          <a:cubicBezTo>
                            <a:pt x="4287" y="6729"/>
                            <a:pt x="4387" y="6713"/>
                            <a:pt x="4480" y="6713"/>
                          </a:cubicBezTo>
                          <a:cubicBezTo>
                            <a:pt x="4580" y="6713"/>
                            <a:pt x="4672" y="6731"/>
                            <a:pt x="4748" y="6786"/>
                          </a:cubicBezTo>
                          <a:cubicBezTo>
                            <a:pt x="4854" y="6864"/>
                            <a:pt x="4962" y="6932"/>
                            <a:pt x="5052" y="6932"/>
                          </a:cubicBezTo>
                          <a:cubicBezTo>
                            <a:pt x="5082" y="6932"/>
                            <a:pt x="5108" y="6925"/>
                            <a:pt x="5135" y="6909"/>
                          </a:cubicBezTo>
                          <a:cubicBezTo>
                            <a:pt x="5228" y="6850"/>
                            <a:pt x="5209" y="6709"/>
                            <a:pt x="5181" y="6594"/>
                          </a:cubicBezTo>
                          <a:cubicBezTo>
                            <a:pt x="5136" y="6401"/>
                            <a:pt x="5281" y="6210"/>
                            <a:pt x="5420" y="6029"/>
                          </a:cubicBezTo>
                          <a:cubicBezTo>
                            <a:pt x="5444" y="5996"/>
                            <a:pt x="5467" y="5965"/>
                            <a:pt x="5489" y="5934"/>
                          </a:cubicBezTo>
                          <a:cubicBezTo>
                            <a:pt x="5749" y="5575"/>
                            <a:pt x="5845" y="5167"/>
                            <a:pt x="5749" y="4814"/>
                          </a:cubicBezTo>
                          <a:cubicBezTo>
                            <a:pt x="5696" y="4615"/>
                            <a:pt x="5584" y="4445"/>
                            <a:pt x="5430" y="4330"/>
                          </a:cubicBezTo>
                          <a:lnTo>
                            <a:pt x="5430" y="4330"/>
                          </a:lnTo>
                          <a:cubicBezTo>
                            <a:pt x="5589" y="4395"/>
                            <a:pt x="5744" y="4428"/>
                            <a:pt x="5890" y="4428"/>
                          </a:cubicBezTo>
                          <a:cubicBezTo>
                            <a:pt x="5996" y="4428"/>
                            <a:pt x="6097" y="4411"/>
                            <a:pt x="6192" y="4376"/>
                          </a:cubicBezTo>
                          <a:cubicBezTo>
                            <a:pt x="6485" y="4271"/>
                            <a:pt x="6692" y="4002"/>
                            <a:pt x="6758" y="3646"/>
                          </a:cubicBezTo>
                          <a:cubicBezTo>
                            <a:pt x="6764" y="3618"/>
                            <a:pt x="6767" y="3589"/>
                            <a:pt x="6771" y="3559"/>
                          </a:cubicBezTo>
                          <a:cubicBezTo>
                            <a:pt x="6776" y="3518"/>
                            <a:pt x="6780" y="3475"/>
                            <a:pt x="6782" y="3430"/>
                          </a:cubicBezTo>
                          <a:cubicBezTo>
                            <a:pt x="6789" y="3298"/>
                            <a:pt x="6797" y="3173"/>
                            <a:pt x="6882" y="3091"/>
                          </a:cubicBezTo>
                          <a:cubicBezTo>
                            <a:pt x="6935" y="3041"/>
                            <a:pt x="7045" y="2937"/>
                            <a:pt x="6965" y="2831"/>
                          </a:cubicBezTo>
                          <a:cubicBezTo>
                            <a:pt x="6924" y="2773"/>
                            <a:pt x="6863" y="2769"/>
                            <a:pt x="6825" y="2767"/>
                          </a:cubicBezTo>
                          <a:cubicBezTo>
                            <a:pt x="6795" y="2766"/>
                            <a:pt x="6779" y="2764"/>
                            <a:pt x="6760" y="2751"/>
                          </a:cubicBezTo>
                          <a:cubicBezTo>
                            <a:pt x="6732" y="2730"/>
                            <a:pt x="6692" y="2673"/>
                            <a:pt x="6653" y="2518"/>
                          </a:cubicBezTo>
                          <a:cubicBezTo>
                            <a:pt x="6634" y="2444"/>
                            <a:pt x="6610" y="2370"/>
                            <a:pt x="6582" y="2302"/>
                          </a:cubicBezTo>
                          <a:cubicBezTo>
                            <a:pt x="6479" y="2045"/>
                            <a:pt x="6308" y="1822"/>
                            <a:pt x="6088" y="1660"/>
                          </a:cubicBezTo>
                          <a:cubicBezTo>
                            <a:pt x="5880" y="1505"/>
                            <a:pt x="5646" y="1424"/>
                            <a:pt x="5436" y="1424"/>
                          </a:cubicBezTo>
                          <a:cubicBezTo>
                            <a:pt x="5333" y="1424"/>
                            <a:pt x="5236" y="1443"/>
                            <a:pt x="5151" y="1484"/>
                          </a:cubicBezTo>
                          <a:cubicBezTo>
                            <a:pt x="5126" y="1497"/>
                            <a:pt x="5098" y="1516"/>
                            <a:pt x="5070" y="1536"/>
                          </a:cubicBezTo>
                          <a:cubicBezTo>
                            <a:pt x="5290" y="1089"/>
                            <a:pt x="5193" y="731"/>
                            <a:pt x="4777" y="471"/>
                          </a:cubicBezTo>
                          <a:cubicBezTo>
                            <a:pt x="4616" y="372"/>
                            <a:pt x="4432" y="298"/>
                            <a:pt x="4269" y="233"/>
                          </a:cubicBezTo>
                          <a:cubicBezTo>
                            <a:pt x="4128" y="175"/>
                            <a:pt x="3995" y="122"/>
                            <a:pt x="3928" y="70"/>
                          </a:cubicBezTo>
                          <a:cubicBezTo>
                            <a:pt x="3902" y="50"/>
                            <a:pt x="3879" y="33"/>
                            <a:pt x="3862" y="26"/>
                          </a:cubicBezTo>
                          <a:cubicBezTo>
                            <a:pt x="3829" y="8"/>
                            <a:pt x="3799" y="1"/>
                            <a:pt x="3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18"/>
                    <p:cNvSpPr/>
                    <p:nvPr/>
                  </p:nvSpPr>
                  <p:spPr>
                    <a:xfrm>
                      <a:off x="1320000" y="1951350"/>
                      <a:ext cx="88050" cy="86200"/>
                    </a:xfrm>
                    <a:custGeom>
                      <a:avLst/>
                      <a:gdLst/>
                      <a:ahLst/>
                      <a:cxnLst/>
                      <a:rect l="l" t="t" r="r" b="b"/>
                      <a:pathLst>
                        <a:path w="3522" h="3448" extrusionOk="0">
                          <a:moveTo>
                            <a:pt x="198" y="283"/>
                          </a:moveTo>
                          <a:lnTo>
                            <a:pt x="198" y="283"/>
                          </a:lnTo>
                          <a:cubicBezTo>
                            <a:pt x="342" y="393"/>
                            <a:pt x="503" y="477"/>
                            <a:pt x="673" y="532"/>
                          </a:cubicBezTo>
                          <a:cubicBezTo>
                            <a:pt x="964" y="1665"/>
                            <a:pt x="1935" y="2545"/>
                            <a:pt x="3349" y="2960"/>
                          </a:cubicBezTo>
                          <a:cubicBezTo>
                            <a:pt x="3347" y="2969"/>
                            <a:pt x="3347" y="2978"/>
                            <a:pt x="3346" y="2987"/>
                          </a:cubicBezTo>
                          <a:cubicBezTo>
                            <a:pt x="3331" y="3104"/>
                            <a:pt x="3315" y="3213"/>
                            <a:pt x="3256" y="3284"/>
                          </a:cubicBezTo>
                          <a:cubicBezTo>
                            <a:pt x="1712" y="2999"/>
                            <a:pt x="510" y="1810"/>
                            <a:pt x="198" y="283"/>
                          </a:cubicBezTo>
                          <a:close/>
                          <a:moveTo>
                            <a:pt x="83" y="1"/>
                          </a:moveTo>
                          <a:cubicBezTo>
                            <a:pt x="70" y="1"/>
                            <a:pt x="57" y="4"/>
                            <a:pt x="45" y="11"/>
                          </a:cubicBezTo>
                          <a:cubicBezTo>
                            <a:pt x="17" y="28"/>
                            <a:pt x="1" y="59"/>
                            <a:pt x="6" y="90"/>
                          </a:cubicBezTo>
                          <a:cubicBezTo>
                            <a:pt x="258" y="1801"/>
                            <a:pt x="1568" y="3148"/>
                            <a:pt x="3269" y="3445"/>
                          </a:cubicBezTo>
                          <a:cubicBezTo>
                            <a:pt x="3272" y="3448"/>
                            <a:pt x="3278" y="3448"/>
                            <a:pt x="3281" y="3448"/>
                          </a:cubicBezTo>
                          <a:cubicBezTo>
                            <a:pt x="3300" y="3448"/>
                            <a:pt x="3318" y="3440"/>
                            <a:pt x="3333" y="3426"/>
                          </a:cubicBezTo>
                          <a:cubicBezTo>
                            <a:pt x="3458" y="3318"/>
                            <a:pt x="3480" y="3152"/>
                            <a:pt x="3501" y="3006"/>
                          </a:cubicBezTo>
                          <a:cubicBezTo>
                            <a:pt x="3504" y="2975"/>
                            <a:pt x="3508" y="2943"/>
                            <a:pt x="3514" y="2913"/>
                          </a:cubicBezTo>
                          <a:cubicBezTo>
                            <a:pt x="3522" y="2873"/>
                            <a:pt x="3497" y="2836"/>
                            <a:pt x="3458" y="2824"/>
                          </a:cubicBezTo>
                          <a:cubicBezTo>
                            <a:pt x="2046" y="2430"/>
                            <a:pt x="1083" y="1565"/>
                            <a:pt x="814" y="449"/>
                          </a:cubicBezTo>
                          <a:cubicBezTo>
                            <a:pt x="810" y="421"/>
                            <a:pt x="785" y="399"/>
                            <a:pt x="758" y="392"/>
                          </a:cubicBezTo>
                          <a:cubicBezTo>
                            <a:pt x="551" y="333"/>
                            <a:pt x="355" y="222"/>
                            <a:pt x="193" y="70"/>
                          </a:cubicBezTo>
                          <a:cubicBezTo>
                            <a:pt x="172" y="52"/>
                            <a:pt x="153" y="33"/>
                            <a:pt x="133" y="18"/>
                          </a:cubicBezTo>
                          <a:cubicBezTo>
                            <a:pt x="119" y="7"/>
                            <a:pt x="101" y="1"/>
                            <a:pt x="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18"/>
                    <p:cNvSpPr/>
                    <p:nvPr/>
                  </p:nvSpPr>
                  <p:spPr>
                    <a:xfrm>
                      <a:off x="1286375" y="2022825"/>
                      <a:ext cx="147675" cy="110375"/>
                    </a:xfrm>
                    <a:custGeom>
                      <a:avLst/>
                      <a:gdLst/>
                      <a:ahLst/>
                      <a:cxnLst/>
                      <a:rect l="l" t="t" r="r" b="b"/>
                      <a:pathLst>
                        <a:path w="5907" h="4415" extrusionOk="0">
                          <a:moveTo>
                            <a:pt x="2051" y="155"/>
                          </a:moveTo>
                          <a:cubicBezTo>
                            <a:pt x="2182" y="155"/>
                            <a:pt x="2306" y="174"/>
                            <a:pt x="2418" y="209"/>
                          </a:cubicBezTo>
                          <a:cubicBezTo>
                            <a:pt x="2876" y="349"/>
                            <a:pt x="3174" y="708"/>
                            <a:pt x="3183" y="1109"/>
                          </a:cubicBezTo>
                          <a:cubicBezTo>
                            <a:pt x="2936" y="942"/>
                            <a:pt x="2633" y="844"/>
                            <a:pt x="2350" y="844"/>
                          </a:cubicBezTo>
                          <a:cubicBezTo>
                            <a:pt x="2315" y="844"/>
                            <a:pt x="2280" y="846"/>
                            <a:pt x="2245" y="849"/>
                          </a:cubicBezTo>
                          <a:cubicBezTo>
                            <a:pt x="1985" y="872"/>
                            <a:pt x="1766" y="979"/>
                            <a:pt x="1616" y="1162"/>
                          </a:cubicBezTo>
                          <a:cubicBezTo>
                            <a:pt x="1443" y="1369"/>
                            <a:pt x="1388" y="1645"/>
                            <a:pt x="1458" y="1937"/>
                          </a:cubicBezTo>
                          <a:cubicBezTo>
                            <a:pt x="1543" y="2290"/>
                            <a:pt x="1802" y="2609"/>
                            <a:pt x="2117" y="2748"/>
                          </a:cubicBezTo>
                          <a:cubicBezTo>
                            <a:pt x="2320" y="2837"/>
                            <a:pt x="2523" y="2876"/>
                            <a:pt x="2724" y="2876"/>
                          </a:cubicBezTo>
                          <a:cubicBezTo>
                            <a:pt x="3498" y="2876"/>
                            <a:pt x="4238" y="2305"/>
                            <a:pt x="4811" y="1863"/>
                          </a:cubicBezTo>
                          <a:cubicBezTo>
                            <a:pt x="4886" y="1807"/>
                            <a:pt x="4960" y="1750"/>
                            <a:pt x="5031" y="1696"/>
                          </a:cubicBezTo>
                          <a:cubicBezTo>
                            <a:pt x="5202" y="1930"/>
                            <a:pt x="5443" y="2107"/>
                            <a:pt x="5686" y="2185"/>
                          </a:cubicBezTo>
                          <a:cubicBezTo>
                            <a:pt x="4955" y="3086"/>
                            <a:pt x="4387" y="3677"/>
                            <a:pt x="4037" y="3893"/>
                          </a:cubicBezTo>
                          <a:cubicBezTo>
                            <a:pt x="3625" y="4149"/>
                            <a:pt x="3107" y="4255"/>
                            <a:pt x="2603" y="4255"/>
                          </a:cubicBezTo>
                          <a:cubicBezTo>
                            <a:pt x="1879" y="4255"/>
                            <a:pt x="1182" y="4037"/>
                            <a:pt x="867" y="3738"/>
                          </a:cubicBezTo>
                          <a:cubicBezTo>
                            <a:pt x="383" y="3274"/>
                            <a:pt x="167" y="2144"/>
                            <a:pt x="626" y="1200"/>
                          </a:cubicBezTo>
                          <a:cubicBezTo>
                            <a:pt x="1005" y="423"/>
                            <a:pt x="1571" y="155"/>
                            <a:pt x="2051" y="155"/>
                          </a:cubicBezTo>
                          <a:close/>
                          <a:moveTo>
                            <a:pt x="2048" y="0"/>
                          </a:moveTo>
                          <a:cubicBezTo>
                            <a:pt x="1516" y="0"/>
                            <a:pt x="894" y="290"/>
                            <a:pt x="486" y="1135"/>
                          </a:cubicBezTo>
                          <a:cubicBezTo>
                            <a:pt x="0" y="2140"/>
                            <a:pt x="236" y="3348"/>
                            <a:pt x="761" y="3850"/>
                          </a:cubicBezTo>
                          <a:cubicBezTo>
                            <a:pt x="1096" y="4172"/>
                            <a:pt x="1833" y="4414"/>
                            <a:pt x="2607" y="4414"/>
                          </a:cubicBezTo>
                          <a:cubicBezTo>
                            <a:pt x="3133" y="4414"/>
                            <a:pt x="3675" y="4300"/>
                            <a:pt x="4119" y="4027"/>
                          </a:cubicBezTo>
                          <a:cubicBezTo>
                            <a:pt x="4500" y="3791"/>
                            <a:pt x="5094" y="3172"/>
                            <a:pt x="5884" y="2190"/>
                          </a:cubicBezTo>
                          <a:cubicBezTo>
                            <a:pt x="5902" y="2168"/>
                            <a:pt x="5906" y="2138"/>
                            <a:pt x="5896" y="2113"/>
                          </a:cubicBezTo>
                          <a:cubicBezTo>
                            <a:pt x="5887" y="2088"/>
                            <a:pt x="5865" y="2067"/>
                            <a:pt x="5837" y="2063"/>
                          </a:cubicBezTo>
                          <a:cubicBezTo>
                            <a:pt x="5570" y="2017"/>
                            <a:pt x="5294" y="1818"/>
                            <a:pt x="5113" y="1543"/>
                          </a:cubicBezTo>
                          <a:cubicBezTo>
                            <a:pt x="5103" y="1524"/>
                            <a:pt x="5082" y="1510"/>
                            <a:pt x="5062" y="1507"/>
                          </a:cubicBezTo>
                          <a:cubicBezTo>
                            <a:pt x="5058" y="1507"/>
                            <a:pt x="5055" y="1507"/>
                            <a:pt x="5052" y="1507"/>
                          </a:cubicBezTo>
                          <a:cubicBezTo>
                            <a:pt x="5033" y="1507"/>
                            <a:pt x="5015" y="1511"/>
                            <a:pt x="5001" y="1522"/>
                          </a:cubicBezTo>
                          <a:cubicBezTo>
                            <a:pt x="4911" y="1589"/>
                            <a:pt x="4815" y="1662"/>
                            <a:pt x="4715" y="1741"/>
                          </a:cubicBezTo>
                          <a:cubicBezTo>
                            <a:pt x="4135" y="2189"/>
                            <a:pt x="3441" y="2722"/>
                            <a:pt x="2729" y="2722"/>
                          </a:cubicBezTo>
                          <a:cubicBezTo>
                            <a:pt x="2546" y="2722"/>
                            <a:pt x="2362" y="2687"/>
                            <a:pt x="2179" y="2606"/>
                          </a:cubicBezTo>
                          <a:cubicBezTo>
                            <a:pt x="1907" y="2487"/>
                            <a:pt x="1684" y="2210"/>
                            <a:pt x="1610" y="1903"/>
                          </a:cubicBezTo>
                          <a:cubicBezTo>
                            <a:pt x="1551" y="1659"/>
                            <a:pt x="1595" y="1432"/>
                            <a:pt x="1734" y="1264"/>
                          </a:cubicBezTo>
                          <a:cubicBezTo>
                            <a:pt x="1857" y="1114"/>
                            <a:pt x="2038" y="1024"/>
                            <a:pt x="2255" y="1005"/>
                          </a:cubicBezTo>
                          <a:cubicBezTo>
                            <a:pt x="2285" y="1003"/>
                            <a:pt x="2315" y="1001"/>
                            <a:pt x="2345" y="1001"/>
                          </a:cubicBezTo>
                          <a:cubicBezTo>
                            <a:pt x="2639" y="1001"/>
                            <a:pt x="2965" y="1122"/>
                            <a:pt x="3199" y="1321"/>
                          </a:cubicBezTo>
                          <a:cubicBezTo>
                            <a:pt x="3213" y="1333"/>
                            <a:pt x="3231" y="1339"/>
                            <a:pt x="3249" y="1339"/>
                          </a:cubicBezTo>
                          <a:cubicBezTo>
                            <a:pt x="3259" y="1339"/>
                            <a:pt x="3268" y="1338"/>
                            <a:pt x="3277" y="1335"/>
                          </a:cubicBezTo>
                          <a:cubicBezTo>
                            <a:pt x="3303" y="1323"/>
                            <a:pt x="3323" y="1299"/>
                            <a:pt x="3326" y="1271"/>
                          </a:cubicBezTo>
                          <a:cubicBezTo>
                            <a:pt x="3404" y="739"/>
                            <a:pt x="3047" y="240"/>
                            <a:pt x="2462" y="61"/>
                          </a:cubicBezTo>
                          <a:cubicBezTo>
                            <a:pt x="2335" y="23"/>
                            <a:pt x="2195" y="0"/>
                            <a:pt x="2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18"/>
                    <p:cNvSpPr/>
                    <p:nvPr/>
                  </p:nvSpPr>
                  <p:spPr>
                    <a:xfrm>
                      <a:off x="1283700" y="2148625"/>
                      <a:ext cx="151375" cy="105350"/>
                    </a:xfrm>
                    <a:custGeom>
                      <a:avLst/>
                      <a:gdLst/>
                      <a:ahLst/>
                      <a:cxnLst/>
                      <a:rect l="l" t="t" r="r" b="b"/>
                      <a:pathLst>
                        <a:path w="6055" h="4214" extrusionOk="0">
                          <a:moveTo>
                            <a:pt x="2089" y="157"/>
                          </a:moveTo>
                          <a:cubicBezTo>
                            <a:pt x="2268" y="157"/>
                            <a:pt x="2439" y="184"/>
                            <a:pt x="2584" y="236"/>
                          </a:cubicBezTo>
                          <a:cubicBezTo>
                            <a:pt x="2879" y="338"/>
                            <a:pt x="3083" y="519"/>
                            <a:pt x="3164" y="750"/>
                          </a:cubicBezTo>
                          <a:cubicBezTo>
                            <a:pt x="3010" y="663"/>
                            <a:pt x="2829" y="618"/>
                            <a:pt x="2641" y="618"/>
                          </a:cubicBezTo>
                          <a:cubicBezTo>
                            <a:pt x="2578" y="618"/>
                            <a:pt x="2516" y="623"/>
                            <a:pt x="2452" y="633"/>
                          </a:cubicBezTo>
                          <a:cubicBezTo>
                            <a:pt x="2119" y="686"/>
                            <a:pt x="1842" y="869"/>
                            <a:pt x="1692" y="1134"/>
                          </a:cubicBezTo>
                          <a:cubicBezTo>
                            <a:pt x="1544" y="1394"/>
                            <a:pt x="1529" y="1735"/>
                            <a:pt x="1652" y="2044"/>
                          </a:cubicBezTo>
                          <a:cubicBezTo>
                            <a:pt x="1777" y="2355"/>
                            <a:pt x="2015" y="2589"/>
                            <a:pt x="2305" y="2677"/>
                          </a:cubicBezTo>
                          <a:cubicBezTo>
                            <a:pt x="2436" y="2718"/>
                            <a:pt x="2565" y="2736"/>
                            <a:pt x="2691" y="2736"/>
                          </a:cubicBezTo>
                          <a:cubicBezTo>
                            <a:pt x="3352" y="2736"/>
                            <a:pt x="3941" y="2228"/>
                            <a:pt x="4513" y="1733"/>
                          </a:cubicBezTo>
                          <a:cubicBezTo>
                            <a:pt x="4824" y="1468"/>
                            <a:pt x="5144" y="1193"/>
                            <a:pt x="5471" y="996"/>
                          </a:cubicBezTo>
                          <a:lnTo>
                            <a:pt x="5471" y="996"/>
                          </a:lnTo>
                          <a:cubicBezTo>
                            <a:pt x="5454" y="1045"/>
                            <a:pt x="5434" y="1091"/>
                            <a:pt x="5420" y="1137"/>
                          </a:cubicBezTo>
                          <a:cubicBezTo>
                            <a:pt x="5288" y="1562"/>
                            <a:pt x="5461" y="2013"/>
                            <a:pt x="5841" y="2270"/>
                          </a:cubicBezTo>
                          <a:cubicBezTo>
                            <a:pt x="4466" y="3351"/>
                            <a:pt x="4138" y="3608"/>
                            <a:pt x="3668" y="3814"/>
                          </a:cubicBezTo>
                          <a:cubicBezTo>
                            <a:pt x="3278" y="3985"/>
                            <a:pt x="2911" y="4058"/>
                            <a:pt x="2575" y="4058"/>
                          </a:cubicBezTo>
                          <a:cubicBezTo>
                            <a:pt x="1735" y="4058"/>
                            <a:pt x="1085" y="3607"/>
                            <a:pt x="726" y="3107"/>
                          </a:cubicBezTo>
                          <a:cubicBezTo>
                            <a:pt x="265" y="2470"/>
                            <a:pt x="106" y="1491"/>
                            <a:pt x="782" y="736"/>
                          </a:cubicBezTo>
                          <a:cubicBezTo>
                            <a:pt x="1156" y="321"/>
                            <a:pt x="1653" y="157"/>
                            <a:pt x="2089" y="157"/>
                          </a:cubicBezTo>
                          <a:close/>
                          <a:moveTo>
                            <a:pt x="2092" y="1"/>
                          </a:moveTo>
                          <a:cubicBezTo>
                            <a:pt x="1616" y="1"/>
                            <a:pt x="1073" y="178"/>
                            <a:pt x="665" y="632"/>
                          </a:cubicBezTo>
                          <a:cubicBezTo>
                            <a:pt x="29" y="1342"/>
                            <a:pt x="1" y="2373"/>
                            <a:pt x="597" y="3197"/>
                          </a:cubicBezTo>
                          <a:cubicBezTo>
                            <a:pt x="984" y="3732"/>
                            <a:pt x="1677" y="4213"/>
                            <a:pt x="2572" y="4213"/>
                          </a:cubicBezTo>
                          <a:cubicBezTo>
                            <a:pt x="2928" y="4213"/>
                            <a:pt x="3315" y="4138"/>
                            <a:pt x="3727" y="3955"/>
                          </a:cubicBezTo>
                          <a:cubicBezTo>
                            <a:pt x="4216" y="3741"/>
                            <a:pt x="4547" y="3481"/>
                            <a:pt x="5943" y="2383"/>
                          </a:cubicBezTo>
                          <a:lnTo>
                            <a:pt x="6024" y="2318"/>
                          </a:lnTo>
                          <a:cubicBezTo>
                            <a:pt x="6044" y="2302"/>
                            <a:pt x="6055" y="2277"/>
                            <a:pt x="6053" y="2250"/>
                          </a:cubicBezTo>
                          <a:cubicBezTo>
                            <a:pt x="6052" y="2222"/>
                            <a:pt x="6037" y="2200"/>
                            <a:pt x="6012" y="2188"/>
                          </a:cubicBezTo>
                          <a:cubicBezTo>
                            <a:pt x="5631" y="1983"/>
                            <a:pt x="5448" y="1568"/>
                            <a:pt x="5567" y="1180"/>
                          </a:cubicBezTo>
                          <a:cubicBezTo>
                            <a:pt x="5584" y="1125"/>
                            <a:pt x="5609" y="1069"/>
                            <a:pt x="5631" y="1014"/>
                          </a:cubicBezTo>
                          <a:cubicBezTo>
                            <a:pt x="5653" y="958"/>
                            <a:pt x="5675" y="903"/>
                            <a:pt x="5693" y="847"/>
                          </a:cubicBezTo>
                          <a:cubicBezTo>
                            <a:pt x="5705" y="818"/>
                            <a:pt x="5694" y="785"/>
                            <a:pt x="5671" y="765"/>
                          </a:cubicBezTo>
                          <a:cubicBezTo>
                            <a:pt x="5657" y="752"/>
                            <a:pt x="5639" y="746"/>
                            <a:pt x="5620" y="746"/>
                          </a:cubicBezTo>
                          <a:cubicBezTo>
                            <a:pt x="5608" y="746"/>
                            <a:pt x="5597" y="748"/>
                            <a:pt x="5587" y="753"/>
                          </a:cubicBezTo>
                          <a:cubicBezTo>
                            <a:pt x="5175" y="955"/>
                            <a:pt x="4788" y="1289"/>
                            <a:pt x="4412" y="1612"/>
                          </a:cubicBezTo>
                          <a:cubicBezTo>
                            <a:pt x="3840" y="2106"/>
                            <a:pt x="3295" y="2576"/>
                            <a:pt x="2695" y="2576"/>
                          </a:cubicBezTo>
                          <a:cubicBezTo>
                            <a:pt x="2583" y="2576"/>
                            <a:pt x="2469" y="2559"/>
                            <a:pt x="2352" y="2524"/>
                          </a:cubicBezTo>
                          <a:cubicBezTo>
                            <a:pt x="2110" y="2448"/>
                            <a:pt x="1903" y="2247"/>
                            <a:pt x="1798" y="1982"/>
                          </a:cubicBezTo>
                          <a:cubicBezTo>
                            <a:pt x="1692" y="1716"/>
                            <a:pt x="1704" y="1425"/>
                            <a:pt x="1829" y="1206"/>
                          </a:cubicBezTo>
                          <a:cubicBezTo>
                            <a:pt x="1953" y="985"/>
                            <a:pt x="2197" y="827"/>
                            <a:pt x="2478" y="781"/>
                          </a:cubicBezTo>
                          <a:cubicBezTo>
                            <a:pt x="2531" y="772"/>
                            <a:pt x="2585" y="768"/>
                            <a:pt x="2638" y="768"/>
                          </a:cubicBezTo>
                          <a:cubicBezTo>
                            <a:pt x="2862" y="768"/>
                            <a:pt x="3075" y="843"/>
                            <a:pt x="3226" y="980"/>
                          </a:cubicBezTo>
                          <a:cubicBezTo>
                            <a:pt x="3241" y="994"/>
                            <a:pt x="3261" y="1002"/>
                            <a:pt x="3280" y="1002"/>
                          </a:cubicBezTo>
                          <a:cubicBezTo>
                            <a:pt x="3292" y="1002"/>
                            <a:pt x="3303" y="999"/>
                            <a:pt x="3314" y="993"/>
                          </a:cubicBezTo>
                          <a:cubicBezTo>
                            <a:pt x="3343" y="980"/>
                            <a:pt x="3359" y="949"/>
                            <a:pt x="3358" y="918"/>
                          </a:cubicBezTo>
                          <a:cubicBezTo>
                            <a:pt x="3330" y="536"/>
                            <a:pt x="3065" y="233"/>
                            <a:pt x="2634" y="85"/>
                          </a:cubicBezTo>
                          <a:cubicBezTo>
                            <a:pt x="2474" y="31"/>
                            <a:pt x="2289" y="1"/>
                            <a:pt x="2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18"/>
                    <p:cNvSpPr/>
                    <p:nvPr/>
                  </p:nvSpPr>
                  <p:spPr>
                    <a:xfrm>
                      <a:off x="1290050" y="2268200"/>
                      <a:ext cx="172175" cy="111675"/>
                    </a:xfrm>
                    <a:custGeom>
                      <a:avLst/>
                      <a:gdLst/>
                      <a:ahLst/>
                      <a:cxnLst/>
                      <a:rect l="l" t="t" r="r" b="b"/>
                      <a:pathLst>
                        <a:path w="6887" h="4467" extrusionOk="0">
                          <a:moveTo>
                            <a:pt x="6262" y="176"/>
                          </a:moveTo>
                          <a:cubicBezTo>
                            <a:pt x="6300" y="197"/>
                            <a:pt x="6340" y="220"/>
                            <a:pt x="6381" y="244"/>
                          </a:cubicBezTo>
                          <a:cubicBezTo>
                            <a:pt x="6461" y="293"/>
                            <a:pt x="6542" y="340"/>
                            <a:pt x="6628" y="371"/>
                          </a:cubicBezTo>
                          <a:cubicBezTo>
                            <a:pt x="6640" y="376"/>
                            <a:pt x="6649" y="378"/>
                            <a:pt x="6660" y="383"/>
                          </a:cubicBezTo>
                          <a:cubicBezTo>
                            <a:pt x="5237" y="2083"/>
                            <a:pt x="3250" y="4090"/>
                            <a:pt x="2215" y="4284"/>
                          </a:cubicBezTo>
                          <a:cubicBezTo>
                            <a:pt x="2118" y="4301"/>
                            <a:pt x="2021" y="4310"/>
                            <a:pt x="1924" y="4310"/>
                          </a:cubicBezTo>
                          <a:cubicBezTo>
                            <a:pt x="1539" y="4310"/>
                            <a:pt x="1158" y="4173"/>
                            <a:pt x="846" y="3914"/>
                          </a:cubicBezTo>
                          <a:cubicBezTo>
                            <a:pt x="410" y="3553"/>
                            <a:pt x="159" y="3005"/>
                            <a:pt x="157" y="2409"/>
                          </a:cubicBezTo>
                          <a:cubicBezTo>
                            <a:pt x="157" y="1371"/>
                            <a:pt x="812" y="854"/>
                            <a:pt x="1370" y="729"/>
                          </a:cubicBezTo>
                          <a:cubicBezTo>
                            <a:pt x="1470" y="706"/>
                            <a:pt x="1575" y="694"/>
                            <a:pt x="1681" y="694"/>
                          </a:cubicBezTo>
                          <a:cubicBezTo>
                            <a:pt x="2002" y="694"/>
                            <a:pt x="2333" y="804"/>
                            <a:pt x="2568" y="1065"/>
                          </a:cubicBezTo>
                          <a:cubicBezTo>
                            <a:pt x="2472" y="1032"/>
                            <a:pt x="2369" y="1015"/>
                            <a:pt x="2264" y="1015"/>
                          </a:cubicBezTo>
                          <a:cubicBezTo>
                            <a:pt x="2247" y="1015"/>
                            <a:pt x="2231" y="1016"/>
                            <a:pt x="2215" y="1017"/>
                          </a:cubicBezTo>
                          <a:cubicBezTo>
                            <a:pt x="1961" y="1027"/>
                            <a:pt x="1732" y="1136"/>
                            <a:pt x="1583" y="1313"/>
                          </a:cubicBezTo>
                          <a:cubicBezTo>
                            <a:pt x="1433" y="1491"/>
                            <a:pt x="1365" y="1736"/>
                            <a:pt x="1396" y="1987"/>
                          </a:cubicBezTo>
                          <a:cubicBezTo>
                            <a:pt x="1427" y="2238"/>
                            <a:pt x="1553" y="2461"/>
                            <a:pt x="1742" y="2597"/>
                          </a:cubicBezTo>
                          <a:cubicBezTo>
                            <a:pt x="1892" y="2705"/>
                            <a:pt x="2077" y="2754"/>
                            <a:pt x="2288" y="2754"/>
                          </a:cubicBezTo>
                          <a:cubicBezTo>
                            <a:pt x="3390" y="2754"/>
                            <a:pt x="5189" y="1416"/>
                            <a:pt x="6262" y="176"/>
                          </a:cubicBezTo>
                          <a:close/>
                          <a:moveTo>
                            <a:pt x="6242" y="1"/>
                          </a:moveTo>
                          <a:cubicBezTo>
                            <a:pt x="6219" y="1"/>
                            <a:pt x="6197" y="11"/>
                            <a:pt x="6182" y="28"/>
                          </a:cubicBezTo>
                          <a:cubicBezTo>
                            <a:pt x="5160" y="1229"/>
                            <a:pt x="3347" y="2604"/>
                            <a:pt x="2302" y="2604"/>
                          </a:cubicBezTo>
                          <a:cubicBezTo>
                            <a:pt x="2120" y="2604"/>
                            <a:pt x="1961" y="2562"/>
                            <a:pt x="1834" y="2470"/>
                          </a:cubicBezTo>
                          <a:cubicBezTo>
                            <a:pt x="1680" y="2359"/>
                            <a:pt x="1580" y="2177"/>
                            <a:pt x="1553" y="1968"/>
                          </a:cubicBezTo>
                          <a:cubicBezTo>
                            <a:pt x="1528" y="1759"/>
                            <a:pt x="1583" y="1557"/>
                            <a:pt x="1705" y="1412"/>
                          </a:cubicBezTo>
                          <a:cubicBezTo>
                            <a:pt x="1826" y="1269"/>
                            <a:pt x="2017" y="1182"/>
                            <a:pt x="2225" y="1170"/>
                          </a:cubicBezTo>
                          <a:cubicBezTo>
                            <a:pt x="2239" y="1169"/>
                            <a:pt x="2252" y="1169"/>
                            <a:pt x="2266" y="1169"/>
                          </a:cubicBezTo>
                          <a:cubicBezTo>
                            <a:pt x="2459" y="1169"/>
                            <a:pt x="2642" y="1238"/>
                            <a:pt x="2770" y="1362"/>
                          </a:cubicBezTo>
                          <a:cubicBezTo>
                            <a:pt x="2786" y="1377"/>
                            <a:pt x="2805" y="1384"/>
                            <a:pt x="2824" y="1384"/>
                          </a:cubicBezTo>
                          <a:cubicBezTo>
                            <a:pt x="2840" y="1384"/>
                            <a:pt x="2855" y="1379"/>
                            <a:pt x="2869" y="1370"/>
                          </a:cubicBezTo>
                          <a:cubicBezTo>
                            <a:pt x="2901" y="1350"/>
                            <a:pt x="2912" y="1307"/>
                            <a:pt x="2896" y="1275"/>
                          </a:cubicBezTo>
                          <a:cubicBezTo>
                            <a:pt x="2677" y="809"/>
                            <a:pt x="2215" y="536"/>
                            <a:pt x="1688" y="536"/>
                          </a:cubicBezTo>
                          <a:cubicBezTo>
                            <a:pt x="1574" y="536"/>
                            <a:pt x="1457" y="549"/>
                            <a:pt x="1339" y="575"/>
                          </a:cubicBezTo>
                          <a:cubicBezTo>
                            <a:pt x="720" y="712"/>
                            <a:pt x="1" y="1276"/>
                            <a:pt x="2" y="2409"/>
                          </a:cubicBezTo>
                          <a:cubicBezTo>
                            <a:pt x="4" y="3050"/>
                            <a:pt x="275" y="3643"/>
                            <a:pt x="748" y="4034"/>
                          </a:cubicBezTo>
                          <a:cubicBezTo>
                            <a:pt x="1088" y="4318"/>
                            <a:pt x="1503" y="4467"/>
                            <a:pt x="1922" y="4467"/>
                          </a:cubicBezTo>
                          <a:cubicBezTo>
                            <a:pt x="2030" y="4467"/>
                            <a:pt x="2138" y="4458"/>
                            <a:pt x="2244" y="4434"/>
                          </a:cubicBezTo>
                          <a:cubicBezTo>
                            <a:pt x="3658" y="4171"/>
                            <a:pt x="6340" y="1012"/>
                            <a:pt x="6863" y="383"/>
                          </a:cubicBezTo>
                          <a:cubicBezTo>
                            <a:pt x="6882" y="362"/>
                            <a:pt x="6886" y="331"/>
                            <a:pt x="6876" y="305"/>
                          </a:cubicBezTo>
                          <a:cubicBezTo>
                            <a:pt x="6864" y="280"/>
                            <a:pt x="6841" y="260"/>
                            <a:pt x="6813" y="257"/>
                          </a:cubicBezTo>
                          <a:cubicBezTo>
                            <a:pt x="6771" y="251"/>
                            <a:pt x="6728" y="240"/>
                            <a:pt x="6684" y="223"/>
                          </a:cubicBezTo>
                          <a:cubicBezTo>
                            <a:pt x="6610" y="198"/>
                            <a:pt x="6536" y="155"/>
                            <a:pt x="6461" y="110"/>
                          </a:cubicBezTo>
                          <a:cubicBezTo>
                            <a:pt x="6399" y="74"/>
                            <a:pt x="6338" y="37"/>
                            <a:pt x="6273" y="8"/>
                          </a:cubicBezTo>
                          <a:cubicBezTo>
                            <a:pt x="6263" y="3"/>
                            <a:pt x="6252" y="1"/>
                            <a:pt x="6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8" name="Google Shape;1778;p18"/>
                <p:cNvGrpSpPr/>
                <p:nvPr/>
              </p:nvGrpSpPr>
              <p:grpSpPr>
                <a:xfrm>
                  <a:off x="1292975" y="1726175"/>
                  <a:ext cx="517000" cy="688675"/>
                  <a:chOff x="1292975" y="1726175"/>
                  <a:chExt cx="517000" cy="688675"/>
                </a:xfrm>
              </p:grpSpPr>
              <p:sp>
                <p:nvSpPr>
                  <p:cNvPr id="1779" name="Google Shape;1779;p18"/>
                  <p:cNvSpPr/>
                  <p:nvPr/>
                </p:nvSpPr>
                <p:spPr>
                  <a:xfrm>
                    <a:off x="1381250" y="1926050"/>
                    <a:ext cx="13000" cy="28250"/>
                  </a:xfrm>
                  <a:custGeom>
                    <a:avLst/>
                    <a:gdLst/>
                    <a:ahLst/>
                    <a:cxnLst/>
                    <a:rect l="l" t="t" r="r" b="b"/>
                    <a:pathLst>
                      <a:path w="520" h="1130" extrusionOk="0">
                        <a:moveTo>
                          <a:pt x="85" y="0"/>
                        </a:moveTo>
                        <a:cubicBezTo>
                          <a:pt x="82" y="0"/>
                          <a:pt x="79" y="0"/>
                          <a:pt x="76" y="1"/>
                        </a:cubicBezTo>
                        <a:cubicBezTo>
                          <a:pt x="33" y="2"/>
                          <a:pt x="1" y="39"/>
                          <a:pt x="2" y="82"/>
                        </a:cubicBezTo>
                        <a:cubicBezTo>
                          <a:pt x="24" y="525"/>
                          <a:pt x="61" y="714"/>
                          <a:pt x="370" y="1100"/>
                        </a:cubicBezTo>
                        <a:cubicBezTo>
                          <a:pt x="385" y="1119"/>
                          <a:pt x="408" y="1129"/>
                          <a:pt x="431" y="1129"/>
                        </a:cubicBezTo>
                        <a:cubicBezTo>
                          <a:pt x="447" y="1129"/>
                          <a:pt x="465" y="1123"/>
                          <a:pt x="481" y="1110"/>
                        </a:cubicBezTo>
                        <a:cubicBezTo>
                          <a:pt x="513" y="1083"/>
                          <a:pt x="519" y="1035"/>
                          <a:pt x="491" y="1001"/>
                        </a:cubicBezTo>
                        <a:cubicBezTo>
                          <a:pt x="216" y="661"/>
                          <a:pt x="180" y="512"/>
                          <a:pt x="157" y="75"/>
                        </a:cubicBezTo>
                        <a:cubicBezTo>
                          <a:pt x="156" y="35"/>
                          <a:pt x="124" y="0"/>
                          <a:pt x="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18"/>
                  <p:cNvSpPr/>
                  <p:nvPr/>
                </p:nvSpPr>
                <p:spPr>
                  <a:xfrm>
                    <a:off x="1401925" y="1886975"/>
                    <a:ext cx="61525" cy="11700"/>
                  </a:xfrm>
                  <a:custGeom>
                    <a:avLst/>
                    <a:gdLst/>
                    <a:ahLst/>
                    <a:cxnLst/>
                    <a:rect l="l" t="t" r="r" b="b"/>
                    <a:pathLst>
                      <a:path w="2461" h="468" extrusionOk="0">
                        <a:moveTo>
                          <a:pt x="1080" y="1"/>
                        </a:moveTo>
                        <a:cubicBezTo>
                          <a:pt x="732" y="1"/>
                          <a:pt x="385" y="62"/>
                          <a:pt x="60" y="187"/>
                        </a:cubicBezTo>
                        <a:cubicBezTo>
                          <a:pt x="19" y="205"/>
                          <a:pt x="1" y="249"/>
                          <a:pt x="16" y="289"/>
                        </a:cubicBezTo>
                        <a:cubicBezTo>
                          <a:pt x="28" y="321"/>
                          <a:pt x="57" y="338"/>
                          <a:pt x="88" y="338"/>
                        </a:cubicBezTo>
                        <a:cubicBezTo>
                          <a:pt x="98" y="338"/>
                          <a:pt x="108" y="337"/>
                          <a:pt x="118" y="333"/>
                        </a:cubicBezTo>
                        <a:cubicBezTo>
                          <a:pt x="424" y="215"/>
                          <a:pt x="752" y="157"/>
                          <a:pt x="1081" y="157"/>
                        </a:cubicBezTo>
                        <a:cubicBezTo>
                          <a:pt x="1515" y="157"/>
                          <a:pt x="1949" y="259"/>
                          <a:pt x="2335" y="459"/>
                        </a:cubicBezTo>
                        <a:cubicBezTo>
                          <a:pt x="2348" y="465"/>
                          <a:pt x="2358" y="468"/>
                          <a:pt x="2372" y="468"/>
                        </a:cubicBezTo>
                        <a:cubicBezTo>
                          <a:pt x="2400" y="468"/>
                          <a:pt x="2426" y="454"/>
                          <a:pt x="2439" y="426"/>
                        </a:cubicBezTo>
                        <a:cubicBezTo>
                          <a:pt x="2460" y="387"/>
                          <a:pt x="2445" y="341"/>
                          <a:pt x="2407" y="320"/>
                        </a:cubicBezTo>
                        <a:cubicBezTo>
                          <a:pt x="1999" y="108"/>
                          <a:pt x="1540" y="1"/>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18"/>
                  <p:cNvSpPr/>
                  <p:nvPr/>
                </p:nvSpPr>
                <p:spPr>
                  <a:xfrm>
                    <a:off x="1405450" y="1902150"/>
                    <a:ext cx="30550" cy="11050"/>
                  </a:xfrm>
                  <a:custGeom>
                    <a:avLst/>
                    <a:gdLst/>
                    <a:ahLst/>
                    <a:cxnLst/>
                    <a:rect l="l" t="t" r="r" b="b"/>
                    <a:pathLst>
                      <a:path w="1222" h="442" extrusionOk="0">
                        <a:moveTo>
                          <a:pt x="430" y="1"/>
                        </a:moveTo>
                        <a:cubicBezTo>
                          <a:pt x="319" y="1"/>
                          <a:pt x="200" y="12"/>
                          <a:pt x="71" y="34"/>
                        </a:cubicBezTo>
                        <a:cubicBezTo>
                          <a:pt x="27" y="41"/>
                          <a:pt x="0" y="81"/>
                          <a:pt x="8" y="124"/>
                        </a:cubicBezTo>
                        <a:cubicBezTo>
                          <a:pt x="14" y="162"/>
                          <a:pt x="47" y="190"/>
                          <a:pt x="85" y="190"/>
                        </a:cubicBezTo>
                        <a:cubicBezTo>
                          <a:pt x="89" y="190"/>
                          <a:pt x="93" y="189"/>
                          <a:pt x="98" y="189"/>
                        </a:cubicBezTo>
                        <a:cubicBezTo>
                          <a:pt x="221" y="167"/>
                          <a:pt x="334" y="157"/>
                          <a:pt x="436" y="157"/>
                        </a:cubicBezTo>
                        <a:cubicBezTo>
                          <a:pt x="726" y="157"/>
                          <a:pt x="935" y="242"/>
                          <a:pt x="1073" y="412"/>
                        </a:cubicBezTo>
                        <a:cubicBezTo>
                          <a:pt x="1087" y="432"/>
                          <a:pt x="1111" y="441"/>
                          <a:pt x="1133" y="441"/>
                        </a:cubicBezTo>
                        <a:cubicBezTo>
                          <a:pt x="1151" y="441"/>
                          <a:pt x="1167" y="435"/>
                          <a:pt x="1183" y="421"/>
                        </a:cubicBezTo>
                        <a:cubicBezTo>
                          <a:pt x="1216" y="395"/>
                          <a:pt x="1222" y="345"/>
                          <a:pt x="1194" y="313"/>
                        </a:cubicBezTo>
                        <a:cubicBezTo>
                          <a:pt x="1026" y="104"/>
                          <a:pt x="771"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18"/>
                  <p:cNvSpPr/>
                  <p:nvPr/>
                </p:nvSpPr>
                <p:spPr>
                  <a:xfrm>
                    <a:off x="1409325" y="1875325"/>
                    <a:ext cx="32175" cy="12125"/>
                  </a:xfrm>
                  <a:custGeom>
                    <a:avLst/>
                    <a:gdLst/>
                    <a:ahLst/>
                    <a:cxnLst/>
                    <a:rect l="l" t="t" r="r" b="b"/>
                    <a:pathLst>
                      <a:path w="1287" h="485" extrusionOk="0">
                        <a:moveTo>
                          <a:pt x="1001" y="1"/>
                        </a:moveTo>
                        <a:cubicBezTo>
                          <a:pt x="708" y="1"/>
                          <a:pt x="351" y="174"/>
                          <a:pt x="52" y="339"/>
                        </a:cubicBezTo>
                        <a:cubicBezTo>
                          <a:pt x="14" y="359"/>
                          <a:pt x="0" y="406"/>
                          <a:pt x="21" y="443"/>
                        </a:cubicBezTo>
                        <a:cubicBezTo>
                          <a:pt x="36" y="470"/>
                          <a:pt x="61" y="485"/>
                          <a:pt x="89" y="485"/>
                        </a:cubicBezTo>
                        <a:cubicBezTo>
                          <a:pt x="102" y="485"/>
                          <a:pt x="114" y="480"/>
                          <a:pt x="127" y="474"/>
                        </a:cubicBezTo>
                        <a:cubicBezTo>
                          <a:pt x="299" y="381"/>
                          <a:pt x="704" y="158"/>
                          <a:pt x="1000" y="158"/>
                        </a:cubicBezTo>
                        <a:cubicBezTo>
                          <a:pt x="1061" y="158"/>
                          <a:pt x="1117" y="167"/>
                          <a:pt x="1166" y="189"/>
                        </a:cubicBezTo>
                        <a:cubicBezTo>
                          <a:pt x="1176" y="194"/>
                          <a:pt x="1186" y="196"/>
                          <a:pt x="1197" y="196"/>
                        </a:cubicBezTo>
                        <a:cubicBezTo>
                          <a:pt x="1226" y="196"/>
                          <a:pt x="1255" y="179"/>
                          <a:pt x="1269" y="149"/>
                        </a:cubicBezTo>
                        <a:cubicBezTo>
                          <a:pt x="1287" y="111"/>
                          <a:pt x="1269" y="65"/>
                          <a:pt x="1229" y="46"/>
                        </a:cubicBezTo>
                        <a:cubicBezTo>
                          <a:pt x="1160" y="15"/>
                          <a:pt x="1083" y="1"/>
                          <a:pt x="1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3" name="Google Shape;1783;p18"/>
                  <p:cNvGrpSpPr/>
                  <p:nvPr/>
                </p:nvGrpSpPr>
                <p:grpSpPr>
                  <a:xfrm>
                    <a:off x="1292975" y="1726175"/>
                    <a:ext cx="517000" cy="688675"/>
                    <a:chOff x="1292975" y="1726175"/>
                    <a:chExt cx="517000" cy="688675"/>
                  </a:xfrm>
                </p:grpSpPr>
                <p:sp>
                  <p:nvSpPr>
                    <p:cNvPr id="1784" name="Google Shape;1784;p18"/>
                    <p:cNvSpPr/>
                    <p:nvPr/>
                  </p:nvSpPr>
                  <p:spPr>
                    <a:xfrm>
                      <a:off x="1469650" y="2059000"/>
                      <a:ext cx="14325" cy="47350"/>
                    </a:xfrm>
                    <a:custGeom>
                      <a:avLst/>
                      <a:gdLst/>
                      <a:ahLst/>
                      <a:cxnLst/>
                      <a:rect l="l" t="t" r="r" b="b"/>
                      <a:pathLst>
                        <a:path w="573" h="1894" extrusionOk="0">
                          <a:moveTo>
                            <a:pt x="398" y="0"/>
                          </a:moveTo>
                          <a:cubicBezTo>
                            <a:pt x="394" y="0"/>
                            <a:pt x="390" y="1"/>
                            <a:pt x="386" y="1"/>
                          </a:cubicBezTo>
                          <a:cubicBezTo>
                            <a:pt x="343" y="7"/>
                            <a:pt x="314" y="47"/>
                            <a:pt x="321" y="90"/>
                          </a:cubicBezTo>
                          <a:cubicBezTo>
                            <a:pt x="414" y="667"/>
                            <a:pt x="306" y="1266"/>
                            <a:pt x="23" y="1778"/>
                          </a:cubicBezTo>
                          <a:cubicBezTo>
                            <a:pt x="1" y="1816"/>
                            <a:pt x="16" y="1864"/>
                            <a:pt x="52" y="1884"/>
                          </a:cubicBezTo>
                          <a:cubicBezTo>
                            <a:pt x="64" y="1890"/>
                            <a:pt x="78" y="1893"/>
                            <a:pt x="91" y="1893"/>
                          </a:cubicBezTo>
                          <a:cubicBezTo>
                            <a:pt x="119" y="1893"/>
                            <a:pt x="144" y="1881"/>
                            <a:pt x="159" y="1855"/>
                          </a:cubicBezTo>
                          <a:cubicBezTo>
                            <a:pt x="462" y="1314"/>
                            <a:pt x="572" y="679"/>
                            <a:pt x="475" y="66"/>
                          </a:cubicBezTo>
                          <a:cubicBezTo>
                            <a:pt x="469" y="27"/>
                            <a:pt x="436" y="0"/>
                            <a:pt x="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18"/>
                    <p:cNvSpPr/>
                    <p:nvPr/>
                  </p:nvSpPr>
                  <p:spPr>
                    <a:xfrm>
                      <a:off x="1484675" y="2068400"/>
                      <a:ext cx="6600" cy="22775"/>
                    </a:xfrm>
                    <a:custGeom>
                      <a:avLst/>
                      <a:gdLst/>
                      <a:ahLst/>
                      <a:cxnLst/>
                      <a:rect l="l" t="t" r="r" b="b"/>
                      <a:pathLst>
                        <a:path w="264" h="911" extrusionOk="0">
                          <a:moveTo>
                            <a:pt x="92" y="0"/>
                          </a:moveTo>
                          <a:cubicBezTo>
                            <a:pt x="83" y="0"/>
                            <a:pt x="75" y="2"/>
                            <a:pt x="66" y="5"/>
                          </a:cubicBezTo>
                          <a:cubicBezTo>
                            <a:pt x="25" y="20"/>
                            <a:pt x="4" y="64"/>
                            <a:pt x="20" y="105"/>
                          </a:cubicBezTo>
                          <a:cubicBezTo>
                            <a:pt x="104" y="328"/>
                            <a:pt x="103" y="581"/>
                            <a:pt x="17" y="802"/>
                          </a:cubicBezTo>
                          <a:cubicBezTo>
                            <a:pt x="1" y="844"/>
                            <a:pt x="22" y="890"/>
                            <a:pt x="61" y="904"/>
                          </a:cubicBezTo>
                          <a:cubicBezTo>
                            <a:pt x="72" y="909"/>
                            <a:pt x="81" y="910"/>
                            <a:pt x="89" y="910"/>
                          </a:cubicBezTo>
                          <a:cubicBezTo>
                            <a:pt x="121" y="910"/>
                            <a:pt x="150" y="890"/>
                            <a:pt x="162" y="860"/>
                          </a:cubicBezTo>
                          <a:cubicBezTo>
                            <a:pt x="261" y="603"/>
                            <a:pt x="264" y="308"/>
                            <a:pt x="165" y="52"/>
                          </a:cubicBezTo>
                          <a:cubicBezTo>
                            <a:pt x="153" y="20"/>
                            <a:pt x="124"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18"/>
                    <p:cNvSpPr/>
                    <p:nvPr/>
                  </p:nvSpPr>
                  <p:spPr>
                    <a:xfrm>
                      <a:off x="1506250" y="2046775"/>
                      <a:ext cx="47925" cy="40875"/>
                    </a:xfrm>
                    <a:custGeom>
                      <a:avLst/>
                      <a:gdLst/>
                      <a:ahLst/>
                      <a:cxnLst/>
                      <a:rect l="l" t="t" r="r" b="b"/>
                      <a:pathLst>
                        <a:path w="1917" h="1635" extrusionOk="0">
                          <a:moveTo>
                            <a:pt x="88" y="0"/>
                          </a:moveTo>
                          <a:cubicBezTo>
                            <a:pt x="54" y="0"/>
                            <a:pt x="21" y="22"/>
                            <a:pt x="11" y="56"/>
                          </a:cubicBezTo>
                          <a:cubicBezTo>
                            <a:pt x="0" y="97"/>
                            <a:pt x="24" y="142"/>
                            <a:pt x="65" y="152"/>
                          </a:cubicBezTo>
                          <a:cubicBezTo>
                            <a:pt x="798" y="363"/>
                            <a:pt x="1429" y="901"/>
                            <a:pt x="1757" y="1591"/>
                          </a:cubicBezTo>
                          <a:cubicBezTo>
                            <a:pt x="1768" y="1619"/>
                            <a:pt x="1796" y="1635"/>
                            <a:pt x="1826" y="1635"/>
                          </a:cubicBezTo>
                          <a:cubicBezTo>
                            <a:pt x="1838" y="1635"/>
                            <a:pt x="1848" y="1633"/>
                            <a:pt x="1861" y="1628"/>
                          </a:cubicBezTo>
                          <a:cubicBezTo>
                            <a:pt x="1900" y="1610"/>
                            <a:pt x="1916" y="1563"/>
                            <a:pt x="1898" y="1524"/>
                          </a:cubicBezTo>
                          <a:cubicBezTo>
                            <a:pt x="1553" y="795"/>
                            <a:pt x="882" y="226"/>
                            <a:pt x="107" y="3"/>
                          </a:cubicBezTo>
                          <a:cubicBezTo>
                            <a:pt x="100" y="1"/>
                            <a:pt x="94"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18"/>
                    <p:cNvSpPr/>
                    <p:nvPr/>
                  </p:nvSpPr>
                  <p:spPr>
                    <a:xfrm>
                      <a:off x="1501975" y="2057875"/>
                      <a:ext cx="21350" cy="24800"/>
                    </a:xfrm>
                    <a:custGeom>
                      <a:avLst/>
                      <a:gdLst/>
                      <a:ahLst/>
                      <a:cxnLst/>
                      <a:rect l="l" t="t" r="r" b="b"/>
                      <a:pathLst>
                        <a:path w="854" h="992" extrusionOk="0">
                          <a:moveTo>
                            <a:pt x="88" y="0"/>
                          </a:moveTo>
                          <a:cubicBezTo>
                            <a:pt x="60" y="0"/>
                            <a:pt x="34" y="16"/>
                            <a:pt x="19" y="43"/>
                          </a:cubicBezTo>
                          <a:cubicBezTo>
                            <a:pt x="0" y="82"/>
                            <a:pt x="15" y="128"/>
                            <a:pt x="53" y="148"/>
                          </a:cubicBezTo>
                          <a:cubicBezTo>
                            <a:pt x="476" y="368"/>
                            <a:pt x="687" y="619"/>
                            <a:pt x="696" y="915"/>
                          </a:cubicBezTo>
                          <a:cubicBezTo>
                            <a:pt x="696" y="956"/>
                            <a:pt x="731" y="990"/>
                            <a:pt x="773" y="990"/>
                          </a:cubicBezTo>
                          <a:cubicBezTo>
                            <a:pt x="776" y="990"/>
                            <a:pt x="776" y="990"/>
                            <a:pt x="777" y="992"/>
                          </a:cubicBezTo>
                          <a:cubicBezTo>
                            <a:pt x="818" y="990"/>
                            <a:pt x="854" y="953"/>
                            <a:pt x="852" y="910"/>
                          </a:cubicBezTo>
                          <a:cubicBezTo>
                            <a:pt x="842" y="556"/>
                            <a:pt x="595" y="253"/>
                            <a:pt x="124" y="9"/>
                          </a:cubicBezTo>
                          <a:cubicBezTo>
                            <a:pt x="112" y="3"/>
                            <a:pt x="100"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18"/>
                    <p:cNvSpPr/>
                    <p:nvPr/>
                  </p:nvSpPr>
                  <p:spPr>
                    <a:xfrm>
                      <a:off x="1517025" y="2044775"/>
                      <a:ext cx="30800" cy="14850"/>
                    </a:xfrm>
                    <a:custGeom>
                      <a:avLst/>
                      <a:gdLst/>
                      <a:ahLst/>
                      <a:cxnLst/>
                      <a:rect l="l" t="t" r="r" b="b"/>
                      <a:pathLst>
                        <a:path w="1232" h="594" extrusionOk="0">
                          <a:moveTo>
                            <a:pt x="84" y="1"/>
                          </a:moveTo>
                          <a:cubicBezTo>
                            <a:pt x="46" y="1"/>
                            <a:pt x="12" y="29"/>
                            <a:pt x="7" y="68"/>
                          </a:cubicBezTo>
                          <a:cubicBezTo>
                            <a:pt x="1" y="111"/>
                            <a:pt x="30" y="151"/>
                            <a:pt x="73" y="157"/>
                          </a:cubicBezTo>
                          <a:cubicBezTo>
                            <a:pt x="306" y="191"/>
                            <a:pt x="924" y="281"/>
                            <a:pt x="1074" y="554"/>
                          </a:cubicBezTo>
                          <a:cubicBezTo>
                            <a:pt x="1086" y="579"/>
                            <a:pt x="1114" y="594"/>
                            <a:pt x="1142" y="594"/>
                          </a:cubicBezTo>
                          <a:cubicBezTo>
                            <a:pt x="1156" y="594"/>
                            <a:pt x="1168" y="592"/>
                            <a:pt x="1179" y="585"/>
                          </a:cubicBezTo>
                          <a:cubicBezTo>
                            <a:pt x="1218" y="564"/>
                            <a:pt x="1231" y="517"/>
                            <a:pt x="1210" y="480"/>
                          </a:cubicBezTo>
                          <a:cubicBezTo>
                            <a:pt x="1046" y="176"/>
                            <a:pt x="528" y="65"/>
                            <a:pt x="95" y="2"/>
                          </a:cubicBezTo>
                          <a:cubicBezTo>
                            <a:pt x="92" y="1"/>
                            <a:pt x="88"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18"/>
                    <p:cNvSpPr/>
                    <p:nvPr/>
                  </p:nvSpPr>
                  <p:spPr>
                    <a:xfrm>
                      <a:off x="1509600" y="2010875"/>
                      <a:ext cx="35525" cy="14800"/>
                    </a:xfrm>
                    <a:custGeom>
                      <a:avLst/>
                      <a:gdLst/>
                      <a:ahLst/>
                      <a:cxnLst/>
                      <a:rect l="l" t="t" r="r" b="b"/>
                      <a:pathLst>
                        <a:path w="1421" h="592" extrusionOk="0">
                          <a:moveTo>
                            <a:pt x="1331" y="1"/>
                          </a:moveTo>
                          <a:cubicBezTo>
                            <a:pt x="1304" y="1"/>
                            <a:pt x="1278" y="15"/>
                            <a:pt x="1264" y="42"/>
                          </a:cubicBezTo>
                          <a:cubicBezTo>
                            <a:pt x="1187" y="181"/>
                            <a:pt x="812" y="436"/>
                            <a:pt x="351" y="436"/>
                          </a:cubicBezTo>
                          <a:cubicBezTo>
                            <a:pt x="271" y="436"/>
                            <a:pt x="187" y="428"/>
                            <a:pt x="103" y="411"/>
                          </a:cubicBezTo>
                          <a:cubicBezTo>
                            <a:pt x="97" y="410"/>
                            <a:pt x="92" y="409"/>
                            <a:pt x="86" y="409"/>
                          </a:cubicBezTo>
                          <a:cubicBezTo>
                            <a:pt x="50" y="409"/>
                            <a:pt x="19" y="434"/>
                            <a:pt x="10" y="471"/>
                          </a:cubicBezTo>
                          <a:cubicBezTo>
                            <a:pt x="1" y="514"/>
                            <a:pt x="29" y="554"/>
                            <a:pt x="72" y="565"/>
                          </a:cubicBezTo>
                          <a:cubicBezTo>
                            <a:pt x="168" y="582"/>
                            <a:pt x="261" y="591"/>
                            <a:pt x="354" y="591"/>
                          </a:cubicBezTo>
                          <a:cubicBezTo>
                            <a:pt x="871" y="591"/>
                            <a:pt x="1295" y="308"/>
                            <a:pt x="1400" y="115"/>
                          </a:cubicBezTo>
                          <a:cubicBezTo>
                            <a:pt x="1420" y="79"/>
                            <a:pt x="1405" y="30"/>
                            <a:pt x="1369" y="11"/>
                          </a:cubicBezTo>
                          <a:cubicBezTo>
                            <a:pt x="1357" y="4"/>
                            <a:pt x="1344" y="1"/>
                            <a:pt x="1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18"/>
                    <p:cNvSpPr/>
                    <p:nvPr/>
                  </p:nvSpPr>
                  <p:spPr>
                    <a:xfrm>
                      <a:off x="1460875" y="2061600"/>
                      <a:ext cx="12250" cy="28650"/>
                    </a:xfrm>
                    <a:custGeom>
                      <a:avLst/>
                      <a:gdLst/>
                      <a:ahLst/>
                      <a:cxnLst/>
                      <a:rect l="l" t="t" r="r" b="b"/>
                      <a:pathLst>
                        <a:path w="490" h="1146" extrusionOk="0">
                          <a:moveTo>
                            <a:pt x="400" y="1"/>
                          </a:moveTo>
                          <a:cubicBezTo>
                            <a:pt x="376" y="1"/>
                            <a:pt x="352" y="13"/>
                            <a:pt x="337" y="35"/>
                          </a:cubicBezTo>
                          <a:cubicBezTo>
                            <a:pt x="87" y="404"/>
                            <a:pt x="0" y="575"/>
                            <a:pt x="15" y="1069"/>
                          </a:cubicBezTo>
                          <a:cubicBezTo>
                            <a:pt x="15" y="1110"/>
                            <a:pt x="50" y="1144"/>
                            <a:pt x="93" y="1144"/>
                          </a:cubicBezTo>
                          <a:cubicBezTo>
                            <a:pt x="93" y="1144"/>
                            <a:pt x="95" y="1144"/>
                            <a:pt x="96" y="1145"/>
                          </a:cubicBezTo>
                          <a:cubicBezTo>
                            <a:pt x="139" y="1144"/>
                            <a:pt x="175" y="1107"/>
                            <a:pt x="172" y="1064"/>
                          </a:cubicBezTo>
                          <a:cubicBezTo>
                            <a:pt x="160" y="625"/>
                            <a:pt x="220" y="485"/>
                            <a:pt x="465" y="123"/>
                          </a:cubicBezTo>
                          <a:cubicBezTo>
                            <a:pt x="489" y="86"/>
                            <a:pt x="480" y="38"/>
                            <a:pt x="445" y="14"/>
                          </a:cubicBezTo>
                          <a:cubicBezTo>
                            <a:pt x="431" y="5"/>
                            <a:pt x="416"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1" name="Google Shape;1791;p18"/>
                    <p:cNvGrpSpPr/>
                    <p:nvPr/>
                  </p:nvGrpSpPr>
                  <p:grpSpPr>
                    <a:xfrm>
                      <a:off x="1292975" y="1726175"/>
                      <a:ext cx="409225" cy="390700"/>
                      <a:chOff x="1292975" y="1726175"/>
                      <a:chExt cx="409225" cy="390700"/>
                    </a:xfrm>
                  </p:grpSpPr>
                  <p:sp>
                    <p:nvSpPr>
                      <p:cNvPr id="1792" name="Google Shape;1792;p18"/>
                      <p:cNvSpPr/>
                      <p:nvPr/>
                    </p:nvSpPr>
                    <p:spPr>
                      <a:xfrm>
                        <a:off x="1469350" y="2017225"/>
                        <a:ext cx="36625" cy="35875"/>
                      </a:xfrm>
                      <a:custGeom>
                        <a:avLst/>
                        <a:gdLst/>
                        <a:ahLst/>
                        <a:cxnLst/>
                        <a:rect l="l" t="t" r="r" b="b"/>
                        <a:pathLst>
                          <a:path w="1465" h="1435" extrusionOk="0">
                            <a:moveTo>
                              <a:pt x="805" y="152"/>
                            </a:moveTo>
                            <a:cubicBezTo>
                              <a:pt x="805" y="152"/>
                              <a:pt x="805" y="152"/>
                              <a:pt x="806" y="152"/>
                            </a:cubicBezTo>
                            <a:cubicBezTo>
                              <a:pt x="825" y="154"/>
                              <a:pt x="852" y="175"/>
                              <a:pt x="862" y="212"/>
                            </a:cubicBezTo>
                            <a:cubicBezTo>
                              <a:pt x="865" y="226"/>
                              <a:pt x="856" y="278"/>
                              <a:pt x="850" y="308"/>
                            </a:cubicBezTo>
                            <a:cubicBezTo>
                              <a:pt x="834" y="402"/>
                              <a:pt x="818" y="498"/>
                              <a:pt x="887" y="548"/>
                            </a:cubicBezTo>
                            <a:cubicBezTo>
                              <a:pt x="909" y="564"/>
                              <a:pt x="932" y="570"/>
                              <a:pt x="956" y="570"/>
                            </a:cubicBezTo>
                            <a:cubicBezTo>
                              <a:pt x="1004" y="570"/>
                              <a:pt x="1050" y="545"/>
                              <a:pt x="1069" y="535"/>
                            </a:cubicBezTo>
                            <a:cubicBezTo>
                              <a:pt x="1107" y="513"/>
                              <a:pt x="1143" y="503"/>
                              <a:pt x="1175" y="503"/>
                            </a:cubicBezTo>
                            <a:cubicBezTo>
                              <a:pt x="1204" y="503"/>
                              <a:pt x="1229" y="512"/>
                              <a:pt x="1250" y="529"/>
                            </a:cubicBezTo>
                            <a:cubicBezTo>
                              <a:pt x="1284" y="559"/>
                              <a:pt x="1298" y="603"/>
                              <a:pt x="1287" y="630"/>
                            </a:cubicBezTo>
                            <a:cubicBezTo>
                              <a:pt x="1286" y="637"/>
                              <a:pt x="1280" y="652"/>
                              <a:pt x="1247" y="653"/>
                            </a:cubicBezTo>
                            <a:cubicBezTo>
                              <a:pt x="1243" y="653"/>
                              <a:pt x="1224" y="649"/>
                              <a:pt x="1212" y="647"/>
                            </a:cubicBezTo>
                            <a:cubicBezTo>
                              <a:pt x="1192" y="644"/>
                              <a:pt x="1165" y="639"/>
                              <a:pt x="1136" y="639"/>
                            </a:cubicBezTo>
                            <a:cubicBezTo>
                              <a:pt x="1083" y="639"/>
                              <a:pt x="1025" y="654"/>
                              <a:pt x="995" y="720"/>
                            </a:cubicBezTo>
                            <a:cubicBezTo>
                              <a:pt x="926" y="861"/>
                              <a:pt x="1103" y="947"/>
                              <a:pt x="1160" y="974"/>
                            </a:cubicBezTo>
                            <a:cubicBezTo>
                              <a:pt x="1206" y="996"/>
                              <a:pt x="1218" y="1016"/>
                              <a:pt x="1216" y="1021"/>
                            </a:cubicBezTo>
                            <a:cubicBezTo>
                              <a:pt x="1213" y="1028"/>
                              <a:pt x="1197" y="1041"/>
                              <a:pt x="1170" y="1041"/>
                            </a:cubicBezTo>
                            <a:cubicBezTo>
                              <a:pt x="1165" y="1041"/>
                              <a:pt x="1158" y="1040"/>
                              <a:pt x="1151" y="1039"/>
                            </a:cubicBezTo>
                            <a:cubicBezTo>
                              <a:pt x="1122" y="1031"/>
                              <a:pt x="1085" y="1011"/>
                              <a:pt x="1048" y="991"/>
                            </a:cubicBezTo>
                            <a:cubicBezTo>
                              <a:pt x="994" y="961"/>
                              <a:pt x="937" y="928"/>
                              <a:pt x="878" y="928"/>
                            </a:cubicBezTo>
                            <a:cubicBezTo>
                              <a:pt x="858" y="928"/>
                              <a:pt x="839" y="932"/>
                              <a:pt x="819" y="940"/>
                            </a:cubicBezTo>
                            <a:cubicBezTo>
                              <a:pt x="700" y="985"/>
                              <a:pt x="708" y="1105"/>
                              <a:pt x="714" y="1177"/>
                            </a:cubicBezTo>
                            <a:cubicBezTo>
                              <a:pt x="716" y="1211"/>
                              <a:pt x="719" y="1254"/>
                              <a:pt x="708" y="1269"/>
                            </a:cubicBezTo>
                            <a:cubicBezTo>
                              <a:pt x="705" y="1275"/>
                              <a:pt x="699" y="1277"/>
                              <a:pt x="691" y="1277"/>
                            </a:cubicBezTo>
                            <a:cubicBezTo>
                              <a:pt x="685" y="1277"/>
                              <a:pt x="677" y="1275"/>
                              <a:pt x="670" y="1272"/>
                            </a:cubicBezTo>
                            <a:cubicBezTo>
                              <a:pt x="638" y="1257"/>
                              <a:pt x="612" y="1209"/>
                              <a:pt x="633" y="1124"/>
                            </a:cubicBezTo>
                            <a:cubicBezTo>
                              <a:pt x="657" y="1031"/>
                              <a:pt x="667" y="940"/>
                              <a:pt x="606" y="891"/>
                            </a:cubicBezTo>
                            <a:cubicBezTo>
                              <a:pt x="586" y="875"/>
                              <a:pt x="564" y="869"/>
                              <a:pt x="540" y="869"/>
                            </a:cubicBezTo>
                            <a:cubicBezTo>
                              <a:pt x="493" y="869"/>
                              <a:pt x="443" y="895"/>
                              <a:pt x="398" y="919"/>
                            </a:cubicBezTo>
                            <a:cubicBezTo>
                              <a:pt x="358" y="939"/>
                              <a:pt x="295" y="972"/>
                              <a:pt x="261" y="972"/>
                            </a:cubicBezTo>
                            <a:cubicBezTo>
                              <a:pt x="257" y="972"/>
                              <a:pt x="254" y="972"/>
                              <a:pt x="251" y="971"/>
                            </a:cubicBezTo>
                            <a:cubicBezTo>
                              <a:pt x="243" y="968"/>
                              <a:pt x="233" y="954"/>
                              <a:pt x="225" y="934"/>
                            </a:cubicBezTo>
                            <a:cubicBezTo>
                              <a:pt x="206" y="882"/>
                              <a:pt x="211" y="867"/>
                              <a:pt x="307" y="822"/>
                            </a:cubicBezTo>
                            <a:cubicBezTo>
                              <a:pt x="363" y="795"/>
                              <a:pt x="432" y="760"/>
                              <a:pt x="440" y="684"/>
                            </a:cubicBezTo>
                            <a:cubicBezTo>
                              <a:pt x="451" y="593"/>
                              <a:pt x="366" y="520"/>
                              <a:pt x="298" y="463"/>
                            </a:cubicBezTo>
                            <a:cubicBezTo>
                              <a:pt x="283" y="449"/>
                              <a:pt x="268" y="439"/>
                              <a:pt x="258" y="427"/>
                            </a:cubicBezTo>
                            <a:cubicBezTo>
                              <a:pt x="215" y="387"/>
                              <a:pt x="211" y="352"/>
                              <a:pt x="221" y="336"/>
                            </a:cubicBezTo>
                            <a:cubicBezTo>
                              <a:pt x="228" y="323"/>
                              <a:pt x="243" y="317"/>
                              <a:pt x="263" y="317"/>
                            </a:cubicBezTo>
                            <a:cubicBezTo>
                              <a:pt x="270" y="317"/>
                              <a:pt x="277" y="318"/>
                              <a:pt x="285" y="319"/>
                            </a:cubicBezTo>
                            <a:cubicBezTo>
                              <a:pt x="327" y="328"/>
                              <a:pt x="366" y="364"/>
                              <a:pt x="403" y="396"/>
                            </a:cubicBezTo>
                            <a:cubicBezTo>
                              <a:pt x="445" y="435"/>
                              <a:pt x="494" y="479"/>
                              <a:pt x="554" y="479"/>
                            </a:cubicBezTo>
                            <a:cubicBezTo>
                              <a:pt x="564" y="479"/>
                              <a:pt x="575" y="477"/>
                              <a:pt x="586" y="474"/>
                            </a:cubicBezTo>
                            <a:cubicBezTo>
                              <a:pt x="658" y="454"/>
                              <a:pt x="707" y="381"/>
                              <a:pt x="759" y="212"/>
                            </a:cubicBezTo>
                            <a:cubicBezTo>
                              <a:pt x="762" y="197"/>
                              <a:pt x="777" y="152"/>
                              <a:pt x="805" y="152"/>
                            </a:cubicBezTo>
                            <a:close/>
                            <a:moveTo>
                              <a:pt x="799" y="0"/>
                            </a:moveTo>
                            <a:cubicBezTo>
                              <a:pt x="722" y="0"/>
                              <a:pt x="642" y="46"/>
                              <a:pt x="605" y="170"/>
                            </a:cubicBezTo>
                            <a:cubicBezTo>
                              <a:pt x="577" y="263"/>
                              <a:pt x="555" y="303"/>
                              <a:pt x="543" y="319"/>
                            </a:cubicBezTo>
                            <a:cubicBezTo>
                              <a:pt x="533" y="311"/>
                              <a:pt x="516" y="296"/>
                              <a:pt x="505" y="284"/>
                            </a:cubicBezTo>
                            <a:cubicBezTo>
                              <a:pt x="457" y="241"/>
                              <a:pt x="398" y="188"/>
                              <a:pt x="314" y="170"/>
                            </a:cubicBezTo>
                            <a:cubicBezTo>
                              <a:pt x="295" y="166"/>
                              <a:pt x="276" y="164"/>
                              <a:pt x="258" y="164"/>
                            </a:cubicBezTo>
                            <a:cubicBezTo>
                              <a:pt x="182" y="164"/>
                              <a:pt x="115" y="200"/>
                              <a:pt x="81" y="263"/>
                            </a:cubicBezTo>
                            <a:cubicBezTo>
                              <a:pt x="44" y="333"/>
                              <a:pt x="42" y="439"/>
                              <a:pt x="143" y="542"/>
                            </a:cubicBezTo>
                            <a:cubicBezTo>
                              <a:pt x="156" y="556"/>
                              <a:pt x="172" y="570"/>
                              <a:pt x="193" y="587"/>
                            </a:cubicBezTo>
                            <a:cubicBezTo>
                              <a:pt x="215" y="606"/>
                              <a:pt x="261" y="644"/>
                              <a:pt x="276" y="665"/>
                            </a:cubicBezTo>
                            <a:cubicBezTo>
                              <a:pt x="262" y="672"/>
                              <a:pt x="246" y="681"/>
                              <a:pt x="233" y="687"/>
                            </a:cubicBezTo>
                            <a:cubicBezTo>
                              <a:pt x="159" y="724"/>
                              <a:pt x="1" y="801"/>
                              <a:pt x="75" y="994"/>
                            </a:cubicBezTo>
                            <a:cubicBezTo>
                              <a:pt x="98" y="1059"/>
                              <a:pt x="140" y="1102"/>
                              <a:pt x="191" y="1123"/>
                            </a:cubicBezTo>
                            <a:cubicBezTo>
                              <a:pt x="212" y="1130"/>
                              <a:pt x="233" y="1134"/>
                              <a:pt x="255" y="1134"/>
                            </a:cubicBezTo>
                            <a:cubicBezTo>
                              <a:pt x="329" y="1134"/>
                              <a:pt x="405" y="1094"/>
                              <a:pt x="468" y="1061"/>
                            </a:cubicBezTo>
                            <a:cubicBezTo>
                              <a:pt x="475" y="1058"/>
                              <a:pt x="482" y="1052"/>
                              <a:pt x="493" y="1049"/>
                            </a:cubicBezTo>
                            <a:lnTo>
                              <a:pt x="493" y="1049"/>
                            </a:lnTo>
                            <a:cubicBezTo>
                              <a:pt x="490" y="1059"/>
                              <a:pt x="487" y="1073"/>
                              <a:pt x="482" y="1089"/>
                            </a:cubicBezTo>
                            <a:cubicBezTo>
                              <a:pt x="438" y="1265"/>
                              <a:pt x="519" y="1374"/>
                              <a:pt x="604" y="1414"/>
                            </a:cubicBezTo>
                            <a:cubicBezTo>
                              <a:pt x="630" y="1427"/>
                              <a:pt x="663" y="1434"/>
                              <a:pt x="692" y="1434"/>
                            </a:cubicBezTo>
                            <a:cubicBezTo>
                              <a:pt x="747" y="1434"/>
                              <a:pt x="798" y="1411"/>
                              <a:pt x="834" y="1364"/>
                            </a:cubicBezTo>
                            <a:cubicBezTo>
                              <a:pt x="881" y="1303"/>
                              <a:pt x="877" y="1226"/>
                              <a:pt x="871" y="1164"/>
                            </a:cubicBezTo>
                            <a:cubicBezTo>
                              <a:pt x="869" y="1141"/>
                              <a:pt x="865" y="1095"/>
                              <a:pt x="877" y="1083"/>
                            </a:cubicBezTo>
                            <a:cubicBezTo>
                              <a:pt x="878" y="1083"/>
                              <a:pt x="879" y="1083"/>
                              <a:pt x="880" y="1083"/>
                            </a:cubicBezTo>
                            <a:cubicBezTo>
                              <a:pt x="898" y="1083"/>
                              <a:pt x="947" y="1111"/>
                              <a:pt x="973" y="1126"/>
                            </a:cubicBezTo>
                            <a:cubicBezTo>
                              <a:pt x="1017" y="1152"/>
                              <a:pt x="1069" y="1179"/>
                              <a:pt x="1122" y="1191"/>
                            </a:cubicBezTo>
                            <a:cubicBezTo>
                              <a:pt x="1139" y="1194"/>
                              <a:pt x="1155" y="1196"/>
                              <a:pt x="1171" y="1196"/>
                            </a:cubicBezTo>
                            <a:cubicBezTo>
                              <a:pt x="1260" y="1196"/>
                              <a:pt x="1339" y="1147"/>
                              <a:pt x="1366" y="1071"/>
                            </a:cubicBezTo>
                            <a:cubicBezTo>
                              <a:pt x="1389" y="1000"/>
                              <a:pt x="1367" y="898"/>
                              <a:pt x="1231" y="835"/>
                            </a:cubicBezTo>
                            <a:cubicBezTo>
                              <a:pt x="1202" y="822"/>
                              <a:pt x="1181" y="808"/>
                              <a:pt x="1165" y="799"/>
                            </a:cubicBezTo>
                            <a:lnTo>
                              <a:pt x="1165" y="799"/>
                            </a:lnTo>
                            <a:cubicBezTo>
                              <a:pt x="1172" y="801"/>
                              <a:pt x="1178" y="801"/>
                              <a:pt x="1184" y="802"/>
                            </a:cubicBezTo>
                            <a:cubicBezTo>
                              <a:pt x="1204" y="806"/>
                              <a:pt x="1224" y="811"/>
                              <a:pt x="1243" y="811"/>
                            </a:cubicBezTo>
                            <a:cubicBezTo>
                              <a:pt x="1248" y="811"/>
                              <a:pt x="1252" y="810"/>
                              <a:pt x="1256" y="810"/>
                            </a:cubicBezTo>
                            <a:cubicBezTo>
                              <a:pt x="1344" y="805"/>
                              <a:pt x="1410" y="755"/>
                              <a:pt x="1435" y="680"/>
                            </a:cubicBezTo>
                            <a:cubicBezTo>
                              <a:pt x="1465" y="588"/>
                              <a:pt x="1431" y="477"/>
                              <a:pt x="1351" y="411"/>
                            </a:cubicBezTo>
                            <a:cubicBezTo>
                              <a:pt x="1323" y="388"/>
                              <a:pt x="1263" y="348"/>
                              <a:pt x="1175" y="348"/>
                            </a:cubicBezTo>
                            <a:cubicBezTo>
                              <a:pt x="1124" y="348"/>
                              <a:pt x="1063" y="362"/>
                              <a:pt x="993" y="399"/>
                            </a:cubicBezTo>
                            <a:lnTo>
                              <a:pt x="992" y="399"/>
                            </a:lnTo>
                            <a:cubicBezTo>
                              <a:pt x="993" y="378"/>
                              <a:pt x="998" y="355"/>
                              <a:pt x="1002" y="336"/>
                            </a:cubicBezTo>
                            <a:cubicBezTo>
                              <a:pt x="1011" y="277"/>
                              <a:pt x="1020" y="222"/>
                              <a:pt x="1010" y="175"/>
                            </a:cubicBezTo>
                            <a:cubicBezTo>
                              <a:pt x="983" y="74"/>
                              <a:pt x="900" y="2"/>
                              <a:pt x="806" y="0"/>
                            </a:cubicBezTo>
                            <a:cubicBezTo>
                              <a:pt x="803" y="0"/>
                              <a:pt x="801" y="0"/>
                              <a:pt x="7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18"/>
                      <p:cNvSpPr/>
                      <p:nvPr/>
                    </p:nvSpPr>
                    <p:spPr>
                      <a:xfrm>
                        <a:off x="1444500" y="1983100"/>
                        <a:ext cx="23175" cy="23650"/>
                      </a:xfrm>
                      <a:custGeom>
                        <a:avLst/>
                        <a:gdLst/>
                        <a:ahLst/>
                        <a:cxnLst/>
                        <a:rect l="l" t="t" r="r" b="b"/>
                        <a:pathLst>
                          <a:path w="927" h="946" extrusionOk="0">
                            <a:moveTo>
                              <a:pt x="91" y="0"/>
                            </a:moveTo>
                            <a:cubicBezTo>
                              <a:pt x="81" y="0"/>
                              <a:pt x="71" y="2"/>
                              <a:pt x="61" y="7"/>
                            </a:cubicBezTo>
                            <a:cubicBezTo>
                              <a:pt x="22" y="23"/>
                              <a:pt x="1" y="67"/>
                              <a:pt x="19" y="107"/>
                            </a:cubicBezTo>
                            <a:cubicBezTo>
                              <a:pt x="165" y="472"/>
                              <a:pt x="450" y="775"/>
                              <a:pt x="804" y="938"/>
                            </a:cubicBezTo>
                            <a:cubicBezTo>
                              <a:pt x="816" y="944"/>
                              <a:pt x="827" y="946"/>
                              <a:pt x="838" y="946"/>
                            </a:cubicBezTo>
                            <a:cubicBezTo>
                              <a:pt x="868" y="946"/>
                              <a:pt x="896" y="930"/>
                              <a:pt x="911" y="900"/>
                            </a:cubicBezTo>
                            <a:cubicBezTo>
                              <a:pt x="927" y="860"/>
                              <a:pt x="911" y="814"/>
                              <a:pt x="871" y="797"/>
                            </a:cubicBezTo>
                            <a:cubicBezTo>
                              <a:pt x="552" y="646"/>
                              <a:pt x="293" y="376"/>
                              <a:pt x="162" y="48"/>
                            </a:cubicBezTo>
                            <a:cubicBezTo>
                              <a:pt x="150" y="19"/>
                              <a:pt x="122"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8"/>
                      <p:cNvSpPr/>
                      <p:nvPr/>
                    </p:nvSpPr>
                    <p:spPr>
                      <a:xfrm>
                        <a:off x="1477150" y="1968800"/>
                        <a:ext cx="10625" cy="33275"/>
                      </a:xfrm>
                      <a:custGeom>
                        <a:avLst/>
                        <a:gdLst/>
                        <a:ahLst/>
                        <a:cxnLst/>
                        <a:rect l="l" t="t" r="r" b="b"/>
                        <a:pathLst>
                          <a:path w="425" h="1331" extrusionOk="0">
                            <a:moveTo>
                              <a:pt x="300" y="0"/>
                            </a:moveTo>
                            <a:cubicBezTo>
                              <a:pt x="276" y="0"/>
                              <a:pt x="253" y="10"/>
                              <a:pt x="237" y="31"/>
                            </a:cubicBezTo>
                            <a:cubicBezTo>
                              <a:pt x="1" y="348"/>
                              <a:pt x="110" y="957"/>
                              <a:pt x="263" y="1286"/>
                            </a:cubicBezTo>
                            <a:cubicBezTo>
                              <a:pt x="277" y="1314"/>
                              <a:pt x="303" y="1330"/>
                              <a:pt x="333" y="1330"/>
                            </a:cubicBezTo>
                            <a:cubicBezTo>
                              <a:pt x="345" y="1330"/>
                              <a:pt x="355" y="1329"/>
                              <a:pt x="367" y="1323"/>
                            </a:cubicBezTo>
                            <a:cubicBezTo>
                              <a:pt x="407" y="1305"/>
                              <a:pt x="424" y="1259"/>
                              <a:pt x="405" y="1220"/>
                            </a:cubicBezTo>
                            <a:cubicBezTo>
                              <a:pt x="244" y="877"/>
                              <a:pt x="191" y="354"/>
                              <a:pt x="362" y="124"/>
                            </a:cubicBezTo>
                            <a:cubicBezTo>
                              <a:pt x="389" y="88"/>
                              <a:pt x="382" y="41"/>
                              <a:pt x="346" y="14"/>
                            </a:cubicBezTo>
                            <a:cubicBezTo>
                              <a:pt x="332" y="5"/>
                              <a:pt x="316" y="0"/>
                              <a:pt x="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8"/>
                      <p:cNvSpPr/>
                      <p:nvPr/>
                    </p:nvSpPr>
                    <p:spPr>
                      <a:xfrm>
                        <a:off x="1407250" y="2034425"/>
                        <a:ext cx="49200" cy="10175"/>
                      </a:xfrm>
                      <a:custGeom>
                        <a:avLst/>
                        <a:gdLst/>
                        <a:ahLst/>
                        <a:cxnLst/>
                        <a:rect l="l" t="t" r="r" b="b"/>
                        <a:pathLst>
                          <a:path w="1968" h="407" extrusionOk="0">
                            <a:moveTo>
                              <a:pt x="1880" y="0"/>
                            </a:moveTo>
                            <a:cubicBezTo>
                              <a:pt x="1869" y="0"/>
                              <a:pt x="1858" y="3"/>
                              <a:pt x="1847" y="8"/>
                            </a:cubicBezTo>
                            <a:cubicBezTo>
                              <a:pt x="1496" y="174"/>
                              <a:pt x="1076" y="251"/>
                              <a:pt x="733" y="251"/>
                            </a:cubicBezTo>
                            <a:cubicBezTo>
                              <a:pt x="464" y="251"/>
                              <a:pt x="242" y="203"/>
                              <a:pt x="141" y="114"/>
                            </a:cubicBezTo>
                            <a:cubicBezTo>
                              <a:pt x="125" y="102"/>
                              <a:pt x="106" y="96"/>
                              <a:pt x="87" y="96"/>
                            </a:cubicBezTo>
                            <a:cubicBezTo>
                              <a:pt x="66" y="96"/>
                              <a:pt x="44" y="104"/>
                              <a:pt x="30" y="122"/>
                            </a:cubicBezTo>
                            <a:cubicBezTo>
                              <a:pt x="1" y="156"/>
                              <a:pt x="4" y="206"/>
                              <a:pt x="38" y="232"/>
                            </a:cubicBezTo>
                            <a:cubicBezTo>
                              <a:pt x="172" y="349"/>
                              <a:pt x="430" y="407"/>
                              <a:pt x="733" y="407"/>
                            </a:cubicBezTo>
                            <a:cubicBezTo>
                              <a:pt x="1111" y="407"/>
                              <a:pt x="1556" y="318"/>
                              <a:pt x="1913" y="148"/>
                            </a:cubicBezTo>
                            <a:cubicBezTo>
                              <a:pt x="1952" y="129"/>
                              <a:pt x="1968" y="83"/>
                              <a:pt x="1950" y="45"/>
                            </a:cubicBezTo>
                            <a:cubicBezTo>
                              <a:pt x="1936" y="17"/>
                              <a:pt x="1909" y="0"/>
                              <a:pt x="18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8"/>
                      <p:cNvSpPr/>
                      <p:nvPr/>
                    </p:nvSpPr>
                    <p:spPr>
                      <a:xfrm>
                        <a:off x="1421925" y="2020275"/>
                        <a:ext cx="32075" cy="9750"/>
                      </a:xfrm>
                      <a:custGeom>
                        <a:avLst/>
                        <a:gdLst/>
                        <a:ahLst/>
                        <a:cxnLst/>
                        <a:rect l="l" t="t" r="r" b="b"/>
                        <a:pathLst>
                          <a:path w="1283" h="390" extrusionOk="0">
                            <a:moveTo>
                              <a:pt x="217" y="1"/>
                            </a:moveTo>
                            <a:cubicBezTo>
                              <a:pt x="170" y="1"/>
                              <a:pt x="122" y="2"/>
                              <a:pt x="75" y="5"/>
                            </a:cubicBezTo>
                            <a:cubicBezTo>
                              <a:pt x="31" y="8"/>
                              <a:pt x="0" y="45"/>
                              <a:pt x="1" y="88"/>
                            </a:cubicBezTo>
                            <a:cubicBezTo>
                              <a:pt x="6" y="131"/>
                              <a:pt x="40" y="162"/>
                              <a:pt x="80" y="162"/>
                            </a:cubicBezTo>
                            <a:cubicBezTo>
                              <a:pt x="82" y="162"/>
                              <a:pt x="84" y="162"/>
                              <a:pt x="86" y="162"/>
                            </a:cubicBezTo>
                            <a:cubicBezTo>
                              <a:pt x="128" y="159"/>
                              <a:pt x="170" y="158"/>
                              <a:pt x="212" y="158"/>
                            </a:cubicBezTo>
                            <a:cubicBezTo>
                              <a:pt x="540" y="158"/>
                              <a:pt x="865" y="234"/>
                              <a:pt x="1158" y="382"/>
                            </a:cubicBezTo>
                            <a:cubicBezTo>
                              <a:pt x="1168" y="388"/>
                              <a:pt x="1182" y="389"/>
                              <a:pt x="1193" y="389"/>
                            </a:cubicBezTo>
                            <a:cubicBezTo>
                              <a:pt x="1223" y="389"/>
                              <a:pt x="1250" y="375"/>
                              <a:pt x="1263" y="347"/>
                            </a:cubicBezTo>
                            <a:cubicBezTo>
                              <a:pt x="1282" y="308"/>
                              <a:pt x="1267" y="259"/>
                              <a:pt x="1227" y="242"/>
                            </a:cubicBezTo>
                            <a:cubicBezTo>
                              <a:pt x="914" y="83"/>
                              <a:pt x="567" y="1"/>
                              <a:pt x="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8"/>
                      <p:cNvSpPr/>
                      <p:nvPr/>
                    </p:nvSpPr>
                    <p:spPr>
                      <a:xfrm>
                        <a:off x="1429300" y="2045600"/>
                        <a:ext cx="26900" cy="16400"/>
                      </a:xfrm>
                      <a:custGeom>
                        <a:avLst/>
                        <a:gdLst/>
                        <a:ahLst/>
                        <a:cxnLst/>
                        <a:rect l="l" t="t" r="r" b="b"/>
                        <a:pathLst>
                          <a:path w="1076" h="656" extrusionOk="0">
                            <a:moveTo>
                              <a:pt x="988" y="0"/>
                            </a:moveTo>
                            <a:cubicBezTo>
                              <a:pt x="967" y="0"/>
                              <a:pt x="945" y="9"/>
                              <a:pt x="929" y="26"/>
                            </a:cubicBezTo>
                            <a:cubicBezTo>
                              <a:pt x="676" y="308"/>
                              <a:pt x="441" y="499"/>
                              <a:pt x="131" y="499"/>
                            </a:cubicBezTo>
                            <a:cubicBezTo>
                              <a:pt x="116" y="499"/>
                              <a:pt x="101" y="498"/>
                              <a:pt x="86" y="497"/>
                            </a:cubicBezTo>
                            <a:cubicBezTo>
                              <a:pt x="84" y="497"/>
                              <a:pt x="81" y="497"/>
                              <a:pt x="79" y="497"/>
                            </a:cubicBezTo>
                            <a:cubicBezTo>
                              <a:pt x="38" y="497"/>
                              <a:pt x="5" y="531"/>
                              <a:pt x="2" y="571"/>
                            </a:cubicBezTo>
                            <a:cubicBezTo>
                              <a:pt x="0" y="616"/>
                              <a:pt x="34" y="652"/>
                              <a:pt x="76" y="654"/>
                            </a:cubicBezTo>
                            <a:cubicBezTo>
                              <a:pt x="95" y="655"/>
                              <a:pt x="113" y="655"/>
                              <a:pt x="130" y="655"/>
                            </a:cubicBezTo>
                            <a:cubicBezTo>
                              <a:pt x="519" y="655"/>
                              <a:pt x="799" y="404"/>
                              <a:pt x="1046" y="131"/>
                            </a:cubicBezTo>
                            <a:cubicBezTo>
                              <a:pt x="1076" y="97"/>
                              <a:pt x="1071" y="50"/>
                              <a:pt x="1040" y="20"/>
                            </a:cubicBezTo>
                            <a:cubicBezTo>
                              <a:pt x="1025" y="7"/>
                              <a:pt x="1006" y="0"/>
                              <a:pt x="9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18"/>
                      <p:cNvSpPr/>
                      <p:nvPr/>
                    </p:nvSpPr>
                    <p:spPr>
                      <a:xfrm>
                        <a:off x="1504650" y="1981875"/>
                        <a:ext cx="49225" cy="34850"/>
                      </a:xfrm>
                      <a:custGeom>
                        <a:avLst/>
                        <a:gdLst/>
                        <a:ahLst/>
                        <a:cxnLst/>
                        <a:rect l="l" t="t" r="r" b="b"/>
                        <a:pathLst>
                          <a:path w="1969" h="1394" extrusionOk="0">
                            <a:moveTo>
                              <a:pt x="1879" y="1"/>
                            </a:moveTo>
                            <a:cubicBezTo>
                              <a:pt x="1851" y="1"/>
                              <a:pt x="1824" y="16"/>
                              <a:pt x="1810" y="42"/>
                            </a:cubicBezTo>
                            <a:cubicBezTo>
                              <a:pt x="1466" y="688"/>
                              <a:pt x="801" y="1146"/>
                              <a:pt x="75" y="1239"/>
                            </a:cubicBezTo>
                            <a:cubicBezTo>
                              <a:pt x="30" y="1244"/>
                              <a:pt x="1" y="1283"/>
                              <a:pt x="7" y="1326"/>
                            </a:cubicBezTo>
                            <a:cubicBezTo>
                              <a:pt x="13" y="1364"/>
                              <a:pt x="45" y="1394"/>
                              <a:pt x="85" y="1394"/>
                            </a:cubicBezTo>
                            <a:lnTo>
                              <a:pt x="94" y="1394"/>
                            </a:lnTo>
                            <a:cubicBezTo>
                              <a:pt x="866" y="1293"/>
                              <a:pt x="1578" y="804"/>
                              <a:pt x="1948" y="116"/>
                            </a:cubicBezTo>
                            <a:cubicBezTo>
                              <a:pt x="1968" y="79"/>
                              <a:pt x="1955" y="30"/>
                              <a:pt x="1917" y="11"/>
                            </a:cubicBezTo>
                            <a:cubicBezTo>
                              <a:pt x="1905" y="4"/>
                              <a:pt x="1892" y="1"/>
                              <a:pt x="1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18"/>
                      <p:cNvSpPr/>
                      <p:nvPr/>
                    </p:nvSpPr>
                    <p:spPr>
                      <a:xfrm>
                        <a:off x="1501525" y="1985200"/>
                        <a:ext cx="19700" cy="22850"/>
                      </a:xfrm>
                      <a:custGeom>
                        <a:avLst/>
                        <a:gdLst/>
                        <a:ahLst/>
                        <a:cxnLst/>
                        <a:rect l="l" t="t" r="r" b="b"/>
                        <a:pathLst>
                          <a:path w="788" h="914" extrusionOk="0">
                            <a:moveTo>
                              <a:pt x="700" y="1"/>
                            </a:moveTo>
                            <a:cubicBezTo>
                              <a:pt x="670" y="1"/>
                              <a:pt x="641" y="18"/>
                              <a:pt x="628" y="47"/>
                            </a:cubicBezTo>
                            <a:cubicBezTo>
                              <a:pt x="507" y="335"/>
                              <a:pt x="299" y="592"/>
                              <a:pt x="43" y="770"/>
                            </a:cubicBezTo>
                            <a:cubicBezTo>
                              <a:pt x="8" y="797"/>
                              <a:pt x="0" y="844"/>
                              <a:pt x="25" y="880"/>
                            </a:cubicBezTo>
                            <a:cubicBezTo>
                              <a:pt x="42" y="902"/>
                              <a:pt x="65" y="914"/>
                              <a:pt x="89" y="914"/>
                            </a:cubicBezTo>
                            <a:cubicBezTo>
                              <a:pt x="104" y="914"/>
                              <a:pt x="121" y="908"/>
                              <a:pt x="130" y="899"/>
                            </a:cubicBezTo>
                            <a:cubicBezTo>
                              <a:pt x="411" y="702"/>
                              <a:pt x="638" y="422"/>
                              <a:pt x="770" y="109"/>
                            </a:cubicBezTo>
                            <a:cubicBezTo>
                              <a:pt x="788" y="70"/>
                              <a:pt x="768" y="23"/>
                              <a:pt x="730" y="7"/>
                            </a:cubicBezTo>
                            <a:cubicBezTo>
                              <a:pt x="720" y="3"/>
                              <a:pt x="710"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0" name="Google Shape;1800;p18"/>
                      <p:cNvGrpSpPr/>
                      <p:nvPr/>
                    </p:nvGrpSpPr>
                    <p:grpSpPr>
                      <a:xfrm>
                        <a:off x="1292975" y="1726175"/>
                        <a:ext cx="409225" cy="390700"/>
                        <a:chOff x="1292975" y="1726175"/>
                        <a:chExt cx="409225" cy="390700"/>
                      </a:xfrm>
                    </p:grpSpPr>
                    <p:sp>
                      <p:nvSpPr>
                        <p:cNvPr id="1801" name="Google Shape;1801;p18"/>
                        <p:cNvSpPr/>
                        <p:nvPr/>
                      </p:nvSpPr>
                      <p:spPr>
                        <a:xfrm>
                          <a:off x="1396400" y="1941675"/>
                          <a:ext cx="173050" cy="175200"/>
                        </a:xfrm>
                        <a:custGeom>
                          <a:avLst/>
                          <a:gdLst/>
                          <a:ahLst/>
                          <a:cxnLst/>
                          <a:rect l="l" t="t" r="r" b="b"/>
                          <a:pathLst>
                            <a:path w="6922" h="7008" extrusionOk="0">
                              <a:moveTo>
                                <a:pt x="4106" y="2014"/>
                              </a:moveTo>
                              <a:lnTo>
                                <a:pt x="4106" y="2014"/>
                              </a:lnTo>
                              <a:cubicBezTo>
                                <a:pt x="4098" y="2046"/>
                                <a:pt x="4092" y="2079"/>
                                <a:pt x="4084" y="2110"/>
                              </a:cubicBezTo>
                              <a:cubicBezTo>
                                <a:pt x="4010" y="2544"/>
                                <a:pt x="3916" y="2612"/>
                                <a:pt x="3916" y="2619"/>
                              </a:cubicBezTo>
                              <a:cubicBezTo>
                                <a:pt x="3910" y="2613"/>
                                <a:pt x="3894" y="2582"/>
                                <a:pt x="3892" y="2531"/>
                              </a:cubicBezTo>
                              <a:cubicBezTo>
                                <a:pt x="3886" y="2336"/>
                                <a:pt x="3984" y="2183"/>
                                <a:pt x="4106" y="2014"/>
                              </a:cubicBezTo>
                              <a:close/>
                              <a:moveTo>
                                <a:pt x="1950" y="2717"/>
                              </a:moveTo>
                              <a:lnTo>
                                <a:pt x="1950" y="2717"/>
                              </a:lnTo>
                              <a:cubicBezTo>
                                <a:pt x="1994" y="2734"/>
                                <a:pt x="2046" y="2751"/>
                                <a:pt x="2101" y="2768"/>
                              </a:cubicBezTo>
                              <a:cubicBezTo>
                                <a:pt x="2297" y="2830"/>
                                <a:pt x="2588" y="2923"/>
                                <a:pt x="2581" y="3047"/>
                              </a:cubicBezTo>
                              <a:cubicBezTo>
                                <a:pt x="2581" y="3064"/>
                                <a:pt x="2569" y="3092"/>
                                <a:pt x="2539" y="3104"/>
                              </a:cubicBezTo>
                              <a:cubicBezTo>
                                <a:pt x="2533" y="3106"/>
                                <a:pt x="2523" y="3108"/>
                                <a:pt x="2508" y="3108"/>
                              </a:cubicBezTo>
                              <a:cubicBezTo>
                                <a:pt x="2462" y="3108"/>
                                <a:pt x="2374" y="3084"/>
                                <a:pt x="2232" y="2950"/>
                              </a:cubicBezTo>
                              <a:cubicBezTo>
                                <a:pt x="2138" y="2861"/>
                                <a:pt x="2043" y="2783"/>
                                <a:pt x="1950" y="2717"/>
                              </a:cubicBezTo>
                              <a:close/>
                              <a:moveTo>
                                <a:pt x="5134" y="3724"/>
                              </a:moveTo>
                              <a:cubicBezTo>
                                <a:pt x="5199" y="3724"/>
                                <a:pt x="5266" y="3727"/>
                                <a:pt x="5334" y="3733"/>
                              </a:cubicBezTo>
                              <a:cubicBezTo>
                                <a:pt x="5270" y="3758"/>
                                <a:pt x="5210" y="3792"/>
                                <a:pt x="5149" y="3829"/>
                              </a:cubicBezTo>
                              <a:cubicBezTo>
                                <a:pt x="5028" y="3904"/>
                                <a:pt x="4940" y="3927"/>
                                <a:pt x="4883" y="3927"/>
                              </a:cubicBezTo>
                              <a:cubicBezTo>
                                <a:pt x="4850" y="3927"/>
                                <a:pt x="4827" y="3919"/>
                                <a:pt x="4815" y="3910"/>
                              </a:cubicBezTo>
                              <a:cubicBezTo>
                                <a:pt x="4795" y="3892"/>
                                <a:pt x="4796" y="3872"/>
                                <a:pt x="4802" y="3854"/>
                              </a:cubicBezTo>
                              <a:cubicBezTo>
                                <a:pt x="4821" y="3795"/>
                                <a:pt x="4904" y="3734"/>
                                <a:pt x="5052" y="3725"/>
                              </a:cubicBezTo>
                              <a:cubicBezTo>
                                <a:pt x="5080" y="3724"/>
                                <a:pt x="5106" y="3724"/>
                                <a:pt x="5134" y="3724"/>
                              </a:cubicBezTo>
                              <a:close/>
                              <a:moveTo>
                                <a:pt x="2717" y="4510"/>
                              </a:moveTo>
                              <a:cubicBezTo>
                                <a:pt x="2721" y="4514"/>
                                <a:pt x="2725" y="4516"/>
                                <a:pt x="2727" y="4517"/>
                              </a:cubicBezTo>
                              <a:cubicBezTo>
                                <a:pt x="2711" y="4554"/>
                                <a:pt x="2610" y="4629"/>
                                <a:pt x="2532" y="4690"/>
                              </a:cubicBezTo>
                              <a:cubicBezTo>
                                <a:pt x="2513" y="4703"/>
                                <a:pt x="2495" y="4718"/>
                                <a:pt x="2476" y="4733"/>
                              </a:cubicBezTo>
                              <a:cubicBezTo>
                                <a:pt x="2576" y="4619"/>
                                <a:pt x="2677" y="4511"/>
                                <a:pt x="2717" y="4510"/>
                              </a:cubicBezTo>
                              <a:close/>
                              <a:moveTo>
                                <a:pt x="4099" y="4978"/>
                              </a:moveTo>
                              <a:cubicBezTo>
                                <a:pt x="4161" y="4996"/>
                                <a:pt x="4260" y="5161"/>
                                <a:pt x="4272" y="5226"/>
                              </a:cubicBezTo>
                              <a:cubicBezTo>
                                <a:pt x="4291" y="5315"/>
                                <a:pt x="4287" y="5405"/>
                                <a:pt x="4285" y="5502"/>
                              </a:cubicBezTo>
                              <a:cubicBezTo>
                                <a:pt x="4284" y="5570"/>
                                <a:pt x="4282" y="5637"/>
                                <a:pt x="4287" y="5703"/>
                              </a:cubicBezTo>
                              <a:cubicBezTo>
                                <a:pt x="4290" y="5740"/>
                                <a:pt x="4294" y="5774"/>
                                <a:pt x="4300" y="5809"/>
                              </a:cubicBezTo>
                              <a:lnTo>
                                <a:pt x="4239" y="5699"/>
                              </a:lnTo>
                              <a:cubicBezTo>
                                <a:pt x="4086" y="5422"/>
                                <a:pt x="3940" y="5160"/>
                                <a:pt x="4084" y="4991"/>
                              </a:cubicBezTo>
                              <a:cubicBezTo>
                                <a:pt x="4092" y="4982"/>
                                <a:pt x="4095" y="4981"/>
                                <a:pt x="4098" y="4981"/>
                              </a:cubicBezTo>
                              <a:cubicBezTo>
                                <a:pt x="4099" y="4981"/>
                                <a:pt x="4099" y="4981"/>
                                <a:pt x="4099" y="4978"/>
                              </a:cubicBezTo>
                              <a:close/>
                              <a:moveTo>
                                <a:pt x="2262" y="151"/>
                              </a:moveTo>
                              <a:cubicBezTo>
                                <a:pt x="2282" y="157"/>
                                <a:pt x="2337" y="179"/>
                                <a:pt x="2455" y="280"/>
                              </a:cubicBezTo>
                              <a:cubicBezTo>
                                <a:pt x="2580" y="387"/>
                                <a:pt x="2736" y="413"/>
                                <a:pt x="2893" y="413"/>
                              </a:cubicBezTo>
                              <a:cubicBezTo>
                                <a:pt x="2971" y="413"/>
                                <a:pt x="3049" y="407"/>
                                <a:pt x="3124" y="401"/>
                              </a:cubicBezTo>
                              <a:cubicBezTo>
                                <a:pt x="3157" y="398"/>
                                <a:pt x="3192" y="395"/>
                                <a:pt x="3226" y="393"/>
                              </a:cubicBezTo>
                              <a:cubicBezTo>
                                <a:pt x="3263" y="391"/>
                                <a:pt x="3299" y="390"/>
                                <a:pt x="3334" y="390"/>
                              </a:cubicBezTo>
                              <a:cubicBezTo>
                                <a:pt x="3724" y="390"/>
                                <a:pt x="4035" y="530"/>
                                <a:pt x="4195" y="785"/>
                              </a:cubicBezTo>
                              <a:cubicBezTo>
                                <a:pt x="4349" y="1025"/>
                                <a:pt x="4335" y="1340"/>
                                <a:pt x="4164" y="1644"/>
                              </a:cubicBezTo>
                              <a:cubicBezTo>
                                <a:pt x="4115" y="1727"/>
                                <a:pt x="4061" y="1807"/>
                                <a:pt x="4005" y="1882"/>
                              </a:cubicBezTo>
                              <a:cubicBezTo>
                                <a:pt x="3869" y="2074"/>
                                <a:pt x="3725" y="2271"/>
                                <a:pt x="3736" y="2532"/>
                              </a:cubicBezTo>
                              <a:cubicBezTo>
                                <a:pt x="3739" y="2669"/>
                                <a:pt x="3805" y="2764"/>
                                <a:pt x="3898" y="2771"/>
                              </a:cubicBezTo>
                              <a:cubicBezTo>
                                <a:pt x="3901" y="2771"/>
                                <a:pt x="3903" y="2771"/>
                                <a:pt x="3906" y="2771"/>
                              </a:cubicBezTo>
                              <a:cubicBezTo>
                                <a:pt x="4050" y="2771"/>
                                <a:pt x="4162" y="2560"/>
                                <a:pt x="4238" y="2133"/>
                              </a:cubicBezTo>
                              <a:cubicBezTo>
                                <a:pt x="4307" y="1727"/>
                                <a:pt x="4615" y="1297"/>
                                <a:pt x="4966" y="1111"/>
                              </a:cubicBezTo>
                              <a:cubicBezTo>
                                <a:pt x="5062" y="1060"/>
                                <a:pt x="5190" y="1012"/>
                                <a:pt x="5332" y="1012"/>
                              </a:cubicBezTo>
                              <a:cubicBezTo>
                                <a:pt x="5412" y="1012"/>
                                <a:pt x="5497" y="1028"/>
                                <a:pt x="5583" y="1067"/>
                              </a:cubicBezTo>
                              <a:cubicBezTo>
                                <a:pt x="5656" y="1099"/>
                                <a:pt x="5724" y="1148"/>
                                <a:pt x="5798" y="1198"/>
                              </a:cubicBezTo>
                              <a:cubicBezTo>
                                <a:pt x="5934" y="1292"/>
                                <a:pt x="6074" y="1390"/>
                                <a:pt x="6238" y="1390"/>
                              </a:cubicBezTo>
                              <a:cubicBezTo>
                                <a:pt x="6267" y="1390"/>
                                <a:pt x="6297" y="1387"/>
                                <a:pt x="6328" y="1380"/>
                              </a:cubicBezTo>
                              <a:cubicBezTo>
                                <a:pt x="6363" y="1372"/>
                                <a:pt x="6394" y="1369"/>
                                <a:pt x="6419" y="1369"/>
                              </a:cubicBezTo>
                              <a:cubicBezTo>
                                <a:pt x="6448" y="1369"/>
                                <a:pt x="6470" y="1374"/>
                                <a:pt x="6480" y="1384"/>
                              </a:cubicBezTo>
                              <a:cubicBezTo>
                                <a:pt x="6523" y="1423"/>
                                <a:pt x="6499" y="1601"/>
                                <a:pt x="6487" y="1687"/>
                              </a:cubicBezTo>
                              <a:cubicBezTo>
                                <a:pt x="6461" y="1897"/>
                                <a:pt x="6502" y="2133"/>
                                <a:pt x="6543" y="2362"/>
                              </a:cubicBezTo>
                              <a:cubicBezTo>
                                <a:pt x="6603" y="2694"/>
                                <a:pt x="6665" y="3039"/>
                                <a:pt x="6509" y="3291"/>
                              </a:cubicBezTo>
                              <a:cubicBezTo>
                                <a:pt x="6486" y="3334"/>
                                <a:pt x="6458" y="3369"/>
                                <a:pt x="6425" y="3402"/>
                              </a:cubicBezTo>
                              <a:cubicBezTo>
                                <a:pt x="6290" y="3539"/>
                                <a:pt x="6102" y="3602"/>
                                <a:pt x="5820" y="3602"/>
                              </a:cubicBezTo>
                              <a:cubicBezTo>
                                <a:pt x="5810" y="3602"/>
                                <a:pt x="5800" y="3601"/>
                                <a:pt x="5790" y="3601"/>
                              </a:cubicBezTo>
                              <a:cubicBezTo>
                                <a:pt x="5681" y="3601"/>
                                <a:pt x="5569" y="3592"/>
                                <a:pt x="5459" y="3584"/>
                              </a:cubicBezTo>
                              <a:cubicBezTo>
                                <a:pt x="5346" y="3575"/>
                                <a:pt x="5237" y="3566"/>
                                <a:pt x="5135" y="3566"/>
                              </a:cubicBezTo>
                              <a:cubicBezTo>
                                <a:pt x="5103" y="3566"/>
                                <a:pt x="5073" y="3567"/>
                                <a:pt x="5043" y="3569"/>
                              </a:cubicBezTo>
                              <a:cubicBezTo>
                                <a:pt x="4807" y="3584"/>
                                <a:pt x="4688" y="3702"/>
                                <a:pt x="4654" y="3807"/>
                              </a:cubicBezTo>
                              <a:cubicBezTo>
                                <a:pt x="4629" y="3891"/>
                                <a:pt x="4654" y="3978"/>
                                <a:pt x="4722" y="4030"/>
                              </a:cubicBezTo>
                              <a:cubicBezTo>
                                <a:pt x="4750" y="4050"/>
                                <a:pt x="4803" y="4080"/>
                                <a:pt x="4888" y="4080"/>
                              </a:cubicBezTo>
                              <a:cubicBezTo>
                                <a:pt x="4971" y="4080"/>
                                <a:pt x="5085" y="4051"/>
                                <a:pt x="5235" y="3957"/>
                              </a:cubicBezTo>
                              <a:cubicBezTo>
                                <a:pt x="5412" y="3846"/>
                                <a:pt x="5598" y="3792"/>
                                <a:pt x="5790" y="3792"/>
                              </a:cubicBezTo>
                              <a:cubicBezTo>
                                <a:pt x="6207" y="3792"/>
                                <a:pt x="6591" y="4072"/>
                                <a:pt x="6706" y="4456"/>
                              </a:cubicBezTo>
                              <a:cubicBezTo>
                                <a:pt x="6756" y="4629"/>
                                <a:pt x="6746" y="4811"/>
                                <a:pt x="6679" y="4982"/>
                              </a:cubicBezTo>
                              <a:cubicBezTo>
                                <a:pt x="6657" y="5035"/>
                                <a:pt x="6632" y="5092"/>
                                <a:pt x="6604" y="5145"/>
                              </a:cubicBezTo>
                              <a:cubicBezTo>
                                <a:pt x="6523" y="5309"/>
                                <a:pt x="6431" y="5496"/>
                                <a:pt x="6495" y="5688"/>
                              </a:cubicBezTo>
                              <a:cubicBezTo>
                                <a:pt x="6507" y="5722"/>
                                <a:pt x="6524" y="5759"/>
                                <a:pt x="6542" y="5795"/>
                              </a:cubicBezTo>
                              <a:cubicBezTo>
                                <a:pt x="6580" y="5873"/>
                                <a:pt x="6603" y="5922"/>
                                <a:pt x="6582" y="5957"/>
                              </a:cubicBezTo>
                              <a:cubicBezTo>
                                <a:pt x="6567" y="5985"/>
                                <a:pt x="6538" y="5994"/>
                                <a:pt x="6486" y="5994"/>
                              </a:cubicBezTo>
                              <a:cubicBezTo>
                                <a:pt x="6461" y="5994"/>
                                <a:pt x="6429" y="5992"/>
                                <a:pt x="6391" y="5988"/>
                              </a:cubicBezTo>
                              <a:cubicBezTo>
                                <a:pt x="6357" y="5985"/>
                                <a:pt x="6321" y="5983"/>
                                <a:pt x="6286" y="5983"/>
                              </a:cubicBezTo>
                              <a:cubicBezTo>
                                <a:pt x="6263" y="5983"/>
                                <a:pt x="6241" y="5984"/>
                                <a:pt x="6219" y="5987"/>
                              </a:cubicBezTo>
                              <a:cubicBezTo>
                                <a:pt x="6074" y="6007"/>
                                <a:pt x="5973" y="6111"/>
                                <a:pt x="5882" y="6202"/>
                              </a:cubicBezTo>
                              <a:cubicBezTo>
                                <a:pt x="5857" y="6230"/>
                                <a:pt x="5830" y="6257"/>
                                <a:pt x="5805" y="6281"/>
                              </a:cubicBezTo>
                              <a:cubicBezTo>
                                <a:pt x="5759" y="6323"/>
                                <a:pt x="5710" y="6357"/>
                                <a:pt x="5659" y="6385"/>
                              </a:cubicBezTo>
                              <a:cubicBezTo>
                                <a:pt x="5614" y="6409"/>
                                <a:pt x="5570" y="6430"/>
                                <a:pt x="5520" y="6444"/>
                              </a:cubicBezTo>
                              <a:cubicBezTo>
                                <a:pt x="5443" y="6469"/>
                                <a:pt x="5363" y="6481"/>
                                <a:pt x="5283" y="6481"/>
                              </a:cubicBezTo>
                              <a:cubicBezTo>
                                <a:pt x="5120" y="6481"/>
                                <a:pt x="4954" y="6431"/>
                                <a:pt x="4814" y="6335"/>
                              </a:cubicBezTo>
                              <a:cubicBezTo>
                                <a:pt x="4595" y="6188"/>
                                <a:pt x="4464" y="5957"/>
                                <a:pt x="4445" y="5688"/>
                              </a:cubicBezTo>
                              <a:cubicBezTo>
                                <a:pt x="4439" y="5626"/>
                                <a:pt x="4440" y="5566"/>
                                <a:pt x="4442" y="5505"/>
                              </a:cubicBezTo>
                              <a:cubicBezTo>
                                <a:pt x="4446" y="5403"/>
                                <a:pt x="4448" y="5298"/>
                                <a:pt x="4425" y="5193"/>
                              </a:cubicBezTo>
                              <a:cubicBezTo>
                                <a:pt x="4409" y="5121"/>
                                <a:pt x="4291" y="4866"/>
                                <a:pt x="4137" y="4827"/>
                              </a:cubicBezTo>
                              <a:cubicBezTo>
                                <a:pt x="4123" y="4824"/>
                                <a:pt x="4110" y="4822"/>
                                <a:pt x="4096" y="4822"/>
                              </a:cubicBezTo>
                              <a:cubicBezTo>
                                <a:pt x="4047" y="4822"/>
                                <a:pt x="4001" y="4845"/>
                                <a:pt x="3965" y="4888"/>
                              </a:cubicBezTo>
                              <a:cubicBezTo>
                                <a:pt x="3750" y="5139"/>
                                <a:pt x="3929" y="5461"/>
                                <a:pt x="4102" y="5772"/>
                              </a:cubicBezTo>
                              <a:cubicBezTo>
                                <a:pt x="4326" y="6176"/>
                                <a:pt x="4445" y="6434"/>
                                <a:pt x="4188" y="6635"/>
                              </a:cubicBezTo>
                              <a:cubicBezTo>
                                <a:pt x="4108" y="6696"/>
                                <a:pt x="4008" y="6712"/>
                                <a:pt x="3897" y="6712"/>
                              </a:cubicBezTo>
                              <a:cubicBezTo>
                                <a:pt x="3841" y="6712"/>
                                <a:pt x="3782" y="6707"/>
                                <a:pt x="3722" y="6703"/>
                              </a:cubicBezTo>
                              <a:cubicBezTo>
                                <a:pt x="3661" y="6699"/>
                                <a:pt x="3598" y="6695"/>
                                <a:pt x="3537" y="6695"/>
                              </a:cubicBezTo>
                              <a:cubicBezTo>
                                <a:pt x="3408" y="6695"/>
                                <a:pt x="3281" y="6713"/>
                                <a:pt x="3170" y="6786"/>
                              </a:cubicBezTo>
                              <a:lnTo>
                                <a:pt x="3139" y="6806"/>
                              </a:lnTo>
                              <a:cubicBezTo>
                                <a:pt x="3096" y="6835"/>
                                <a:pt x="3076" y="6849"/>
                                <a:pt x="3058" y="6849"/>
                              </a:cubicBezTo>
                              <a:cubicBezTo>
                                <a:pt x="3042" y="6849"/>
                                <a:pt x="3028" y="6837"/>
                                <a:pt x="3002" y="6812"/>
                              </a:cubicBezTo>
                              <a:cubicBezTo>
                                <a:pt x="2923" y="6740"/>
                                <a:pt x="2790" y="6675"/>
                                <a:pt x="2637" y="6600"/>
                              </a:cubicBezTo>
                              <a:cubicBezTo>
                                <a:pt x="2337" y="6453"/>
                                <a:pt x="1965" y="6273"/>
                                <a:pt x="1885" y="5976"/>
                              </a:cubicBezTo>
                              <a:cubicBezTo>
                                <a:pt x="1841" y="5806"/>
                                <a:pt x="1897" y="5604"/>
                                <a:pt x="2052" y="5378"/>
                              </a:cubicBezTo>
                              <a:cubicBezTo>
                                <a:pt x="2229" y="5117"/>
                                <a:pt x="2458" y="4942"/>
                                <a:pt x="2625" y="4812"/>
                              </a:cubicBezTo>
                              <a:cubicBezTo>
                                <a:pt x="2783" y="4691"/>
                                <a:pt x="2888" y="4610"/>
                                <a:pt x="2883" y="4508"/>
                              </a:cubicBezTo>
                              <a:cubicBezTo>
                                <a:pt x="2883" y="4458"/>
                                <a:pt x="2857" y="4414"/>
                                <a:pt x="2802" y="4378"/>
                              </a:cubicBezTo>
                              <a:cubicBezTo>
                                <a:pt x="2777" y="4362"/>
                                <a:pt x="2749" y="4353"/>
                                <a:pt x="2721" y="4353"/>
                              </a:cubicBezTo>
                              <a:cubicBezTo>
                                <a:pt x="2585" y="4353"/>
                                <a:pt x="2423" y="4548"/>
                                <a:pt x="2210" y="4798"/>
                              </a:cubicBezTo>
                              <a:cubicBezTo>
                                <a:pt x="2042" y="5001"/>
                                <a:pt x="1853" y="5230"/>
                                <a:pt x="1720" y="5282"/>
                              </a:cubicBezTo>
                              <a:cubicBezTo>
                                <a:pt x="1665" y="5303"/>
                                <a:pt x="1605" y="5314"/>
                                <a:pt x="1541" y="5314"/>
                              </a:cubicBezTo>
                              <a:cubicBezTo>
                                <a:pt x="1506" y="5314"/>
                                <a:pt x="1469" y="5311"/>
                                <a:pt x="1432" y="5304"/>
                              </a:cubicBezTo>
                              <a:cubicBezTo>
                                <a:pt x="1163" y="5257"/>
                                <a:pt x="887" y="5058"/>
                                <a:pt x="708" y="4783"/>
                              </a:cubicBezTo>
                              <a:cubicBezTo>
                                <a:pt x="604" y="4626"/>
                                <a:pt x="538" y="4451"/>
                                <a:pt x="504" y="4260"/>
                              </a:cubicBezTo>
                              <a:cubicBezTo>
                                <a:pt x="446" y="3928"/>
                                <a:pt x="331" y="3886"/>
                                <a:pt x="216" y="3872"/>
                              </a:cubicBezTo>
                              <a:cubicBezTo>
                                <a:pt x="215" y="3869"/>
                                <a:pt x="210" y="3869"/>
                                <a:pt x="207" y="3869"/>
                              </a:cubicBezTo>
                              <a:cubicBezTo>
                                <a:pt x="223" y="3852"/>
                                <a:pt x="251" y="3829"/>
                                <a:pt x="274" y="3810"/>
                              </a:cubicBezTo>
                              <a:cubicBezTo>
                                <a:pt x="399" y="3703"/>
                                <a:pt x="421" y="3536"/>
                                <a:pt x="442" y="3392"/>
                              </a:cubicBezTo>
                              <a:cubicBezTo>
                                <a:pt x="446" y="3359"/>
                                <a:pt x="451" y="3328"/>
                                <a:pt x="457" y="3293"/>
                              </a:cubicBezTo>
                              <a:cubicBezTo>
                                <a:pt x="457" y="3285"/>
                                <a:pt x="458" y="3278"/>
                                <a:pt x="460" y="3269"/>
                              </a:cubicBezTo>
                              <a:cubicBezTo>
                                <a:pt x="525" y="2941"/>
                                <a:pt x="709" y="2705"/>
                                <a:pt x="966" y="2621"/>
                              </a:cubicBezTo>
                              <a:cubicBezTo>
                                <a:pt x="1035" y="2599"/>
                                <a:pt x="1108" y="2588"/>
                                <a:pt x="1182" y="2588"/>
                              </a:cubicBezTo>
                              <a:cubicBezTo>
                                <a:pt x="1471" y="2588"/>
                                <a:pt x="1796" y="2749"/>
                                <a:pt x="2121" y="3056"/>
                              </a:cubicBezTo>
                              <a:cubicBezTo>
                                <a:pt x="2285" y="3212"/>
                                <a:pt x="2411" y="3258"/>
                                <a:pt x="2502" y="3258"/>
                              </a:cubicBezTo>
                              <a:cubicBezTo>
                                <a:pt x="2537" y="3258"/>
                                <a:pt x="2568" y="3251"/>
                                <a:pt x="2593" y="3241"/>
                              </a:cubicBezTo>
                              <a:cubicBezTo>
                                <a:pt x="2684" y="3204"/>
                                <a:pt x="2731" y="3120"/>
                                <a:pt x="2734" y="3052"/>
                              </a:cubicBezTo>
                              <a:cubicBezTo>
                                <a:pt x="2751" y="2805"/>
                                <a:pt x="2417" y="2699"/>
                                <a:pt x="2148" y="2613"/>
                              </a:cubicBezTo>
                              <a:cubicBezTo>
                                <a:pt x="2061" y="2584"/>
                                <a:pt x="1978" y="2559"/>
                                <a:pt x="1931" y="2535"/>
                              </a:cubicBezTo>
                              <a:cubicBezTo>
                                <a:pt x="1746" y="2436"/>
                                <a:pt x="1616" y="2251"/>
                                <a:pt x="1572" y="2027"/>
                              </a:cubicBezTo>
                              <a:cubicBezTo>
                                <a:pt x="1510" y="1715"/>
                                <a:pt x="1624" y="1362"/>
                                <a:pt x="1878" y="1059"/>
                              </a:cubicBezTo>
                              <a:lnTo>
                                <a:pt x="1956" y="971"/>
                              </a:lnTo>
                              <a:cubicBezTo>
                                <a:pt x="2121" y="780"/>
                                <a:pt x="2312" y="566"/>
                                <a:pt x="2268" y="299"/>
                              </a:cubicBezTo>
                              <a:cubicBezTo>
                                <a:pt x="2253" y="209"/>
                                <a:pt x="2259" y="167"/>
                                <a:pt x="2262" y="151"/>
                              </a:cubicBezTo>
                              <a:close/>
                              <a:moveTo>
                                <a:pt x="2256" y="0"/>
                              </a:moveTo>
                              <a:cubicBezTo>
                                <a:pt x="2231" y="0"/>
                                <a:pt x="2208" y="6"/>
                                <a:pt x="2186" y="18"/>
                              </a:cubicBezTo>
                              <a:cubicBezTo>
                                <a:pt x="2090" y="71"/>
                                <a:pt x="2099" y="213"/>
                                <a:pt x="2118" y="330"/>
                              </a:cubicBezTo>
                              <a:cubicBezTo>
                                <a:pt x="2149" y="525"/>
                                <a:pt x="1994" y="702"/>
                                <a:pt x="1842" y="875"/>
                              </a:cubicBezTo>
                              <a:cubicBezTo>
                                <a:pt x="1816" y="906"/>
                                <a:pt x="1789" y="937"/>
                                <a:pt x="1764" y="966"/>
                              </a:cubicBezTo>
                              <a:cubicBezTo>
                                <a:pt x="1477" y="1306"/>
                                <a:pt x="1353" y="1706"/>
                                <a:pt x="1424" y="2065"/>
                              </a:cubicBezTo>
                              <a:cubicBezTo>
                                <a:pt x="1463" y="2268"/>
                                <a:pt x="1565" y="2445"/>
                                <a:pt x="1706" y="2570"/>
                              </a:cubicBezTo>
                              <a:cubicBezTo>
                                <a:pt x="1529" y="2484"/>
                                <a:pt x="1355" y="2440"/>
                                <a:pt x="1190" y="2440"/>
                              </a:cubicBezTo>
                              <a:cubicBezTo>
                                <a:pt x="1098" y="2440"/>
                                <a:pt x="1010" y="2453"/>
                                <a:pt x="925" y="2480"/>
                              </a:cubicBezTo>
                              <a:cubicBezTo>
                                <a:pt x="612" y="2582"/>
                                <a:pt x="390" y="2861"/>
                                <a:pt x="314" y="3247"/>
                              </a:cubicBezTo>
                              <a:cubicBezTo>
                                <a:pt x="312" y="3260"/>
                                <a:pt x="309" y="3272"/>
                                <a:pt x="309" y="3279"/>
                              </a:cubicBezTo>
                              <a:cubicBezTo>
                                <a:pt x="303" y="3313"/>
                                <a:pt x="297" y="3344"/>
                                <a:pt x="294" y="3378"/>
                              </a:cubicBezTo>
                              <a:cubicBezTo>
                                <a:pt x="277" y="3507"/>
                                <a:pt x="260" y="3629"/>
                                <a:pt x="170" y="3706"/>
                              </a:cubicBezTo>
                              <a:cubicBezTo>
                                <a:pt x="114" y="3753"/>
                                <a:pt x="0" y="3848"/>
                                <a:pt x="68" y="3959"/>
                              </a:cubicBezTo>
                              <a:cubicBezTo>
                                <a:pt x="105" y="4019"/>
                                <a:pt x="164" y="4025"/>
                                <a:pt x="203" y="4031"/>
                              </a:cubicBezTo>
                              <a:cubicBezTo>
                                <a:pt x="254" y="4037"/>
                                <a:pt x="314" y="4044"/>
                                <a:pt x="356" y="4291"/>
                              </a:cubicBezTo>
                              <a:cubicBezTo>
                                <a:pt x="392" y="4502"/>
                                <a:pt x="467" y="4696"/>
                                <a:pt x="582" y="4872"/>
                              </a:cubicBezTo>
                              <a:cubicBezTo>
                                <a:pt x="785" y="5183"/>
                                <a:pt x="1102" y="5409"/>
                                <a:pt x="1411" y="5461"/>
                              </a:cubicBezTo>
                              <a:cubicBezTo>
                                <a:pt x="1458" y="5469"/>
                                <a:pt x="1504" y="5473"/>
                                <a:pt x="1549" y="5473"/>
                              </a:cubicBezTo>
                              <a:cubicBezTo>
                                <a:pt x="1632" y="5473"/>
                                <a:pt x="1709" y="5459"/>
                                <a:pt x="1782" y="5430"/>
                              </a:cubicBezTo>
                              <a:cubicBezTo>
                                <a:pt x="1808" y="5418"/>
                                <a:pt x="1838" y="5403"/>
                                <a:pt x="1864" y="5386"/>
                              </a:cubicBezTo>
                              <a:lnTo>
                                <a:pt x="1864" y="5386"/>
                              </a:lnTo>
                              <a:cubicBezTo>
                                <a:pt x="1730" y="5616"/>
                                <a:pt x="1687" y="5829"/>
                                <a:pt x="1737" y="6016"/>
                              </a:cubicBezTo>
                              <a:cubicBezTo>
                                <a:pt x="1835" y="6382"/>
                                <a:pt x="2244" y="6582"/>
                                <a:pt x="2572" y="6741"/>
                              </a:cubicBezTo>
                              <a:cubicBezTo>
                                <a:pt x="2709" y="6808"/>
                                <a:pt x="2838" y="6871"/>
                                <a:pt x="2901" y="6929"/>
                              </a:cubicBezTo>
                              <a:cubicBezTo>
                                <a:pt x="2963" y="6985"/>
                                <a:pt x="3013" y="7007"/>
                                <a:pt x="3061" y="7007"/>
                              </a:cubicBezTo>
                              <a:cubicBezTo>
                                <a:pt x="3115" y="7007"/>
                                <a:pt x="3167" y="6978"/>
                                <a:pt x="3234" y="6939"/>
                              </a:cubicBezTo>
                              <a:lnTo>
                                <a:pt x="3265" y="6919"/>
                              </a:lnTo>
                              <a:cubicBezTo>
                                <a:pt x="3343" y="6867"/>
                                <a:pt x="3440" y="6854"/>
                                <a:pt x="3545" y="6854"/>
                              </a:cubicBezTo>
                              <a:cubicBezTo>
                                <a:pt x="3601" y="6854"/>
                                <a:pt x="3661" y="6857"/>
                                <a:pt x="3721" y="6861"/>
                              </a:cubicBezTo>
                              <a:cubicBezTo>
                                <a:pt x="3783" y="6865"/>
                                <a:pt x="3846" y="6869"/>
                                <a:pt x="3908" y="6869"/>
                              </a:cubicBezTo>
                              <a:cubicBezTo>
                                <a:pt x="4044" y="6869"/>
                                <a:pt x="4176" y="6849"/>
                                <a:pt x="4291" y="6761"/>
                              </a:cubicBezTo>
                              <a:cubicBezTo>
                                <a:pt x="4490" y="6605"/>
                                <a:pt x="4521" y="6418"/>
                                <a:pt x="4479" y="6224"/>
                              </a:cubicBezTo>
                              <a:lnTo>
                                <a:pt x="4479" y="6224"/>
                              </a:lnTo>
                              <a:cubicBezTo>
                                <a:pt x="4548" y="6320"/>
                                <a:pt x="4632" y="6403"/>
                                <a:pt x="4733" y="6470"/>
                              </a:cubicBezTo>
                              <a:cubicBezTo>
                                <a:pt x="4901" y="6584"/>
                                <a:pt x="5098" y="6643"/>
                                <a:pt x="5292" y="6643"/>
                              </a:cubicBezTo>
                              <a:cubicBezTo>
                                <a:pt x="5387" y="6643"/>
                                <a:pt x="5481" y="6629"/>
                                <a:pt x="5572" y="6600"/>
                              </a:cubicBezTo>
                              <a:cubicBezTo>
                                <a:pt x="5631" y="6580"/>
                                <a:pt x="5688" y="6557"/>
                                <a:pt x="5740" y="6527"/>
                              </a:cubicBezTo>
                              <a:cubicBezTo>
                                <a:pt x="5801" y="6495"/>
                                <a:pt x="5860" y="6452"/>
                                <a:pt x="5916" y="6400"/>
                              </a:cubicBezTo>
                              <a:cubicBezTo>
                                <a:pt x="5945" y="6374"/>
                                <a:pt x="5973" y="6347"/>
                                <a:pt x="6000" y="6317"/>
                              </a:cubicBezTo>
                              <a:cubicBezTo>
                                <a:pt x="6080" y="6236"/>
                                <a:pt x="6154" y="6159"/>
                                <a:pt x="6247" y="6148"/>
                              </a:cubicBezTo>
                              <a:cubicBezTo>
                                <a:pt x="6262" y="6145"/>
                                <a:pt x="6279" y="6144"/>
                                <a:pt x="6297" y="6144"/>
                              </a:cubicBezTo>
                              <a:cubicBezTo>
                                <a:pt x="6323" y="6144"/>
                                <a:pt x="6353" y="6146"/>
                                <a:pt x="6384" y="6149"/>
                              </a:cubicBezTo>
                              <a:cubicBezTo>
                                <a:pt x="6417" y="6152"/>
                                <a:pt x="6452" y="6154"/>
                                <a:pt x="6487" y="6154"/>
                              </a:cubicBezTo>
                              <a:cubicBezTo>
                                <a:pt x="6579" y="6154"/>
                                <a:pt x="6670" y="6135"/>
                                <a:pt x="6724" y="6040"/>
                              </a:cubicBezTo>
                              <a:cubicBezTo>
                                <a:pt x="6786" y="5931"/>
                                <a:pt x="6730" y="5823"/>
                                <a:pt x="6687" y="5734"/>
                              </a:cubicBezTo>
                              <a:cubicBezTo>
                                <a:pt x="6672" y="5705"/>
                                <a:pt x="6657" y="5675"/>
                                <a:pt x="6648" y="5645"/>
                              </a:cubicBezTo>
                              <a:cubicBezTo>
                                <a:pt x="6604" y="5513"/>
                                <a:pt x="6675" y="5369"/>
                                <a:pt x="6750" y="5220"/>
                              </a:cubicBezTo>
                              <a:cubicBezTo>
                                <a:pt x="6780" y="5161"/>
                                <a:pt x="6809" y="5103"/>
                                <a:pt x="6831" y="5044"/>
                              </a:cubicBezTo>
                              <a:cubicBezTo>
                                <a:pt x="6911" y="4840"/>
                                <a:pt x="6922" y="4623"/>
                                <a:pt x="6861" y="4417"/>
                              </a:cubicBezTo>
                              <a:cubicBezTo>
                                <a:pt x="6766" y="4098"/>
                                <a:pt x="6512" y="3839"/>
                                <a:pt x="6199" y="3718"/>
                              </a:cubicBezTo>
                              <a:cubicBezTo>
                                <a:pt x="6322" y="3683"/>
                                <a:pt x="6440" y="3622"/>
                                <a:pt x="6543" y="3516"/>
                              </a:cubicBezTo>
                              <a:cubicBezTo>
                                <a:pt x="6586" y="3476"/>
                                <a:pt x="6620" y="3430"/>
                                <a:pt x="6653" y="3378"/>
                              </a:cubicBezTo>
                              <a:cubicBezTo>
                                <a:pt x="6837" y="3076"/>
                                <a:pt x="6771" y="2700"/>
                                <a:pt x="6706" y="2340"/>
                              </a:cubicBezTo>
                              <a:cubicBezTo>
                                <a:pt x="6665" y="2113"/>
                                <a:pt x="6626" y="1898"/>
                                <a:pt x="6650" y="1712"/>
                              </a:cubicBezTo>
                              <a:cubicBezTo>
                                <a:pt x="6675" y="1519"/>
                                <a:pt x="6687" y="1362"/>
                                <a:pt x="6594" y="1275"/>
                              </a:cubicBezTo>
                              <a:cubicBezTo>
                                <a:pt x="6546" y="1231"/>
                                <a:pt x="6485" y="1218"/>
                                <a:pt x="6424" y="1218"/>
                              </a:cubicBezTo>
                              <a:cubicBezTo>
                                <a:pt x="6381" y="1218"/>
                                <a:pt x="6338" y="1225"/>
                                <a:pt x="6301" y="1232"/>
                              </a:cubicBezTo>
                              <a:cubicBezTo>
                                <a:pt x="6283" y="1236"/>
                                <a:pt x="6265" y="1238"/>
                                <a:pt x="6248" y="1238"/>
                              </a:cubicBezTo>
                              <a:cubicBezTo>
                                <a:pt x="6130" y="1238"/>
                                <a:pt x="6014" y="1159"/>
                                <a:pt x="5894" y="1076"/>
                              </a:cubicBezTo>
                              <a:cubicBezTo>
                                <a:pt x="5818" y="1024"/>
                                <a:pt x="5740" y="971"/>
                                <a:pt x="5656" y="931"/>
                              </a:cubicBezTo>
                              <a:cubicBezTo>
                                <a:pt x="5554" y="886"/>
                                <a:pt x="5448" y="863"/>
                                <a:pt x="5339" y="863"/>
                              </a:cubicBezTo>
                              <a:cubicBezTo>
                                <a:pt x="5196" y="863"/>
                                <a:pt x="5048" y="902"/>
                                <a:pt x="4900" y="980"/>
                              </a:cubicBezTo>
                              <a:cubicBezTo>
                                <a:pt x="4730" y="1068"/>
                                <a:pt x="4572" y="1204"/>
                                <a:pt x="4440" y="1367"/>
                              </a:cubicBezTo>
                              <a:cubicBezTo>
                                <a:pt x="4490" y="1130"/>
                                <a:pt x="4454" y="901"/>
                                <a:pt x="4331" y="708"/>
                              </a:cubicBezTo>
                              <a:cubicBezTo>
                                <a:pt x="4144" y="408"/>
                                <a:pt x="3785" y="240"/>
                                <a:pt x="3340" y="240"/>
                              </a:cubicBezTo>
                              <a:cubicBezTo>
                                <a:pt x="3301" y="240"/>
                                <a:pt x="3261" y="242"/>
                                <a:pt x="3220" y="244"/>
                              </a:cubicBezTo>
                              <a:cubicBezTo>
                                <a:pt x="3185" y="247"/>
                                <a:pt x="3149" y="249"/>
                                <a:pt x="3115" y="252"/>
                              </a:cubicBezTo>
                              <a:cubicBezTo>
                                <a:pt x="3041" y="258"/>
                                <a:pt x="2966" y="264"/>
                                <a:pt x="2894" y="264"/>
                              </a:cubicBezTo>
                              <a:cubicBezTo>
                                <a:pt x="2766" y="264"/>
                                <a:pt x="2648" y="244"/>
                                <a:pt x="2561" y="169"/>
                              </a:cubicBezTo>
                              <a:cubicBezTo>
                                <a:pt x="2456" y="79"/>
                                <a:pt x="2348" y="0"/>
                                <a:pt x="2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8"/>
                        <p:cNvSpPr/>
                        <p:nvPr/>
                      </p:nvSpPr>
                      <p:spPr>
                        <a:xfrm>
                          <a:off x="1456175" y="1953275"/>
                          <a:ext cx="22675" cy="53300"/>
                        </a:xfrm>
                        <a:custGeom>
                          <a:avLst/>
                          <a:gdLst/>
                          <a:ahLst/>
                          <a:cxnLst/>
                          <a:rect l="l" t="t" r="r" b="b"/>
                          <a:pathLst>
                            <a:path w="907" h="2132" extrusionOk="0">
                              <a:moveTo>
                                <a:pt x="76" y="0"/>
                              </a:moveTo>
                              <a:cubicBezTo>
                                <a:pt x="33" y="3"/>
                                <a:pt x="1" y="40"/>
                                <a:pt x="2" y="81"/>
                              </a:cubicBezTo>
                              <a:cubicBezTo>
                                <a:pt x="33" y="813"/>
                                <a:pt x="300" y="1529"/>
                                <a:pt x="757" y="2102"/>
                              </a:cubicBezTo>
                              <a:cubicBezTo>
                                <a:pt x="772" y="2123"/>
                                <a:pt x="795" y="2131"/>
                                <a:pt x="817" y="2131"/>
                              </a:cubicBezTo>
                              <a:cubicBezTo>
                                <a:pt x="837" y="2131"/>
                                <a:pt x="853" y="2126"/>
                                <a:pt x="866" y="2112"/>
                              </a:cubicBezTo>
                              <a:cubicBezTo>
                                <a:pt x="902" y="2087"/>
                                <a:pt x="906" y="2037"/>
                                <a:pt x="879" y="2004"/>
                              </a:cubicBezTo>
                              <a:cubicBezTo>
                                <a:pt x="444" y="1458"/>
                                <a:pt x="187" y="773"/>
                                <a:pt x="157" y="74"/>
                              </a:cubicBezTo>
                              <a:cubicBezTo>
                                <a:pt x="156" y="31"/>
                                <a:pt x="120" y="0"/>
                                <a:pt x="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18"/>
                        <p:cNvSpPr/>
                        <p:nvPr/>
                      </p:nvSpPr>
                      <p:spPr>
                        <a:xfrm>
                          <a:off x="1531550" y="1925250"/>
                          <a:ext cx="56925" cy="10575"/>
                        </a:xfrm>
                        <a:custGeom>
                          <a:avLst/>
                          <a:gdLst/>
                          <a:ahLst/>
                          <a:cxnLst/>
                          <a:rect l="l" t="t" r="r" b="b"/>
                          <a:pathLst>
                            <a:path w="2277" h="423" extrusionOk="0">
                              <a:moveTo>
                                <a:pt x="2188" y="0"/>
                              </a:moveTo>
                              <a:cubicBezTo>
                                <a:pt x="2178" y="0"/>
                                <a:pt x="2168" y="2"/>
                                <a:pt x="2158" y="6"/>
                              </a:cubicBezTo>
                              <a:cubicBezTo>
                                <a:pt x="1749" y="179"/>
                                <a:pt x="1306" y="266"/>
                                <a:pt x="863" y="266"/>
                              </a:cubicBezTo>
                              <a:cubicBezTo>
                                <a:pt x="608" y="266"/>
                                <a:pt x="353" y="237"/>
                                <a:pt x="105" y="179"/>
                              </a:cubicBezTo>
                              <a:cubicBezTo>
                                <a:pt x="98" y="177"/>
                                <a:pt x="91" y="176"/>
                                <a:pt x="84" y="176"/>
                              </a:cubicBezTo>
                              <a:cubicBezTo>
                                <a:pt x="49" y="176"/>
                                <a:pt x="19" y="199"/>
                                <a:pt x="11" y="235"/>
                              </a:cubicBezTo>
                              <a:cubicBezTo>
                                <a:pt x="0" y="278"/>
                                <a:pt x="25" y="321"/>
                                <a:pt x="68" y="330"/>
                              </a:cubicBezTo>
                              <a:cubicBezTo>
                                <a:pt x="328" y="393"/>
                                <a:pt x="597" y="423"/>
                                <a:pt x="864" y="423"/>
                              </a:cubicBezTo>
                              <a:cubicBezTo>
                                <a:pt x="1328" y="423"/>
                                <a:pt x="1790" y="330"/>
                                <a:pt x="2217" y="151"/>
                              </a:cubicBezTo>
                              <a:cubicBezTo>
                                <a:pt x="2258" y="135"/>
                                <a:pt x="2276" y="87"/>
                                <a:pt x="2260" y="49"/>
                              </a:cubicBezTo>
                              <a:cubicBezTo>
                                <a:pt x="2248" y="18"/>
                                <a:pt x="2219" y="0"/>
                                <a:pt x="2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18"/>
                        <p:cNvSpPr/>
                        <p:nvPr/>
                      </p:nvSpPr>
                      <p:spPr>
                        <a:xfrm>
                          <a:off x="1557275" y="1936100"/>
                          <a:ext cx="28350" cy="16600"/>
                        </a:xfrm>
                        <a:custGeom>
                          <a:avLst/>
                          <a:gdLst/>
                          <a:ahLst/>
                          <a:cxnLst/>
                          <a:rect l="l" t="t" r="r" b="b"/>
                          <a:pathLst>
                            <a:path w="1134" h="664" extrusionOk="0">
                              <a:moveTo>
                                <a:pt x="1043" y="1"/>
                              </a:moveTo>
                              <a:cubicBezTo>
                                <a:pt x="1021" y="1"/>
                                <a:pt x="1000" y="10"/>
                                <a:pt x="986" y="28"/>
                              </a:cubicBezTo>
                              <a:cubicBezTo>
                                <a:pt x="757" y="294"/>
                                <a:pt x="425" y="470"/>
                                <a:pt x="74" y="507"/>
                              </a:cubicBezTo>
                              <a:cubicBezTo>
                                <a:pt x="30" y="510"/>
                                <a:pt x="1" y="548"/>
                                <a:pt x="5" y="591"/>
                              </a:cubicBezTo>
                              <a:cubicBezTo>
                                <a:pt x="8" y="633"/>
                                <a:pt x="43" y="662"/>
                                <a:pt x="82" y="662"/>
                              </a:cubicBezTo>
                              <a:cubicBezTo>
                                <a:pt x="84" y="662"/>
                                <a:pt x="86" y="662"/>
                                <a:pt x="87" y="662"/>
                              </a:cubicBezTo>
                              <a:cubicBezTo>
                                <a:pt x="88" y="662"/>
                                <a:pt x="90" y="662"/>
                                <a:pt x="92" y="664"/>
                              </a:cubicBezTo>
                              <a:cubicBezTo>
                                <a:pt x="481" y="622"/>
                                <a:pt x="850" y="429"/>
                                <a:pt x="1105" y="132"/>
                              </a:cubicBezTo>
                              <a:cubicBezTo>
                                <a:pt x="1133" y="98"/>
                                <a:pt x="1129" y="49"/>
                                <a:pt x="1097" y="21"/>
                              </a:cubicBezTo>
                              <a:cubicBezTo>
                                <a:pt x="1081" y="8"/>
                                <a:pt x="1062" y="1"/>
                                <a:pt x="10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18"/>
                        <p:cNvSpPr/>
                        <p:nvPr/>
                      </p:nvSpPr>
                      <p:spPr>
                        <a:xfrm>
                          <a:off x="1553575" y="1908375"/>
                          <a:ext cx="32850" cy="11550"/>
                        </a:xfrm>
                        <a:custGeom>
                          <a:avLst/>
                          <a:gdLst/>
                          <a:ahLst/>
                          <a:cxnLst/>
                          <a:rect l="l" t="t" r="r" b="b"/>
                          <a:pathLst>
                            <a:path w="1314" h="462" extrusionOk="0">
                              <a:moveTo>
                                <a:pt x="89" y="1"/>
                              </a:moveTo>
                              <a:cubicBezTo>
                                <a:pt x="72" y="1"/>
                                <a:pt x="56" y="6"/>
                                <a:pt x="42" y="16"/>
                              </a:cubicBezTo>
                              <a:cubicBezTo>
                                <a:pt x="7" y="43"/>
                                <a:pt x="1" y="92"/>
                                <a:pt x="28" y="126"/>
                              </a:cubicBezTo>
                              <a:cubicBezTo>
                                <a:pt x="218" y="371"/>
                                <a:pt x="633" y="461"/>
                                <a:pt x="979" y="461"/>
                              </a:cubicBezTo>
                              <a:cubicBezTo>
                                <a:pt x="1075" y="461"/>
                                <a:pt x="1165" y="455"/>
                                <a:pt x="1242" y="443"/>
                              </a:cubicBezTo>
                              <a:cubicBezTo>
                                <a:pt x="1284" y="437"/>
                                <a:pt x="1314" y="398"/>
                                <a:pt x="1307" y="355"/>
                              </a:cubicBezTo>
                              <a:cubicBezTo>
                                <a:pt x="1301" y="316"/>
                                <a:pt x="1269" y="289"/>
                                <a:pt x="1231" y="289"/>
                              </a:cubicBezTo>
                              <a:cubicBezTo>
                                <a:pt x="1227" y="289"/>
                                <a:pt x="1222" y="289"/>
                                <a:pt x="1218" y="290"/>
                              </a:cubicBezTo>
                              <a:cubicBezTo>
                                <a:pt x="1143" y="302"/>
                                <a:pt x="1062" y="307"/>
                                <a:pt x="980" y="307"/>
                              </a:cubicBezTo>
                              <a:cubicBezTo>
                                <a:pt x="651" y="307"/>
                                <a:pt x="291" y="214"/>
                                <a:pt x="152" y="31"/>
                              </a:cubicBezTo>
                              <a:cubicBezTo>
                                <a:pt x="136" y="11"/>
                                <a:pt x="112"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18"/>
                        <p:cNvSpPr/>
                        <p:nvPr/>
                      </p:nvSpPr>
                      <p:spPr>
                        <a:xfrm>
                          <a:off x="1598625" y="1955425"/>
                          <a:ext cx="17100" cy="47675"/>
                        </a:xfrm>
                        <a:custGeom>
                          <a:avLst/>
                          <a:gdLst/>
                          <a:ahLst/>
                          <a:cxnLst/>
                          <a:rect l="l" t="t" r="r" b="b"/>
                          <a:pathLst>
                            <a:path w="684" h="1907" extrusionOk="0">
                              <a:moveTo>
                                <a:pt x="485" y="0"/>
                              </a:moveTo>
                              <a:cubicBezTo>
                                <a:pt x="481" y="0"/>
                                <a:pt x="476" y="1"/>
                                <a:pt x="472" y="1"/>
                              </a:cubicBezTo>
                              <a:cubicBezTo>
                                <a:pt x="429" y="9"/>
                                <a:pt x="400" y="49"/>
                                <a:pt x="407" y="91"/>
                              </a:cubicBezTo>
                              <a:cubicBezTo>
                                <a:pt x="524" y="775"/>
                                <a:pt x="304" y="1595"/>
                                <a:pt x="48" y="1763"/>
                              </a:cubicBezTo>
                              <a:cubicBezTo>
                                <a:pt x="13" y="1787"/>
                                <a:pt x="1" y="1834"/>
                                <a:pt x="26" y="1871"/>
                              </a:cubicBezTo>
                              <a:cubicBezTo>
                                <a:pt x="41" y="1893"/>
                                <a:pt x="64" y="1907"/>
                                <a:pt x="89" y="1907"/>
                              </a:cubicBezTo>
                              <a:cubicBezTo>
                                <a:pt x="104" y="1907"/>
                                <a:pt x="119" y="1902"/>
                                <a:pt x="134" y="1893"/>
                              </a:cubicBezTo>
                              <a:cubicBezTo>
                                <a:pt x="471" y="1673"/>
                                <a:pt x="683" y="768"/>
                                <a:pt x="562" y="66"/>
                              </a:cubicBezTo>
                              <a:cubicBezTo>
                                <a:pt x="555" y="28"/>
                                <a:pt x="523" y="0"/>
                                <a:pt x="4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18"/>
                        <p:cNvSpPr/>
                        <p:nvPr/>
                      </p:nvSpPr>
                      <p:spPr>
                        <a:xfrm>
                          <a:off x="1586925" y="1955600"/>
                          <a:ext cx="17350" cy="29150"/>
                        </a:xfrm>
                        <a:custGeom>
                          <a:avLst/>
                          <a:gdLst/>
                          <a:ahLst/>
                          <a:cxnLst/>
                          <a:rect l="l" t="t" r="r" b="b"/>
                          <a:pathLst>
                            <a:path w="694" h="1166" extrusionOk="0">
                              <a:moveTo>
                                <a:pt x="607" y="0"/>
                              </a:moveTo>
                              <a:cubicBezTo>
                                <a:pt x="585" y="0"/>
                                <a:pt x="564" y="9"/>
                                <a:pt x="549" y="25"/>
                              </a:cubicBezTo>
                              <a:cubicBezTo>
                                <a:pt x="281" y="321"/>
                                <a:pt x="95" y="681"/>
                                <a:pt x="9" y="1071"/>
                              </a:cubicBezTo>
                              <a:cubicBezTo>
                                <a:pt x="1" y="1114"/>
                                <a:pt x="26" y="1154"/>
                                <a:pt x="69" y="1163"/>
                              </a:cubicBezTo>
                              <a:cubicBezTo>
                                <a:pt x="74" y="1166"/>
                                <a:pt x="80" y="1166"/>
                                <a:pt x="85" y="1166"/>
                              </a:cubicBezTo>
                              <a:cubicBezTo>
                                <a:pt x="120" y="1166"/>
                                <a:pt x="154" y="1139"/>
                                <a:pt x="163" y="1104"/>
                              </a:cubicBezTo>
                              <a:cubicBezTo>
                                <a:pt x="243" y="742"/>
                                <a:pt x="416" y="405"/>
                                <a:pt x="665" y="132"/>
                              </a:cubicBezTo>
                              <a:cubicBezTo>
                                <a:pt x="693" y="98"/>
                                <a:pt x="690" y="49"/>
                                <a:pt x="659" y="21"/>
                              </a:cubicBezTo>
                              <a:cubicBezTo>
                                <a:pt x="644" y="7"/>
                                <a:pt x="625" y="0"/>
                                <a:pt x="6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18"/>
                        <p:cNvSpPr/>
                        <p:nvPr/>
                      </p:nvSpPr>
                      <p:spPr>
                        <a:xfrm>
                          <a:off x="1619225" y="1958775"/>
                          <a:ext cx="13325" cy="29050"/>
                        </a:xfrm>
                        <a:custGeom>
                          <a:avLst/>
                          <a:gdLst/>
                          <a:ahLst/>
                          <a:cxnLst/>
                          <a:rect l="l" t="t" r="r" b="b"/>
                          <a:pathLst>
                            <a:path w="533" h="1162" extrusionOk="0">
                              <a:moveTo>
                                <a:pt x="91" y="0"/>
                              </a:moveTo>
                              <a:cubicBezTo>
                                <a:pt x="77" y="0"/>
                                <a:pt x="62" y="4"/>
                                <a:pt x="48" y="12"/>
                              </a:cubicBezTo>
                              <a:cubicBezTo>
                                <a:pt x="11" y="34"/>
                                <a:pt x="1" y="82"/>
                                <a:pt x="25" y="118"/>
                              </a:cubicBezTo>
                              <a:cubicBezTo>
                                <a:pt x="237" y="455"/>
                                <a:pt x="357" y="745"/>
                                <a:pt x="248" y="1058"/>
                              </a:cubicBezTo>
                              <a:cubicBezTo>
                                <a:pt x="233" y="1099"/>
                                <a:pt x="255" y="1143"/>
                                <a:pt x="296" y="1158"/>
                              </a:cubicBezTo>
                              <a:cubicBezTo>
                                <a:pt x="305" y="1160"/>
                                <a:pt x="313" y="1161"/>
                                <a:pt x="321" y="1161"/>
                              </a:cubicBezTo>
                              <a:cubicBezTo>
                                <a:pt x="354" y="1161"/>
                                <a:pt x="384" y="1141"/>
                                <a:pt x="395" y="1109"/>
                              </a:cubicBezTo>
                              <a:cubicBezTo>
                                <a:pt x="533" y="714"/>
                                <a:pt x="361" y="361"/>
                                <a:pt x="156" y="36"/>
                              </a:cubicBezTo>
                              <a:cubicBezTo>
                                <a:pt x="142" y="12"/>
                                <a:pt x="117"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18"/>
                        <p:cNvSpPr/>
                        <p:nvPr/>
                      </p:nvSpPr>
                      <p:spPr>
                        <a:xfrm>
                          <a:off x="1639225" y="1937725"/>
                          <a:ext cx="44000" cy="23100"/>
                        </a:xfrm>
                        <a:custGeom>
                          <a:avLst/>
                          <a:gdLst/>
                          <a:ahLst/>
                          <a:cxnLst/>
                          <a:rect l="l" t="t" r="r" b="b"/>
                          <a:pathLst>
                            <a:path w="1760" h="924" extrusionOk="0">
                              <a:moveTo>
                                <a:pt x="87" y="0"/>
                              </a:moveTo>
                              <a:cubicBezTo>
                                <a:pt x="47" y="0"/>
                                <a:pt x="12" y="29"/>
                                <a:pt x="6" y="68"/>
                              </a:cubicBezTo>
                              <a:cubicBezTo>
                                <a:pt x="0" y="111"/>
                                <a:pt x="31" y="150"/>
                                <a:pt x="74" y="155"/>
                              </a:cubicBezTo>
                              <a:cubicBezTo>
                                <a:pt x="656" y="223"/>
                                <a:pt x="1204" y="488"/>
                                <a:pt x="1617" y="901"/>
                              </a:cubicBezTo>
                              <a:cubicBezTo>
                                <a:pt x="1632" y="916"/>
                                <a:pt x="1653" y="924"/>
                                <a:pt x="1673" y="924"/>
                              </a:cubicBezTo>
                              <a:cubicBezTo>
                                <a:pt x="1691" y="924"/>
                                <a:pt x="1712" y="916"/>
                                <a:pt x="1728" y="901"/>
                              </a:cubicBezTo>
                              <a:cubicBezTo>
                                <a:pt x="1759" y="870"/>
                                <a:pt x="1759" y="820"/>
                                <a:pt x="1728" y="791"/>
                              </a:cubicBezTo>
                              <a:cubicBezTo>
                                <a:pt x="1289" y="353"/>
                                <a:pt x="709" y="73"/>
                                <a:pt x="93" y="0"/>
                              </a:cubicBezTo>
                              <a:cubicBezTo>
                                <a:pt x="91" y="0"/>
                                <a:pt x="89" y="0"/>
                                <a:pt x="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8"/>
                        <p:cNvSpPr/>
                        <p:nvPr/>
                      </p:nvSpPr>
                      <p:spPr>
                        <a:xfrm>
                          <a:off x="1639250" y="1946800"/>
                          <a:ext cx="26025" cy="18050"/>
                        </a:xfrm>
                        <a:custGeom>
                          <a:avLst/>
                          <a:gdLst/>
                          <a:ahLst/>
                          <a:cxnLst/>
                          <a:rect l="l" t="t" r="r" b="b"/>
                          <a:pathLst>
                            <a:path w="1041" h="722" extrusionOk="0">
                              <a:moveTo>
                                <a:pt x="90" y="1"/>
                              </a:moveTo>
                              <a:cubicBezTo>
                                <a:pt x="72" y="1"/>
                                <a:pt x="53" y="7"/>
                                <a:pt x="37" y="20"/>
                              </a:cubicBezTo>
                              <a:cubicBezTo>
                                <a:pt x="5" y="49"/>
                                <a:pt x="1" y="97"/>
                                <a:pt x="29" y="131"/>
                              </a:cubicBezTo>
                              <a:cubicBezTo>
                                <a:pt x="315" y="470"/>
                                <a:pt x="457" y="599"/>
                                <a:pt x="935" y="720"/>
                              </a:cubicBezTo>
                              <a:cubicBezTo>
                                <a:pt x="941" y="722"/>
                                <a:pt x="949" y="722"/>
                                <a:pt x="953" y="722"/>
                              </a:cubicBezTo>
                              <a:cubicBezTo>
                                <a:pt x="989" y="722"/>
                                <a:pt x="1020" y="696"/>
                                <a:pt x="1031" y="662"/>
                              </a:cubicBezTo>
                              <a:cubicBezTo>
                                <a:pt x="1040" y="621"/>
                                <a:pt x="1017" y="578"/>
                                <a:pt x="974" y="568"/>
                              </a:cubicBezTo>
                              <a:cubicBezTo>
                                <a:pt x="550" y="462"/>
                                <a:pt x="432" y="364"/>
                                <a:pt x="148" y="29"/>
                              </a:cubicBezTo>
                              <a:cubicBezTo>
                                <a:pt x="134" y="10"/>
                                <a:pt x="112" y="1"/>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18"/>
                        <p:cNvSpPr/>
                        <p:nvPr/>
                      </p:nvSpPr>
                      <p:spPr>
                        <a:xfrm>
                          <a:off x="1650300" y="1933075"/>
                          <a:ext cx="22325" cy="9225"/>
                        </a:xfrm>
                        <a:custGeom>
                          <a:avLst/>
                          <a:gdLst/>
                          <a:ahLst/>
                          <a:cxnLst/>
                          <a:rect l="l" t="t" r="r" b="b"/>
                          <a:pathLst>
                            <a:path w="893" h="369" extrusionOk="0">
                              <a:moveTo>
                                <a:pt x="168" y="1"/>
                              </a:moveTo>
                              <a:cubicBezTo>
                                <a:pt x="136" y="1"/>
                                <a:pt x="105" y="2"/>
                                <a:pt x="74" y="5"/>
                              </a:cubicBezTo>
                              <a:cubicBezTo>
                                <a:pt x="31" y="9"/>
                                <a:pt x="0" y="48"/>
                                <a:pt x="5" y="90"/>
                              </a:cubicBezTo>
                              <a:cubicBezTo>
                                <a:pt x="7" y="131"/>
                                <a:pt x="42" y="160"/>
                                <a:pt x="83" y="160"/>
                              </a:cubicBezTo>
                              <a:cubicBezTo>
                                <a:pt x="85" y="160"/>
                                <a:pt x="87" y="160"/>
                                <a:pt x="89" y="160"/>
                              </a:cubicBezTo>
                              <a:cubicBezTo>
                                <a:pt x="115" y="158"/>
                                <a:pt x="141" y="157"/>
                                <a:pt x="167" y="157"/>
                              </a:cubicBezTo>
                              <a:cubicBezTo>
                                <a:pt x="378" y="157"/>
                                <a:pt x="590" y="226"/>
                                <a:pt x="759" y="352"/>
                              </a:cubicBezTo>
                              <a:cubicBezTo>
                                <a:pt x="771" y="362"/>
                                <a:pt x="789" y="368"/>
                                <a:pt x="805" y="368"/>
                              </a:cubicBezTo>
                              <a:cubicBezTo>
                                <a:pt x="829" y="368"/>
                                <a:pt x="854" y="356"/>
                                <a:pt x="866" y="336"/>
                              </a:cubicBezTo>
                              <a:cubicBezTo>
                                <a:pt x="892" y="303"/>
                                <a:pt x="886" y="253"/>
                                <a:pt x="851" y="226"/>
                              </a:cubicBezTo>
                              <a:cubicBezTo>
                                <a:pt x="657" y="81"/>
                                <a:pt x="411" y="1"/>
                                <a:pt x="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18"/>
                        <p:cNvSpPr/>
                        <p:nvPr/>
                      </p:nvSpPr>
                      <p:spPr>
                        <a:xfrm>
                          <a:off x="1317275" y="1914450"/>
                          <a:ext cx="38575" cy="32850"/>
                        </a:xfrm>
                        <a:custGeom>
                          <a:avLst/>
                          <a:gdLst/>
                          <a:ahLst/>
                          <a:cxnLst/>
                          <a:rect l="l" t="t" r="r" b="b"/>
                          <a:pathLst>
                            <a:path w="1543" h="1314" extrusionOk="0">
                              <a:moveTo>
                                <a:pt x="1453" y="1"/>
                              </a:moveTo>
                              <a:cubicBezTo>
                                <a:pt x="1424" y="1"/>
                                <a:pt x="1397" y="17"/>
                                <a:pt x="1383" y="44"/>
                              </a:cubicBezTo>
                              <a:cubicBezTo>
                                <a:pt x="1072" y="643"/>
                                <a:pt x="430" y="1160"/>
                                <a:pt x="112" y="1160"/>
                              </a:cubicBezTo>
                              <a:cubicBezTo>
                                <a:pt x="103" y="1160"/>
                                <a:pt x="95" y="1160"/>
                                <a:pt x="87" y="1159"/>
                              </a:cubicBezTo>
                              <a:cubicBezTo>
                                <a:pt x="84" y="1158"/>
                                <a:pt x="81" y="1158"/>
                                <a:pt x="78" y="1158"/>
                              </a:cubicBezTo>
                              <a:cubicBezTo>
                                <a:pt x="39" y="1158"/>
                                <a:pt x="7" y="1192"/>
                                <a:pt x="5" y="1231"/>
                              </a:cubicBezTo>
                              <a:cubicBezTo>
                                <a:pt x="0" y="1273"/>
                                <a:pt x="34" y="1310"/>
                                <a:pt x="76" y="1314"/>
                              </a:cubicBezTo>
                              <a:lnTo>
                                <a:pt x="102" y="1314"/>
                              </a:lnTo>
                              <a:cubicBezTo>
                                <a:pt x="508" y="1314"/>
                                <a:pt x="1200" y="732"/>
                                <a:pt x="1522" y="115"/>
                              </a:cubicBezTo>
                              <a:cubicBezTo>
                                <a:pt x="1542" y="76"/>
                                <a:pt x="1527" y="30"/>
                                <a:pt x="1489" y="10"/>
                              </a:cubicBezTo>
                              <a:cubicBezTo>
                                <a:pt x="1477" y="4"/>
                                <a:pt x="1465" y="1"/>
                                <a:pt x="1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18"/>
                        <p:cNvSpPr/>
                        <p:nvPr/>
                      </p:nvSpPr>
                      <p:spPr>
                        <a:xfrm>
                          <a:off x="1318825" y="1909250"/>
                          <a:ext cx="29850" cy="16200"/>
                        </a:xfrm>
                        <a:custGeom>
                          <a:avLst/>
                          <a:gdLst/>
                          <a:ahLst/>
                          <a:cxnLst/>
                          <a:rect l="l" t="t" r="r" b="b"/>
                          <a:pathLst>
                            <a:path w="1194" h="648" extrusionOk="0">
                              <a:moveTo>
                                <a:pt x="1110" y="1"/>
                              </a:moveTo>
                              <a:cubicBezTo>
                                <a:pt x="1105" y="1"/>
                                <a:pt x="1101" y="1"/>
                                <a:pt x="1096" y="2"/>
                              </a:cubicBezTo>
                              <a:cubicBezTo>
                                <a:pt x="705" y="76"/>
                                <a:pt x="340" y="252"/>
                                <a:pt x="37" y="510"/>
                              </a:cubicBezTo>
                              <a:cubicBezTo>
                                <a:pt x="3" y="540"/>
                                <a:pt x="0" y="587"/>
                                <a:pt x="27" y="621"/>
                              </a:cubicBezTo>
                              <a:cubicBezTo>
                                <a:pt x="42" y="639"/>
                                <a:pt x="64" y="648"/>
                                <a:pt x="86" y="648"/>
                              </a:cubicBezTo>
                              <a:cubicBezTo>
                                <a:pt x="104" y="648"/>
                                <a:pt x="121" y="643"/>
                                <a:pt x="136" y="628"/>
                              </a:cubicBezTo>
                              <a:cubicBezTo>
                                <a:pt x="418" y="386"/>
                                <a:pt x="761" y="224"/>
                                <a:pt x="1124" y="156"/>
                              </a:cubicBezTo>
                              <a:cubicBezTo>
                                <a:pt x="1167" y="148"/>
                                <a:pt x="1194" y="107"/>
                                <a:pt x="1186" y="66"/>
                              </a:cubicBezTo>
                              <a:cubicBezTo>
                                <a:pt x="1180" y="27"/>
                                <a:pt x="1147" y="1"/>
                                <a:pt x="1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18"/>
                        <p:cNvSpPr/>
                        <p:nvPr/>
                      </p:nvSpPr>
                      <p:spPr>
                        <a:xfrm>
                          <a:off x="1347325" y="1923500"/>
                          <a:ext cx="14875" cy="27550"/>
                        </a:xfrm>
                        <a:custGeom>
                          <a:avLst/>
                          <a:gdLst/>
                          <a:ahLst/>
                          <a:cxnLst/>
                          <a:rect l="l" t="t" r="r" b="b"/>
                          <a:pathLst>
                            <a:path w="595" h="1102" extrusionOk="0">
                              <a:moveTo>
                                <a:pt x="511" y="0"/>
                              </a:moveTo>
                              <a:cubicBezTo>
                                <a:pt x="470" y="0"/>
                                <a:pt x="438" y="33"/>
                                <a:pt x="435" y="73"/>
                              </a:cubicBezTo>
                              <a:cubicBezTo>
                                <a:pt x="401" y="469"/>
                                <a:pt x="324" y="772"/>
                                <a:pt x="46" y="956"/>
                              </a:cubicBezTo>
                              <a:cubicBezTo>
                                <a:pt x="9" y="981"/>
                                <a:pt x="1" y="1030"/>
                                <a:pt x="24" y="1066"/>
                              </a:cubicBezTo>
                              <a:cubicBezTo>
                                <a:pt x="39" y="1088"/>
                                <a:pt x="64" y="1101"/>
                                <a:pt x="89" y="1101"/>
                              </a:cubicBezTo>
                              <a:cubicBezTo>
                                <a:pt x="104" y="1101"/>
                                <a:pt x="119" y="1095"/>
                                <a:pt x="135" y="1086"/>
                              </a:cubicBezTo>
                              <a:cubicBezTo>
                                <a:pt x="482" y="853"/>
                                <a:pt x="560" y="467"/>
                                <a:pt x="591" y="85"/>
                              </a:cubicBezTo>
                              <a:cubicBezTo>
                                <a:pt x="594" y="41"/>
                                <a:pt x="562" y="4"/>
                                <a:pt x="519" y="1"/>
                              </a:cubicBezTo>
                              <a:cubicBezTo>
                                <a:pt x="516" y="0"/>
                                <a:pt x="514" y="0"/>
                                <a:pt x="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18"/>
                        <p:cNvSpPr/>
                        <p:nvPr/>
                      </p:nvSpPr>
                      <p:spPr>
                        <a:xfrm>
                          <a:off x="1386475" y="1918750"/>
                          <a:ext cx="24375" cy="43225"/>
                        </a:xfrm>
                        <a:custGeom>
                          <a:avLst/>
                          <a:gdLst/>
                          <a:ahLst/>
                          <a:cxnLst/>
                          <a:rect l="l" t="t" r="r" b="b"/>
                          <a:pathLst>
                            <a:path w="975" h="1729" extrusionOk="0">
                              <a:moveTo>
                                <a:pt x="87" y="0"/>
                              </a:moveTo>
                              <a:cubicBezTo>
                                <a:pt x="66" y="0"/>
                                <a:pt x="45" y="9"/>
                                <a:pt x="30" y="25"/>
                              </a:cubicBezTo>
                              <a:cubicBezTo>
                                <a:pt x="0" y="56"/>
                                <a:pt x="0" y="107"/>
                                <a:pt x="31" y="136"/>
                              </a:cubicBezTo>
                              <a:cubicBezTo>
                                <a:pt x="455" y="539"/>
                                <a:pt x="731" y="1080"/>
                                <a:pt x="812" y="1660"/>
                              </a:cubicBezTo>
                              <a:cubicBezTo>
                                <a:pt x="818" y="1699"/>
                                <a:pt x="851" y="1727"/>
                                <a:pt x="889" y="1727"/>
                              </a:cubicBezTo>
                              <a:cubicBezTo>
                                <a:pt x="894" y="1727"/>
                                <a:pt x="898" y="1727"/>
                                <a:pt x="903" y="1728"/>
                              </a:cubicBezTo>
                              <a:cubicBezTo>
                                <a:pt x="945" y="1721"/>
                                <a:pt x="975" y="1683"/>
                                <a:pt x="969" y="1640"/>
                              </a:cubicBezTo>
                              <a:cubicBezTo>
                                <a:pt x="882" y="1025"/>
                                <a:pt x="589" y="451"/>
                                <a:pt x="140" y="22"/>
                              </a:cubicBezTo>
                              <a:cubicBezTo>
                                <a:pt x="125" y="7"/>
                                <a:pt x="106" y="0"/>
                                <a:pt x="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18"/>
                        <p:cNvSpPr/>
                        <p:nvPr/>
                      </p:nvSpPr>
                      <p:spPr>
                        <a:xfrm>
                          <a:off x="1397900" y="1921750"/>
                          <a:ext cx="15725" cy="19000"/>
                        </a:xfrm>
                        <a:custGeom>
                          <a:avLst/>
                          <a:gdLst/>
                          <a:ahLst/>
                          <a:cxnLst/>
                          <a:rect l="l" t="t" r="r" b="b"/>
                          <a:pathLst>
                            <a:path w="629" h="760" extrusionOk="0">
                              <a:moveTo>
                                <a:pt x="91" y="1"/>
                              </a:moveTo>
                              <a:cubicBezTo>
                                <a:pt x="65" y="1"/>
                                <a:pt x="39" y="14"/>
                                <a:pt x="25" y="38"/>
                              </a:cubicBezTo>
                              <a:cubicBezTo>
                                <a:pt x="1" y="72"/>
                                <a:pt x="13" y="122"/>
                                <a:pt x="50" y="145"/>
                              </a:cubicBezTo>
                              <a:cubicBezTo>
                                <a:pt x="251" y="272"/>
                                <a:pt x="404" y="474"/>
                                <a:pt x="468" y="703"/>
                              </a:cubicBezTo>
                              <a:cubicBezTo>
                                <a:pt x="480" y="737"/>
                                <a:pt x="511" y="759"/>
                                <a:pt x="543" y="759"/>
                              </a:cubicBezTo>
                              <a:cubicBezTo>
                                <a:pt x="552" y="759"/>
                                <a:pt x="559" y="758"/>
                                <a:pt x="564" y="756"/>
                              </a:cubicBezTo>
                              <a:cubicBezTo>
                                <a:pt x="605" y="744"/>
                                <a:pt x="629" y="700"/>
                                <a:pt x="618" y="660"/>
                              </a:cubicBezTo>
                              <a:cubicBezTo>
                                <a:pt x="542" y="396"/>
                                <a:pt x="364" y="159"/>
                                <a:pt x="132" y="13"/>
                              </a:cubicBezTo>
                              <a:cubicBezTo>
                                <a:pt x="120" y="5"/>
                                <a:pt x="106"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7" name="Google Shape;1817;p18"/>
                        <p:cNvGrpSpPr/>
                        <p:nvPr/>
                      </p:nvGrpSpPr>
                      <p:grpSpPr>
                        <a:xfrm>
                          <a:off x="1292975" y="1726175"/>
                          <a:ext cx="409225" cy="286650"/>
                          <a:chOff x="1292975" y="1726175"/>
                          <a:chExt cx="409225" cy="286650"/>
                        </a:xfrm>
                      </p:grpSpPr>
                      <p:sp>
                        <p:nvSpPr>
                          <p:cNvPr id="1818" name="Google Shape;1818;p18"/>
                          <p:cNvSpPr/>
                          <p:nvPr/>
                        </p:nvSpPr>
                        <p:spPr>
                          <a:xfrm>
                            <a:off x="1518425" y="1836675"/>
                            <a:ext cx="183775" cy="176150"/>
                          </a:xfrm>
                          <a:custGeom>
                            <a:avLst/>
                            <a:gdLst/>
                            <a:ahLst/>
                            <a:cxnLst/>
                            <a:rect l="l" t="t" r="r" b="b"/>
                            <a:pathLst>
                              <a:path w="7351" h="7046" extrusionOk="0">
                                <a:moveTo>
                                  <a:pt x="4460" y="1905"/>
                                </a:moveTo>
                                <a:cubicBezTo>
                                  <a:pt x="4469" y="1972"/>
                                  <a:pt x="4482" y="2041"/>
                                  <a:pt x="4501" y="2109"/>
                                </a:cubicBezTo>
                                <a:cubicBezTo>
                                  <a:pt x="4565" y="2326"/>
                                  <a:pt x="4523" y="2427"/>
                                  <a:pt x="4489" y="2453"/>
                                </a:cubicBezTo>
                                <a:cubicBezTo>
                                  <a:pt x="4481" y="2459"/>
                                  <a:pt x="4472" y="2462"/>
                                  <a:pt x="4464" y="2462"/>
                                </a:cubicBezTo>
                                <a:cubicBezTo>
                                  <a:pt x="4452" y="2462"/>
                                  <a:pt x="4440" y="2457"/>
                                  <a:pt x="4432" y="2452"/>
                                </a:cubicBezTo>
                                <a:cubicBezTo>
                                  <a:pt x="4380" y="2419"/>
                                  <a:pt x="4343" y="2322"/>
                                  <a:pt x="4374" y="2178"/>
                                </a:cubicBezTo>
                                <a:cubicBezTo>
                                  <a:pt x="4395" y="2091"/>
                                  <a:pt x="4424" y="2000"/>
                                  <a:pt x="4460" y="1905"/>
                                </a:cubicBezTo>
                                <a:close/>
                                <a:moveTo>
                                  <a:pt x="2470" y="2623"/>
                                </a:moveTo>
                                <a:lnTo>
                                  <a:pt x="2470" y="2623"/>
                                </a:lnTo>
                                <a:cubicBezTo>
                                  <a:pt x="2500" y="2639"/>
                                  <a:pt x="2529" y="2654"/>
                                  <a:pt x="2557" y="2669"/>
                                </a:cubicBezTo>
                                <a:cubicBezTo>
                                  <a:pt x="2956" y="2859"/>
                                  <a:pt x="2995" y="2969"/>
                                  <a:pt x="3002" y="2970"/>
                                </a:cubicBezTo>
                                <a:cubicBezTo>
                                  <a:pt x="2998" y="2974"/>
                                  <a:pt x="2985" y="2978"/>
                                  <a:pt x="2964" y="2978"/>
                                </a:cubicBezTo>
                                <a:cubicBezTo>
                                  <a:pt x="2950" y="2978"/>
                                  <a:pt x="2932" y="2976"/>
                                  <a:pt x="2910" y="2970"/>
                                </a:cubicBezTo>
                                <a:cubicBezTo>
                                  <a:pt x="2721" y="2924"/>
                                  <a:pt x="2596" y="2780"/>
                                  <a:pt x="2470" y="2623"/>
                                </a:cubicBezTo>
                                <a:close/>
                                <a:moveTo>
                                  <a:pt x="5609" y="3332"/>
                                </a:moveTo>
                                <a:cubicBezTo>
                                  <a:pt x="5698" y="3338"/>
                                  <a:pt x="5785" y="3364"/>
                                  <a:pt x="5878" y="3393"/>
                                </a:cubicBezTo>
                                <a:cubicBezTo>
                                  <a:pt x="5941" y="3413"/>
                                  <a:pt x="6006" y="3434"/>
                                  <a:pt x="6071" y="3446"/>
                                </a:cubicBezTo>
                                <a:cubicBezTo>
                                  <a:pt x="6108" y="3453"/>
                                  <a:pt x="6144" y="3459"/>
                                  <a:pt x="6178" y="3463"/>
                                </a:cubicBezTo>
                                <a:cubicBezTo>
                                  <a:pt x="6136" y="3472"/>
                                  <a:pt x="6093" y="3483"/>
                                  <a:pt x="6052" y="3493"/>
                                </a:cubicBezTo>
                                <a:cubicBezTo>
                                  <a:pt x="5891" y="3532"/>
                                  <a:pt x="5734" y="3569"/>
                                  <a:pt x="5603" y="3569"/>
                                </a:cubicBezTo>
                                <a:cubicBezTo>
                                  <a:pt x="5486" y="3569"/>
                                  <a:pt x="5389" y="3539"/>
                                  <a:pt x="5331" y="3452"/>
                                </a:cubicBezTo>
                                <a:cubicBezTo>
                                  <a:pt x="5321" y="3438"/>
                                  <a:pt x="5324" y="3435"/>
                                  <a:pt x="5325" y="3434"/>
                                </a:cubicBezTo>
                                <a:cubicBezTo>
                                  <a:pt x="5355" y="3382"/>
                                  <a:pt x="5528" y="3333"/>
                                  <a:pt x="5600" y="3333"/>
                                </a:cubicBezTo>
                                <a:cubicBezTo>
                                  <a:pt x="5605" y="3333"/>
                                  <a:pt x="5607" y="3333"/>
                                  <a:pt x="5609" y="3332"/>
                                </a:cubicBezTo>
                                <a:close/>
                                <a:moveTo>
                                  <a:pt x="3024" y="4367"/>
                                </a:moveTo>
                                <a:cubicBezTo>
                                  <a:pt x="3035" y="4367"/>
                                  <a:pt x="3043" y="4369"/>
                                  <a:pt x="3051" y="4373"/>
                                </a:cubicBezTo>
                                <a:cubicBezTo>
                                  <a:pt x="3066" y="4376"/>
                                  <a:pt x="3088" y="4397"/>
                                  <a:pt x="3091" y="4428"/>
                                </a:cubicBezTo>
                                <a:cubicBezTo>
                                  <a:pt x="3094" y="4454"/>
                                  <a:pt x="3083" y="4549"/>
                                  <a:pt x="2862" y="4682"/>
                                </a:cubicBezTo>
                                <a:cubicBezTo>
                                  <a:pt x="2751" y="4748"/>
                                  <a:pt x="2651" y="4818"/>
                                  <a:pt x="2562" y="4890"/>
                                </a:cubicBezTo>
                                <a:cubicBezTo>
                                  <a:pt x="2591" y="4852"/>
                                  <a:pt x="2621" y="4805"/>
                                  <a:pt x="2653" y="4756"/>
                                </a:cubicBezTo>
                                <a:cubicBezTo>
                                  <a:pt x="2757" y="4598"/>
                                  <a:pt x="2910" y="4367"/>
                                  <a:pt x="3024" y="4367"/>
                                </a:cubicBezTo>
                                <a:close/>
                                <a:moveTo>
                                  <a:pt x="4507" y="4630"/>
                                </a:moveTo>
                                <a:cubicBezTo>
                                  <a:pt x="4537" y="4655"/>
                                  <a:pt x="4582" y="4772"/>
                                  <a:pt x="4619" y="4867"/>
                                </a:cubicBezTo>
                                <a:cubicBezTo>
                                  <a:pt x="4630" y="4886"/>
                                  <a:pt x="4637" y="4908"/>
                                  <a:pt x="4646" y="4930"/>
                                </a:cubicBezTo>
                                <a:cubicBezTo>
                                  <a:pt x="4563" y="4803"/>
                                  <a:pt x="4486" y="4676"/>
                                  <a:pt x="4497" y="4639"/>
                                </a:cubicBezTo>
                                <a:cubicBezTo>
                                  <a:pt x="4501" y="4633"/>
                                  <a:pt x="4506" y="4632"/>
                                  <a:pt x="4507" y="4630"/>
                                </a:cubicBezTo>
                                <a:close/>
                                <a:moveTo>
                                  <a:pt x="2541" y="157"/>
                                </a:moveTo>
                                <a:cubicBezTo>
                                  <a:pt x="2609" y="157"/>
                                  <a:pt x="2735" y="209"/>
                                  <a:pt x="2801" y="238"/>
                                </a:cubicBezTo>
                                <a:cubicBezTo>
                                  <a:pt x="2996" y="322"/>
                                  <a:pt x="3235" y="347"/>
                                  <a:pt x="3467" y="368"/>
                                </a:cubicBezTo>
                                <a:cubicBezTo>
                                  <a:pt x="3871" y="409"/>
                                  <a:pt x="4250" y="446"/>
                                  <a:pt x="4433" y="765"/>
                                </a:cubicBezTo>
                                <a:cubicBezTo>
                                  <a:pt x="4602" y="1057"/>
                                  <a:pt x="4472" y="1405"/>
                                  <a:pt x="4346" y="1740"/>
                                </a:cubicBezTo>
                                <a:cubicBezTo>
                                  <a:pt x="4294" y="1880"/>
                                  <a:pt x="4246" y="2013"/>
                                  <a:pt x="4218" y="2140"/>
                                </a:cubicBezTo>
                                <a:cubicBezTo>
                                  <a:pt x="4167" y="2373"/>
                                  <a:pt x="4250" y="2521"/>
                                  <a:pt x="4343" y="2580"/>
                                </a:cubicBezTo>
                                <a:cubicBezTo>
                                  <a:pt x="4379" y="2603"/>
                                  <a:pt x="4419" y="2614"/>
                                  <a:pt x="4458" y="2614"/>
                                </a:cubicBezTo>
                                <a:cubicBezTo>
                                  <a:pt x="4500" y="2614"/>
                                  <a:pt x="4542" y="2601"/>
                                  <a:pt x="4578" y="2574"/>
                                </a:cubicBezTo>
                                <a:cubicBezTo>
                                  <a:pt x="4631" y="2534"/>
                                  <a:pt x="4745" y="2404"/>
                                  <a:pt x="4646" y="2063"/>
                                </a:cubicBezTo>
                                <a:cubicBezTo>
                                  <a:pt x="4492" y="1537"/>
                                  <a:pt x="4739" y="1142"/>
                                  <a:pt x="5023" y="948"/>
                                </a:cubicBezTo>
                                <a:cubicBezTo>
                                  <a:pt x="5181" y="838"/>
                                  <a:pt x="5358" y="784"/>
                                  <a:pt x="5532" y="784"/>
                                </a:cubicBezTo>
                                <a:cubicBezTo>
                                  <a:pt x="5707" y="784"/>
                                  <a:pt x="5879" y="839"/>
                                  <a:pt x="6025" y="950"/>
                                </a:cubicBezTo>
                                <a:cubicBezTo>
                                  <a:pt x="6073" y="985"/>
                                  <a:pt x="6117" y="1028"/>
                                  <a:pt x="6163" y="1068"/>
                                </a:cubicBezTo>
                                <a:cubicBezTo>
                                  <a:pt x="6294" y="1185"/>
                                  <a:pt x="6442" y="1320"/>
                                  <a:pt x="6630" y="1320"/>
                                </a:cubicBezTo>
                                <a:cubicBezTo>
                                  <a:pt x="6639" y="1320"/>
                                  <a:pt x="6647" y="1319"/>
                                  <a:pt x="6656" y="1319"/>
                                </a:cubicBezTo>
                                <a:cubicBezTo>
                                  <a:pt x="6693" y="1317"/>
                                  <a:pt x="6731" y="1310"/>
                                  <a:pt x="6770" y="1303"/>
                                </a:cubicBezTo>
                                <a:cubicBezTo>
                                  <a:pt x="6813" y="1295"/>
                                  <a:pt x="6849" y="1289"/>
                                  <a:pt x="6877" y="1289"/>
                                </a:cubicBezTo>
                                <a:cubicBezTo>
                                  <a:pt x="6904" y="1289"/>
                                  <a:pt x="6924" y="1295"/>
                                  <a:pt x="6938" y="1309"/>
                                </a:cubicBezTo>
                                <a:cubicBezTo>
                                  <a:pt x="6969" y="1340"/>
                                  <a:pt x="6954" y="1393"/>
                                  <a:pt x="6916" y="1499"/>
                                </a:cubicBezTo>
                                <a:cubicBezTo>
                                  <a:pt x="6895" y="1552"/>
                                  <a:pt x="6875" y="1610"/>
                                  <a:pt x="6867" y="1666"/>
                                </a:cubicBezTo>
                                <a:cubicBezTo>
                                  <a:pt x="6847" y="1811"/>
                                  <a:pt x="6920" y="1938"/>
                                  <a:pt x="6985" y="2048"/>
                                </a:cubicBezTo>
                                <a:cubicBezTo>
                                  <a:pt x="7003" y="2079"/>
                                  <a:pt x="7019" y="2111"/>
                                  <a:pt x="7037" y="2143"/>
                                </a:cubicBezTo>
                                <a:cubicBezTo>
                                  <a:pt x="7172" y="2410"/>
                                  <a:pt x="7138" y="2729"/>
                                  <a:pt x="6950" y="2977"/>
                                </a:cubicBezTo>
                                <a:cubicBezTo>
                                  <a:pt x="6787" y="3190"/>
                                  <a:pt x="6540" y="3309"/>
                                  <a:pt x="6277" y="3309"/>
                                </a:cubicBezTo>
                                <a:cubicBezTo>
                                  <a:pt x="6218" y="3309"/>
                                  <a:pt x="6159" y="3303"/>
                                  <a:pt x="6099" y="3291"/>
                                </a:cubicBezTo>
                                <a:cubicBezTo>
                                  <a:pt x="6037" y="3280"/>
                                  <a:pt x="5978" y="3261"/>
                                  <a:pt x="5919" y="3243"/>
                                </a:cubicBezTo>
                                <a:cubicBezTo>
                                  <a:pt x="5822" y="3214"/>
                                  <a:pt x="5723" y="3181"/>
                                  <a:pt x="5615" y="3174"/>
                                </a:cubicBezTo>
                                <a:cubicBezTo>
                                  <a:pt x="5611" y="3174"/>
                                  <a:pt x="5608" y="3174"/>
                                  <a:pt x="5604" y="3174"/>
                                </a:cubicBezTo>
                                <a:cubicBezTo>
                                  <a:pt x="5515" y="3174"/>
                                  <a:pt x="5261" y="3220"/>
                                  <a:pt x="5185" y="3351"/>
                                </a:cubicBezTo>
                                <a:cubicBezTo>
                                  <a:pt x="5151" y="3409"/>
                                  <a:pt x="5155" y="3474"/>
                                  <a:pt x="5195" y="3534"/>
                                </a:cubicBezTo>
                                <a:cubicBezTo>
                                  <a:pt x="5291" y="3676"/>
                                  <a:pt x="5432" y="3722"/>
                                  <a:pt x="5594" y="3722"/>
                                </a:cubicBezTo>
                                <a:cubicBezTo>
                                  <a:pt x="5746" y="3722"/>
                                  <a:pt x="5916" y="3681"/>
                                  <a:pt x="6085" y="3642"/>
                                </a:cubicBezTo>
                                <a:cubicBezTo>
                                  <a:pt x="6276" y="3597"/>
                                  <a:pt x="6437" y="3564"/>
                                  <a:pt x="6568" y="3564"/>
                                </a:cubicBezTo>
                                <a:cubicBezTo>
                                  <a:pt x="6744" y="3564"/>
                                  <a:pt x="6866" y="3623"/>
                                  <a:pt x="6937" y="3796"/>
                                </a:cubicBezTo>
                                <a:cubicBezTo>
                                  <a:pt x="6994" y="3933"/>
                                  <a:pt x="6937" y="4093"/>
                                  <a:pt x="6878" y="4261"/>
                                </a:cubicBezTo>
                                <a:cubicBezTo>
                                  <a:pt x="6813" y="4440"/>
                                  <a:pt x="6746" y="4626"/>
                                  <a:pt x="6808" y="4815"/>
                                </a:cubicBezTo>
                                <a:lnTo>
                                  <a:pt x="6819" y="4849"/>
                                </a:lnTo>
                                <a:cubicBezTo>
                                  <a:pt x="6850" y="4945"/>
                                  <a:pt x="6850" y="4945"/>
                                  <a:pt x="6788" y="4985"/>
                                </a:cubicBezTo>
                                <a:cubicBezTo>
                                  <a:pt x="6697" y="5041"/>
                                  <a:pt x="6599" y="5150"/>
                                  <a:pt x="6486" y="5277"/>
                                </a:cubicBezTo>
                                <a:cubicBezTo>
                                  <a:pt x="6265" y="5524"/>
                                  <a:pt x="5991" y="5831"/>
                                  <a:pt x="5687" y="5831"/>
                                </a:cubicBezTo>
                                <a:lnTo>
                                  <a:pt x="5680" y="5831"/>
                                </a:lnTo>
                                <a:cubicBezTo>
                                  <a:pt x="5506" y="5830"/>
                                  <a:pt x="5327" y="5720"/>
                                  <a:pt x="5150" y="5511"/>
                                </a:cubicBezTo>
                                <a:cubicBezTo>
                                  <a:pt x="4949" y="5268"/>
                                  <a:pt x="4839" y="5001"/>
                                  <a:pt x="4763" y="4805"/>
                                </a:cubicBezTo>
                                <a:cubicBezTo>
                                  <a:pt x="4686" y="4620"/>
                                  <a:pt x="4639" y="4497"/>
                                  <a:pt x="4538" y="4472"/>
                                </a:cubicBezTo>
                                <a:cubicBezTo>
                                  <a:pt x="4528" y="4470"/>
                                  <a:pt x="4518" y="4469"/>
                                  <a:pt x="4508" y="4469"/>
                                </a:cubicBezTo>
                                <a:cubicBezTo>
                                  <a:pt x="4469" y="4469"/>
                                  <a:pt x="4429" y="4485"/>
                                  <a:pt x="4390" y="4517"/>
                                </a:cubicBezTo>
                                <a:cubicBezTo>
                                  <a:pt x="4250" y="4638"/>
                                  <a:pt x="4413" y="4871"/>
                                  <a:pt x="4637" y="5199"/>
                                </a:cubicBezTo>
                                <a:cubicBezTo>
                                  <a:pt x="4786" y="5416"/>
                                  <a:pt x="4956" y="5661"/>
                                  <a:pt x="4969" y="5804"/>
                                </a:cubicBezTo>
                                <a:cubicBezTo>
                                  <a:pt x="4978" y="5897"/>
                                  <a:pt x="4956" y="5999"/>
                                  <a:pt x="4904" y="6101"/>
                                </a:cubicBezTo>
                                <a:cubicBezTo>
                                  <a:pt x="4826" y="6259"/>
                                  <a:pt x="4681" y="6407"/>
                                  <a:pt x="4497" y="6516"/>
                                </a:cubicBezTo>
                                <a:cubicBezTo>
                                  <a:pt x="4294" y="6638"/>
                                  <a:pt x="4052" y="6701"/>
                                  <a:pt x="3808" y="6701"/>
                                </a:cubicBezTo>
                                <a:cubicBezTo>
                                  <a:pt x="3758" y="6701"/>
                                  <a:pt x="3709" y="6699"/>
                                  <a:pt x="3659" y="6694"/>
                                </a:cubicBezTo>
                                <a:cubicBezTo>
                                  <a:pt x="3613" y="6689"/>
                                  <a:pt x="3572" y="6686"/>
                                  <a:pt x="3535" y="6686"/>
                                </a:cubicBezTo>
                                <a:cubicBezTo>
                                  <a:pt x="3305" y="6686"/>
                                  <a:pt x="3246" y="6775"/>
                                  <a:pt x="3207" y="6865"/>
                                </a:cubicBezTo>
                                <a:cubicBezTo>
                                  <a:pt x="3206" y="6869"/>
                                  <a:pt x="3206" y="6871"/>
                                  <a:pt x="3204" y="6875"/>
                                </a:cubicBezTo>
                                <a:cubicBezTo>
                                  <a:pt x="3193" y="6856"/>
                                  <a:pt x="3179" y="6827"/>
                                  <a:pt x="3172" y="6810"/>
                                </a:cubicBezTo>
                                <a:lnTo>
                                  <a:pt x="3165" y="6795"/>
                                </a:lnTo>
                                <a:cubicBezTo>
                                  <a:pt x="3095" y="6643"/>
                                  <a:pt x="2942" y="6580"/>
                                  <a:pt x="2806" y="6521"/>
                                </a:cubicBezTo>
                                <a:cubicBezTo>
                                  <a:pt x="2769" y="6503"/>
                                  <a:pt x="2729" y="6488"/>
                                  <a:pt x="2695" y="6471"/>
                                </a:cubicBezTo>
                                <a:cubicBezTo>
                                  <a:pt x="2395" y="6321"/>
                                  <a:pt x="2218" y="6079"/>
                                  <a:pt x="2209" y="5809"/>
                                </a:cubicBezTo>
                                <a:cubicBezTo>
                                  <a:pt x="2197" y="5459"/>
                                  <a:pt x="2459" y="5106"/>
                                  <a:pt x="2943" y="4816"/>
                                </a:cubicBezTo>
                                <a:cubicBezTo>
                                  <a:pt x="3213" y="4655"/>
                                  <a:pt x="3258" y="4509"/>
                                  <a:pt x="3249" y="4413"/>
                                </a:cubicBezTo>
                                <a:cubicBezTo>
                                  <a:pt x="3238" y="4316"/>
                                  <a:pt x="3169" y="4249"/>
                                  <a:pt x="3104" y="4226"/>
                                </a:cubicBezTo>
                                <a:cubicBezTo>
                                  <a:pt x="3076" y="4214"/>
                                  <a:pt x="3049" y="4211"/>
                                  <a:pt x="3023" y="4211"/>
                                </a:cubicBezTo>
                                <a:cubicBezTo>
                                  <a:pt x="2828" y="4211"/>
                                  <a:pt x="2661" y="4462"/>
                                  <a:pt x="2521" y="4670"/>
                                </a:cubicBezTo>
                                <a:cubicBezTo>
                                  <a:pt x="2470" y="4747"/>
                                  <a:pt x="2423" y="4821"/>
                                  <a:pt x="2386" y="4858"/>
                                </a:cubicBezTo>
                                <a:cubicBezTo>
                                  <a:pt x="2255" y="4995"/>
                                  <a:pt x="2069" y="5070"/>
                                  <a:pt x="1865" y="5070"/>
                                </a:cubicBezTo>
                                <a:cubicBezTo>
                                  <a:pt x="1844" y="5070"/>
                                  <a:pt x="1822" y="5069"/>
                                  <a:pt x="1800" y="5067"/>
                                </a:cubicBezTo>
                                <a:cubicBezTo>
                                  <a:pt x="1485" y="5039"/>
                                  <a:pt x="1175" y="4836"/>
                                  <a:pt x="953" y="4509"/>
                                </a:cubicBezTo>
                                <a:cubicBezTo>
                                  <a:pt x="931" y="4478"/>
                                  <a:pt x="909" y="4443"/>
                                  <a:pt x="887" y="4410"/>
                                </a:cubicBezTo>
                                <a:cubicBezTo>
                                  <a:pt x="750" y="4197"/>
                                  <a:pt x="595" y="3957"/>
                                  <a:pt x="326" y="3929"/>
                                </a:cubicBezTo>
                                <a:cubicBezTo>
                                  <a:pt x="234" y="3918"/>
                                  <a:pt x="196" y="3904"/>
                                  <a:pt x="181" y="3895"/>
                                </a:cubicBezTo>
                                <a:cubicBezTo>
                                  <a:pt x="190" y="3875"/>
                                  <a:pt x="230" y="3828"/>
                                  <a:pt x="358" y="3741"/>
                                </a:cubicBezTo>
                                <a:cubicBezTo>
                                  <a:pt x="562" y="3602"/>
                                  <a:pt x="611" y="3351"/>
                                  <a:pt x="654" y="3130"/>
                                </a:cubicBezTo>
                                <a:lnTo>
                                  <a:pt x="674" y="3031"/>
                                </a:lnTo>
                                <a:cubicBezTo>
                                  <a:pt x="722" y="2802"/>
                                  <a:pt x="809" y="2611"/>
                                  <a:pt x="933" y="2464"/>
                                </a:cubicBezTo>
                                <a:cubicBezTo>
                                  <a:pt x="1079" y="2286"/>
                                  <a:pt x="1271" y="2184"/>
                                  <a:pt x="1475" y="2175"/>
                                </a:cubicBezTo>
                                <a:cubicBezTo>
                                  <a:pt x="1485" y="2175"/>
                                  <a:pt x="1495" y="2175"/>
                                  <a:pt x="1506" y="2175"/>
                                </a:cubicBezTo>
                                <a:cubicBezTo>
                                  <a:pt x="1721" y="2175"/>
                                  <a:pt x="1942" y="2278"/>
                                  <a:pt x="2131" y="2468"/>
                                </a:cubicBezTo>
                                <a:cubicBezTo>
                                  <a:pt x="2197" y="2534"/>
                                  <a:pt x="2258" y="2610"/>
                                  <a:pt x="2317" y="2684"/>
                                </a:cubicBezTo>
                                <a:cubicBezTo>
                                  <a:pt x="2463" y="2868"/>
                                  <a:pt x="2615" y="3056"/>
                                  <a:pt x="2869" y="3119"/>
                                </a:cubicBezTo>
                                <a:cubicBezTo>
                                  <a:pt x="2902" y="3128"/>
                                  <a:pt x="2933" y="3132"/>
                                  <a:pt x="2962" y="3132"/>
                                </a:cubicBezTo>
                                <a:cubicBezTo>
                                  <a:pt x="3050" y="3132"/>
                                  <a:pt x="3119" y="3094"/>
                                  <a:pt x="3142" y="3026"/>
                                </a:cubicBezTo>
                                <a:cubicBezTo>
                                  <a:pt x="3193" y="2884"/>
                                  <a:pt x="3017" y="2718"/>
                                  <a:pt x="2620" y="2527"/>
                                </a:cubicBezTo>
                                <a:cubicBezTo>
                                  <a:pt x="2247" y="2348"/>
                                  <a:pt x="1916" y="1936"/>
                                  <a:pt x="1834" y="1546"/>
                                </a:cubicBezTo>
                                <a:cubicBezTo>
                                  <a:pt x="1798" y="1381"/>
                                  <a:pt x="1791" y="1140"/>
                                  <a:pt x="1959" y="941"/>
                                </a:cubicBezTo>
                                <a:cubicBezTo>
                                  <a:pt x="2010" y="880"/>
                                  <a:pt x="2073" y="828"/>
                                  <a:pt x="2142" y="771"/>
                                </a:cubicBezTo>
                                <a:cubicBezTo>
                                  <a:pt x="2292" y="647"/>
                                  <a:pt x="2447" y="520"/>
                                  <a:pt x="2461" y="312"/>
                                </a:cubicBezTo>
                                <a:cubicBezTo>
                                  <a:pt x="2469" y="202"/>
                                  <a:pt x="2493" y="173"/>
                                  <a:pt x="2507" y="164"/>
                                </a:cubicBezTo>
                                <a:cubicBezTo>
                                  <a:pt x="2515" y="159"/>
                                  <a:pt x="2527" y="157"/>
                                  <a:pt x="2541" y="157"/>
                                </a:cubicBezTo>
                                <a:close/>
                                <a:moveTo>
                                  <a:pt x="2553" y="1"/>
                                </a:moveTo>
                                <a:cubicBezTo>
                                  <a:pt x="2511" y="1"/>
                                  <a:pt x="2472" y="10"/>
                                  <a:pt x="2436" y="31"/>
                                </a:cubicBezTo>
                                <a:cubicBezTo>
                                  <a:pt x="2340" y="89"/>
                                  <a:pt x="2321" y="211"/>
                                  <a:pt x="2315" y="300"/>
                                </a:cubicBezTo>
                                <a:cubicBezTo>
                                  <a:pt x="2306" y="443"/>
                                  <a:pt x="2185" y="543"/>
                                  <a:pt x="2054" y="651"/>
                                </a:cubicBezTo>
                                <a:cubicBezTo>
                                  <a:pt x="1983" y="709"/>
                                  <a:pt x="1909" y="769"/>
                                  <a:pt x="1850" y="839"/>
                                </a:cubicBezTo>
                                <a:cubicBezTo>
                                  <a:pt x="1685" y="1037"/>
                                  <a:pt x="1631" y="1292"/>
                                  <a:pt x="1692" y="1580"/>
                                </a:cubicBezTo>
                                <a:cubicBezTo>
                                  <a:pt x="1730" y="1768"/>
                                  <a:pt x="1819" y="1957"/>
                                  <a:pt x="1942" y="2128"/>
                                </a:cubicBezTo>
                                <a:cubicBezTo>
                                  <a:pt x="1804" y="2056"/>
                                  <a:pt x="1659" y="2019"/>
                                  <a:pt x="1516" y="2019"/>
                                </a:cubicBezTo>
                                <a:cubicBezTo>
                                  <a:pt x="1503" y="2019"/>
                                  <a:pt x="1489" y="2020"/>
                                  <a:pt x="1476" y="2020"/>
                                </a:cubicBezTo>
                                <a:cubicBezTo>
                                  <a:pt x="1227" y="2032"/>
                                  <a:pt x="993" y="2153"/>
                                  <a:pt x="821" y="2365"/>
                                </a:cubicBezTo>
                                <a:cubicBezTo>
                                  <a:pt x="680" y="2530"/>
                                  <a:pt x="583" y="2743"/>
                                  <a:pt x="527" y="3003"/>
                                </a:cubicBezTo>
                                <a:lnTo>
                                  <a:pt x="506" y="3099"/>
                                </a:lnTo>
                                <a:cubicBezTo>
                                  <a:pt x="466" y="3301"/>
                                  <a:pt x="425" y="3509"/>
                                  <a:pt x="276" y="3611"/>
                                </a:cubicBezTo>
                                <a:cubicBezTo>
                                  <a:pt x="129" y="3709"/>
                                  <a:pt x="1" y="3815"/>
                                  <a:pt x="29" y="3932"/>
                                </a:cubicBezTo>
                                <a:cubicBezTo>
                                  <a:pt x="54" y="4039"/>
                                  <a:pt x="193" y="4069"/>
                                  <a:pt x="311" y="4081"/>
                                </a:cubicBezTo>
                                <a:cubicBezTo>
                                  <a:pt x="506" y="4103"/>
                                  <a:pt x="636" y="4301"/>
                                  <a:pt x="760" y="4493"/>
                                </a:cubicBezTo>
                                <a:cubicBezTo>
                                  <a:pt x="784" y="4528"/>
                                  <a:pt x="806" y="4564"/>
                                  <a:pt x="828" y="4596"/>
                                </a:cubicBezTo>
                                <a:cubicBezTo>
                                  <a:pt x="1075" y="4963"/>
                                  <a:pt x="1428" y="5191"/>
                                  <a:pt x="1791" y="5221"/>
                                </a:cubicBezTo>
                                <a:cubicBezTo>
                                  <a:pt x="1818" y="5223"/>
                                  <a:pt x="1846" y="5225"/>
                                  <a:pt x="1872" y="5225"/>
                                </a:cubicBezTo>
                                <a:cubicBezTo>
                                  <a:pt x="2049" y="5225"/>
                                  <a:pt x="2217" y="5175"/>
                                  <a:pt x="2357" y="5085"/>
                                </a:cubicBezTo>
                                <a:lnTo>
                                  <a:pt x="2357" y="5085"/>
                                </a:lnTo>
                                <a:cubicBezTo>
                                  <a:pt x="2151" y="5314"/>
                                  <a:pt x="2046" y="5564"/>
                                  <a:pt x="2055" y="5815"/>
                                </a:cubicBezTo>
                                <a:cubicBezTo>
                                  <a:pt x="2067" y="6144"/>
                                  <a:pt x="2275" y="6434"/>
                                  <a:pt x="2625" y="6611"/>
                                </a:cubicBezTo>
                                <a:cubicBezTo>
                                  <a:pt x="2665" y="6629"/>
                                  <a:pt x="2705" y="6648"/>
                                  <a:pt x="2747" y="6664"/>
                                </a:cubicBezTo>
                                <a:cubicBezTo>
                                  <a:pt x="2866" y="6716"/>
                                  <a:pt x="2980" y="6766"/>
                                  <a:pt x="3030" y="6875"/>
                                </a:cubicBezTo>
                                <a:cubicBezTo>
                                  <a:pt x="3057" y="6931"/>
                                  <a:pt x="3105" y="7045"/>
                                  <a:pt x="3204" y="7045"/>
                                </a:cubicBezTo>
                                <a:cubicBezTo>
                                  <a:pt x="3216" y="7045"/>
                                  <a:pt x="3231" y="7042"/>
                                  <a:pt x="3252" y="7039"/>
                                </a:cubicBezTo>
                                <a:cubicBezTo>
                                  <a:pt x="3318" y="7019"/>
                                  <a:pt x="3342" y="6964"/>
                                  <a:pt x="3357" y="6928"/>
                                </a:cubicBezTo>
                                <a:cubicBezTo>
                                  <a:pt x="3374" y="6888"/>
                                  <a:pt x="3393" y="6844"/>
                                  <a:pt x="3540" y="6844"/>
                                </a:cubicBezTo>
                                <a:cubicBezTo>
                                  <a:pt x="3571" y="6844"/>
                                  <a:pt x="3607" y="6846"/>
                                  <a:pt x="3650" y="6850"/>
                                </a:cubicBezTo>
                                <a:cubicBezTo>
                                  <a:pt x="3706" y="6856"/>
                                  <a:pt x="3762" y="6859"/>
                                  <a:pt x="3818" y="6859"/>
                                </a:cubicBezTo>
                                <a:cubicBezTo>
                                  <a:pt x="4089" y="6859"/>
                                  <a:pt x="4356" y="6788"/>
                                  <a:pt x="4582" y="6654"/>
                                </a:cubicBezTo>
                                <a:cubicBezTo>
                                  <a:pt x="4794" y="6530"/>
                                  <a:pt x="4959" y="6360"/>
                                  <a:pt x="5052" y="6174"/>
                                </a:cubicBezTo>
                                <a:cubicBezTo>
                                  <a:pt x="5116" y="6045"/>
                                  <a:pt x="5144" y="5912"/>
                                  <a:pt x="5133" y="5790"/>
                                </a:cubicBezTo>
                                <a:cubicBezTo>
                                  <a:pt x="5132" y="5760"/>
                                  <a:pt x="5123" y="5728"/>
                                  <a:pt x="5113" y="5695"/>
                                </a:cubicBezTo>
                                <a:lnTo>
                                  <a:pt x="5113" y="5695"/>
                                </a:lnTo>
                                <a:cubicBezTo>
                                  <a:pt x="5297" y="5889"/>
                                  <a:pt x="5491" y="5986"/>
                                  <a:pt x="5687" y="5991"/>
                                </a:cubicBezTo>
                                <a:lnTo>
                                  <a:pt x="5696" y="5991"/>
                                </a:lnTo>
                                <a:cubicBezTo>
                                  <a:pt x="6071" y="5991"/>
                                  <a:pt x="6370" y="5654"/>
                                  <a:pt x="6612" y="5383"/>
                                </a:cubicBezTo>
                                <a:cubicBezTo>
                                  <a:pt x="6714" y="5270"/>
                                  <a:pt x="6807" y="5163"/>
                                  <a:pt x="6879" y="5119"/>
                                </a:cubicBezTo>
                                <a:cubicBezTo>
                                  <a:pt x="7039" y="5019"/>
                                  <a:pt x="7022" y="4937"/>
                                  <a:pt x="6978" y="4803"/>
                                </a:cubicBezTo>
                                <a:lnTo>
                                  <a:pt x="6966" y="4771"/>
                                </a:lnTo>
                                <a:cubicBezTo>
                                  <a:pt x="6922" y="4630"/>
                                  <a:pt x="6978" y="4478"/>
                                  <a:pt x="7034" y="4316"/>
                                </a:cubicBezTo>
                                <a:cubicBezTo>
                                  <a:pt x="7102" y="4128"/>
                                  <a:pt x="7172" y="3932"/>
                                  <a:pt x="7092" y="3738"/>
                                </a:cubicBezTo>
                                <a:cubicBezTo>
                                  <a:pt x="6996" y="3502"/>
                                  <a:pt x="6824" y="3421"/>
                                  <a:pt x="6627" y="3409"/>
                                </a:cubicBezTo>
                                <a:cubicBezTo>
                                  <a:pt x="6805" y="3347"/>
                                  <a:pt x="6965" y="3232"/>
                                  <a:pt x="7084" y="3075"/>
                                </a:cubicBezTo>
                                <a:cubicBezTo>
                                  <a:pt x="7312" y="2780"/>
                                  <a:pt x="7350" y="2397"/>
                                  <a:pt x="7188" y="2075"/>
                                </a:cubicBezTo>
                                <a:cubicBezTo>
                                  <a:pt x="7170" y="2040"/>
                                  <a:pt x="7151" y="2004"/>
                                  <a:pt x="7130" y="1972"/>
                                </a:cubicBezTo>
                                <a:cubicBezTo>
                                  <a:pt x="7073" y="1871"/>
                                  <a:pt x="7019" y="1780"/>
                                  <a:pt x="7033" y="1687"/>
                                </a:cubicBezTo>
                                <a:cubicBezTo>
                                  <a:pt x="7039" y="1647"/>
                                  <a:pt x="7056" y="1598"/>
                                  <a:pt x="7073" y="1552"/>
                                </a:cubicBezTo>
                                <a:cubicBezTo>
                                  <a:pt x="7114" y="1441"/>
                                  <a:pt x="7166" y="1304"/>
                                  <a:pt x="7058" y="1198"/>
                                </a:cubicBezTo>
                                <a:cubicBezTo>
                                  <a:pt x="7007" y="1147"/>
                                  <a:pt x="6946" y="1133"/>
                                  <a:pt x="6886" y="1133"/>
                                </a:cubicBezTo>
                                <a:cubicBezTo>
                                  <a:pt x="6840" y="1133"/>
                                  <a:pt x="6794" y="1141"/>
                                  <a:pt x="6752" y="1149"/>
                                </a:cubicBezTo>
                                <a:cubicBezTo>
                                  <a:pt x="6721" y="1156"/>
                                  <a:pt x="6687" y="1162"/>
                                  <a:pt x="6658" y="1164"/>
                                </a:cubicBezTo>
                                <a:cubicBezTo>
                                  <a:pt x="6654" y="1164"/>
                                  <a:pt x="6650" y="1164"/>
                                  <a:pt x="6646" y="1164"/>
                                </a:cubicBezTo>
                                <a:cubicBezTo>
                                  <a:pt x="6511" y="1164"/>
                                  <a:pt x="6400" y="1063"/>
                                  <a:pt x="6279" y="954"/>
                                </a:cubicBezTo>
                                <a:cubicBezTo>
                                  <a:pt x="6229" y="910"/>
                                  <a:pt x="6179" y="865"/>
                                  <a:pt x="6130" y="827"/>
                                </a:cubicBezTo>
                                <a:cubicBezTo>
                                  <a:pt x="5955" y="695"/>
                                  <a:pt x="5751" y="629"/>
                                  <a:pt x="5543" y="629"/>
                                </a:cubicBezTo>
                                <a:cubicBezTo>
                                  <a:pt x="5338" y="629"/>
                                  <a:pt x="5130" y="693"/>
                                  <a:pt x="4944" y="821"/>
                                </a:cubicBezTo>
                                <a:cubicBezTo>
                                  <a:pt x="4841" y="891"/>
                                  <a:pt x="4752" y="976"/>
                                  <a:pt x="4680" y="1072"/>
                                </a:cubicBezTo>
                                <a:cubicBezTo>
                                  <a:pt x="4678" y="941"/>
                                  <a:pt x="4652" y="809"/>
                                  <a:pt x="4579" y="687"/>
                                </a:cubicBezTo>
                                <a:cubicBezTo>
                                  <a:pt x="4355" y="297"/>
                                  <a:pt x="3918" y="254"/>
                                  <a:pt x="3494" y="211"/>
                                </a:cubicBezTo>
                                <a:cubicBezTo>
                                  <a:pt x="3265" y="189"/>
                                  <a:pt x="3046" y="170"/>
                                  <a:pt x="2874" y="93"/>
                                </a:cubicBezTo>
                                <a:cubicBezTo>
                                  <a:pt x="2750" y="42"/>
                                  <a:pt x="2643" y="1"/>
                                  <a:pt x="25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18"/>
                          <p:cNvSpPr/>
                          <p:nvPr/>
                        </p:nvSpPr>
                        <p:spPr>
                          <a:xfrm>
                            <a:off x="1635125" y="1874875"/>
                            <a:ext cx="51775" cy="35725"/>
                          </a:xfrm>
                          <a:custGeom>
                            <a:avLst/>
                            <a:gdLst/>
                            <a:ahLst/>
                            <a:cxnLst/>
                            <a:rect l="l" t="t" r="r" b="b"/>
                            <a:pathLst>
                              <a:path w="2071" h="1429" extrusionOk="0">
                                <a:moveTo>
                                  <a:pt x="1987" y="1"/>
                                </a:moveTo>
                                <a:cubicBezTo>
                                  <a:pt x="1982" y="1"/>
                                  <a:pt x="1978" y="1"/>
                                  <a:pt x="1973" y="2"/>
                                </a:cubicBezTo>
                                <a:cubicBezTo>
                                  <a:pt x="1176" y="135"/>
                                  <a:pt x="446" y="625"/>
                                  <a:pt x="22" y="1311"/>
                                </a:cubicBezTo>
                                <a:cubicBezTo>
                                  <a:pt x="0" y="1348"/>
                                  <a:pt x="10" y="1396"/>
                                  <a:pt x="47" y="1418"/>
                                </a:cubicBezTo>
                                <a:cubicBezTo>
                                  <a:pt x="61" y="1426"/>
                                  <a:pt x="74" y="1429"/>
                                  <a:pt x="89" y="1429"/>
                                </a:cubicBezTo>
                                <a:cubicBezTo>
                                  <a:pt x="114" y="1429"/>
                                  <a:pt x="139" y="1416"/>
                                  <a:pt x="155" y="1395"/>
                                </a:cubicBezTo>
                                <a:cubicBezTo>
                                  <a:pt x="557" y="746"/>
                                  <a:pt x="1247" y="284"/>
                                  <a:pt x="2000" y="157"/>
                                </a:cubicBezTo>
                                <a:cubicBezTo>
                                  <a:pt x="2041" y="150"/>
                                  <a:pt x="2071" y="108"/>
                                  <a:pt x="2063" y="66"/>
                                </a:cubicBezTo>
                                <a:cubicBezTo>
                                  <a:pt x="2057" y="28"/>
                                  <a:pt x="2024" y="1"/>
                                  <a:pt x="1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18"/>
                          <p:cNvSpPr/>
                          <p:nvPr/>
                        </p:nvSpPr>
                        <p:spPr>
                          <a:xfrm>
                            <a:off x="1644725" y="1902425"/>
                            <a:ext cx="29000" cy="15225"/>
                          </a:xfrm>
                          <a:custGeom>
                            <a:avLst/>
                            <a:gdLst/>
                            <a:ahLst/>
                            <a:cxnLst/>
                            <a:rect l="l" t="t" r="r" b="b"/>
                            <a:pathLst>
                              <a:path w="1160" h="609" extrusionOk="0">
                                <a:moveTo>
                                  <a:pt x="905" y="0"/>
                                </a:moveTo>
                                <a:cubicBezTo>
                                  <a:pt x="620" y="0"/>
                                  <a:pt x="327" y="161"/>
                                  <a:pt x="30" y="479"/>
                                </a:cubicBezTo>
                                <a:cubicBezTo>
                                  <a:pt x="0" y="510"/>
                                  <a:pt x="2" y="560"/>
                                  <a:pt x="33" y="590"/>
                                </a:cubicBezTo>
                                <a:cubicBezTo>
                                  <a:pt x="47" y="602"/>
                                  <a:pt x="68" y="609"/>
                                  <a:pt x="87" y="609"/>
                                </a:cubicBezTo>
                                <a:cubicBezTo>
                                  <a:pt x="106" y="609"/>
                                  <a:pt x="129" y="600"/>
                                  <a:pt x="143" y="585"/>
                                </a:cubicBezTo>
                                <a:cubicBezTo>
                                  <a:pt x="414" y="299"/>
                                  <a:pt x="664" y="157"/>
                                  <a:pt x="904" y="157"/>
                                </a:cubicBezTo>
                                <a:cubicBezTo>
                                  <a:pt x="955" y="157"/>
                                  <a:pt x="1006" y="164"/>
                                  <a:pt x="1056" y="176"/>
                                </a:cubicBezTo>
                                <a:cubicBezTo>
                                  <a:pt x="1062" y="177"/>
                                  <a:pt x="1067" y="178"/>
                                  <a:pt x="1073" y="178"/>
                                </a:cubicBezTo>
                                <a:cubicBezTo>
                                  <a:pt x="1107" y="178"/>
                                  <a:pt x="1141" y="155"/>
                                  <a:pt x="1151" y="119"/>
                                </a:cubicBezTo>
                                <a:cubicBezTo>
                                  <a:pt x="1160" y="77"/>
                                  <a:pt x="1136" y="36"/>
                                  <a:pt x="1093" y="24"/>
                                </a:cubicBezTo>
                                <a:cubicBezTo>
                                  <a:pt x="1031" y="8"/>
                                  <a:pt x="968" y="0"/>
                                  <a:pt x="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18"/>
                          <p:cNvSpPr/>
                          <p:nvPr/>
                        </p:nvSpPr>
                        <p:spPr>
                          <a:xfrm>
                            <a:off x="1636100" y="1873275"/>
                            <a:ext cx="22150" cy="26450"/>
                          </a:xfrm>
                          <a:custGeom>
                            <a:avLst/>
                            <a:gdLst/>
                            <a:ahLst/>
                            <a:cxnLst/>
                            <a:rect l="l" t="t" r="r" b="b"/>
                            <a:pathLst>
                              <a:path w="886" h="1058" extrusionOk="0">
                                <a:moveTo>
                                  <a:pt x="799" y="1"/>
                                </a:moveTo>
                                <a:cubicBezTo>
                                  <a:pt x="793" y="1"/>
                                  <a:pt x="788" y="1"/>
                                  <a:pt x="782" y="3"/>
                                </a:cubicBezTo>
                                <a:cubicBezTo>
                                  <a:pt x="447" y="79"/>
                                  <a:pt x="197" y="548"/>
                                  <a:pt x="20" y="946"/>
                                </a:cubicBezTo>
                                <a:cubicBezTo>
                                  <a:pt x="1" y="985"/>
                                  <a:pt x="20" y="1032"/>
                                  <a:pt x="59" y="1050"/>
                                </a:cubicBezTo>
                                <a:cubicBezTo>
                                  <a:pt x="67" y="1056"/>
                                  <a:pt x="79" y="1057"/>
                                  <a:pt x="90" y="1057"/>
                                </a:cubicBezTo>
                                <a:cubicBezTo>
                                  <a:pt x="119" y="1057"/>
                                  <a:pt x="147" y="1041"/>
                                  <a:pt x="162" y="1011"/>
                                </a:cubicBezTo>
                                <a:cubicBezTo>
                                  <a:pt x="258" y="797"/>
                                  <a:pt x="513" y="224"/>
                                  <a:pt x="818" y="156"/>
                                </a:cubicBezTo>
                                <a:cubicBezTo>
                                  <a:pt x="861" y="146"/>
                                  <a:pt x="886" y="104"/>
                                  <a:pt x="877" y="62"/>
                                </a:cubicBezTo>
                                <a:cubicBezTo>
                                  <a:pt x="867" y="26"/>
                                  <a:pt x="835" y="1"/>
                                  <a:pt x="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18"/>
                          <p:cNvSpPr/>
                          <p:nvPr/>
                        </p:nvSpPr>
                        <p:spPr>
                          <a:xfrm>
                            <a:off x="1584500" y="1847450"/>
                            <a:ext cx="24575" cy="55525"/>
                          </a:xfrm>
                          <a:custGeom>
                            <a:avLst/>
                            <a:gdLst/>
                            <a:ahLst/>
                            <a:cxnLst/>
                            <a:rect l="l" t="t" r="r" b="b"/>
                            <a:pathLst>
                              <a:path w="983" h="2221" extrusionOk="0">
                                <a:moveTo>
                                  <a:pt x="85" y="0"/>
                                </a:moveTo>
                                <a:cubicBezTo>
                                  <a:pt x="65" y="0"/>
                                  <a:pt x="45" y="8"/>
                                  <a:pt x="30" y="24"/>
                                </a:cubicBezTo>
                                <a:cubicBezTo>
                                  <a:pt x="0" y="55"/>
                                  <a:pt x="0" y="105"/>
                                  <a:pt x="31" y="135"/>
                                </a:cubicBezTo>
                                <a:cubicBezTo>
                                  <a:pt x="557" y="643"/>
                                  <a:pt x="817" y="1408"/>
                                  <a:pt x="711" y="2131"/>
                                </a:cubicBezTo>
                                <a:cubicBezTo>
                                  <a:pt x="705" y="2173"/>
                                  <a:pt x="734" y="2214"/>
                                  <a:pt x="777" y="2220"/>
                                </a:cubicBezTo>
                                <a:lnTo>
                                  <a:pt x="787" y="2220"/>
                                </a:lnTo>
                                <a:cubicBezTo>
                                  <a:pt x="827" y="2220"/>
                                  <a:pt x="860" y="2192"/>
                                  <a:pt x="866" y="2154"/>
                                </a:cubicBezTo>
                                <a:cubicBezTo>
                                  <a:pt x="982" y="1381"/>
                                  <a:pt x="703" y="563"/>
                                  <a:pt x="140" y="22"/>
                                </a:cubicBezTo>
                                <a:cubicBezTo>
                                  <a:pt x="124" y="8"/>
                                  <a:pt x="104" y="0"/>
                                  <a:pt x="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18"/>
                          <p:cNvSpPr/>
                          <p:nvPr/>
                        </p:nvSpPr>
                        <p:spPr>
                          <a:xfrm>
                            <a:off x="1578775" y="1879725"/>
                            <a:ext cx="18475" cy="23800"/>
                          </a:xfrm>
                          <a:custGeom>
                            <a:avLst/>
                            <a:gdLst/>
                            <a:ahLst/>
                            <a:cxnLst/>
                            <a:rect l="l" t="t" r="r" b="b"/>
                            <a:pathLst>
                              <a:path w="739" h="952" extrusionOk="0">
                                <a:moveTo>
                                  <a:pt x="88" y="1"/>
                                </a:moveTo>
                                <a:cubicBezTo>
                                  <a:pt x="65" y="1"/>
                                  <a:pt x="43" y="10"/>
                                  <a:pt x="27" y="30"/>
                                </a:cubicBezTo>
                                <a:cubicBezTo>
                                  <a:pt x="0" y="62"/>
                                  <a:pt x="5" y="111"/>
                                  <a:pt x="39" y="139"/>
                                </a:cubicBezTo>
                                <a:cubicBezTo>
                                  <a:pt x="282" y="334"/>
                                  <a:pt x="473" y="603"/>
                                  <a:pt x="576" y="898"/>
                                </a:cubicBezTo>
                                <a:cubicBezTo>
                                  <a:pt x="587" y="931"/>
                                  <a:pt x="618" y="951"/>
                                  <a:pt x="650" y="951"/>
                                </a:cubicBezTo>
                                <a:cubicBezTo>
                                  <a:pt x="659" y="951"/>
                                  <a:pt x="666" y="948"/>
                                  <a:pt x="675" y="948"/>
                                </a:cubicBezTo>
                                <a:cubicBezTo>
                                  <a:pt x="717" y="934"/>
                                  <a:pt x="739" y="889"/>
                                  <a:pt x="724" y="849"/>
                                </a:cubicBezTo>
                                <a:cubicBezTo>
                                  <a:pt x="610" y="526"/>
                                  <a:pt x="402" y="232"/>
                                  <a:pt x="136" y="18"/>
                                </a:cubicBezTo>
                                <a:cubicBezTo>
                                  <a:pt x="122" y="6"/>
                                  <a:pt x="105"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18"/>
                          <p:cNvSpPr/>
                          <p:nvPr/>
                        </p:nvSpPr>
                        <p:spPr>
                          <a:xfrm>
                            <a:off x="1610000" y="1863700"/>
                            <a:ext cx="12800" cy="36675"/>
                          </a:xfrm>
                          <a:custGeom>
                            <a:avLst/>
                            <a:gdLst/>
                            <a:ahLst/>
                            <a:cxnLst/>
                            <a:rect l="l" t="t" r="r" b="b"/>
                            <a:pathLst>
                              <a:path w="512" h="1467" extrusionOk="0">
                                <a:moveTo>
                                  <a:pt x="86" y="0"/>
                                </a:moveTo>
                                <a:cubicBezTo>
                                  <a:pt x="65" y="0"/>
                                  <a:pt x="45" y="8"/>
                                  <a:pt x="30" y="24"/>
                                </a:cubicBezTo>
                                <a:cubicBezTo>
                                  <a:pt x="1" y="56"/>
                                  <a:pt x="1" y="105"/>
                                  <a:pt x="32" y="134"/>
                                </a:cubicBezTo>
                                <a:cubicBezTo>
                                  <a:pt x="165" y="264"/>
                                  <a:pt x="340" y="836"/>
                                  <a:pt x="73" y="1351"/>
                                </a:cubicBezTo>
                                <a:cubicBezTo>
                                  <a:pt x="52" y="1390"/>
                                  <a:pt x="67" y="1437"/>
                                  <a:pt x="106" y="1456"/>
                                </a:cubicBezTo>
                                <a:cubicBezTo>
                                  <a:pt x="117" y="1464"/>
                                  <a:pt x="128" y="1467"/>
                                  <a:pt x="141" y="1467"/>
                                </a:cubicBezTo>
                                <a:cubicBezTo>
                                  <a:pt x="169" y="1467"/>
                                  <a:pt x="196" y="1452"/>
                                  <a:pt x="210" y="1424"/>
                                </a:cubicBezTo>
                                <a:cubicBezTo>
                                  <a:pt x="512" y="842"/>
                                  <a:pt x="326" y="204"/>
                                  <a:pt x="141" y="22"/>
                                </a:cubicBezTo>
                                <a:cubicBezTo>
                                  <a:pt x="126" y="8"/>
                                  <a:pt x="106"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18"/>
                          <p:cNvSpPr/>
                          <p:nvPr/>
                        </p:nvSpPr>
                        <p:spPr>
                          <a:xfrm>
                            <a:off x="1292975" y="1801600"/>
                            <a:ext cx="182825" cy="171750"/>
                          </a:xfrm>
                          <a:custGeom>
                            <a:avLst/>
                            <a:gdLst/>
                            <a:ahLst/>
                            <a:cxnLst/>
                            <a:rect l="l" t="t" r="r" b="b"/>
                            <a:pathLst>
                              <a:path w="7313" h="6870" extrusionOk="0">
                                <a:moveTo>
                                  <a:pt x="2780" y="2094"/>
                                </a:moveTo>
                                <a:lnTo>
                                  <a:pt x="2780" y="2094"/>
                                </a:lnTo>
                                <a:cubicBezTo>
                                  <a:pt x="2793" y="2124"/>
                                  <a:pt x="2808" y="2156"/>
                                  <a:pt x="2823" y="2183"/>
                                </a:cubicBezTo>
                                <a:cubicBezTo>
                                  <a:pt x="3025" y="2577"/>
                                  <a:pt x="2990" y="2688"/>
                                  <a:pt x="2996" y="2692"/>
                                </a:cubicBezTo>
                                <a:cubicBezTo>
                                  <a:pt x="2987" y="2692"/>
                                  <a:pt x="2956" y="2678"/>
                                  <a:pt x="2922" y="2638"/>
                                </a:cubicBezTo>
                                <a:cubicBezTo>
                                  <a:pt x="2799" y="2486"/>
                                  <a:pt x="2786" y="2304"/>
                                  <a:pt x="2780" y="2094"/>
                                </a:cubicBezTo>
                                <a:close/>
                                <a:moveTo>
                                  <a:pt x="4802" y="2720"/>
                                </a:moveTo>
                                <a:lnTo>
                                  <a:pt x="4802" y="2720"/>
                                </a:lnTo>
                                <a:cubicBezTo>
                                  <a:pt x="4767" y="2779"/>
                                  <a:pt x="4736" y="2844"/>
                                  <a:pt x="4712" y="2911"/>
                                </a:cubicBezTo>
                                <a:cubicBezTo>
                                  <a:pt x="4631" y="3121"/>
                                  <a:pt x="4536" y="3177"/>
                                  <a:pt x="4493" y="3177"/>
                                </a:cubicBezTo>
                                <a:cubicBezTo>
                                  <a:pt x="4468" y="3177"/>
                                  <a:pt x="4455" y="3158"/>
                                  <a:pt x="4449" y="3141"/>
                                </a:cubicBezTo>
                                <a:cubicBezTo>
                                  <a:pt x="4427" y="3084"/>
                                  <a:pt x="4456" y="2985"/>
                                  <a:pt x="4569" y="2889"/>
                                </a:cubicBezTo>
                                <a:cubicBezTo>
                                  <a:pt x="4635" y="2831"/>
                                  <a:pt x="4716" y="2775"/>
                                  <a:pt x="4802" y="2720"/>
                                </a:cubicBezTo>
                                <a:close/>
                                <a:moveTo>
                                  <a:pt x="2073" y="3798"/>
                                </a:moveTo>
                                <a:cubicBezTo>
                                  <a:pt x="2127" y="3798"/>
                                  <a:pt x="2168" y="3811"/>
                                  <a:pt x="2189" y="3843"/>
                                </a:cubicBezTo>
                                <a:cubicBezTo>
                                  <a:pt x="2197" y="3855"/>
                                  <a:pt x="2204" y="3883"/>
                                  <a:pt x="2188" y="3911"/>
                                </a:cubicBezTo>
                                <a:cubicBezTo>
                                  <a:pt x="2176" y="3929"/>
                                  <a:pt x="2128" y="3981"/>
                                  <a:pt x="1965" y="3981"/>
                                </a:cubicBezTo>
                                <a:cubicBezTo>
                                  <a:pt x="1932" y="3981"/>
                                  <a:pt x="1894" y="3979"/>
                                  <a:pt x="1851" y="3974"/>
                                </a:cubicBezTo>
                                <a:cubicBezTo>
                                  <a:pt x="1752" y="3963"/>
                                  <a:pt x="1658" y="3957"/>
                                  <a:pt x="1565" y="3957"/>
                                </a:cubicBezTo>
                                <a:cubicBezTo>
                                  <a:pt x="1539" y="3957"/>
                                  <a:pt x="1514" y="3957"/>
                                  <a:pt x="1488" y="3961"/>
                                </a:cubicBezTo>
                                <a:cubicBezTo>
                                  <a:pt x="1533" y="3946"/>
                                  <a:pt x="1584" y="3929"/>
                                  <a:pt x="1638" y="3909"/>
                                </a:cubicBezTo>
                                <a:cubicBezTo>
                                  <a:pt x="1771" y="3862"/>
                                  <a:pt x="1952" y="3798"/>
                                  <a:pt x="2073" y="3798"/>
                                </a:cubicBezTo>
                                <a:close/>
                                <a:moveTo>
                                  <a:pt x="4597" y="4460"/>
                                </a:moveTo>
                                <a:cubicBezTo>
                                  <a:pt x="4672" y="4460"/>
                                  <a:pt x="4811" y="4519"/>
                                  <a:pt x="4854" y="4556"/>
                                </a:cubicBezTo>
                                <a:cubicBezTo>
                                  <a:pt x="4922" y="4612"/>
                                  <a:pt x="4973" y="4686"/>
                                  <a:pt x="5031" y="4766"/>
                                </a:cubicBezTo>
                                <a:cubicBezTo>
                                  <a:pt x="5069" y="4822"/>
                                  <a:pt x="5108" y="4875"/>
                                  <a:pt x="5152" y="4925"/>
                                </a:cubicBezTo>
                                <a:cubicBezTo>
                                  <a:pt x="5177" y="4952"/>
                                  <a:pt x="5202" y="4979"/>
                                  <a:pt x="5229" y="5002"/>
                                </a:cubicBezTo>
                                <a:cubicBezTo>
                                  <a:pt x="5189" y="4986"/>
                                  <a:pt x="5151" y="4967"/>
                                  <a:pt x="5112" y="4951"/>
                                </a:cubicBezTo>
                                <a:cubicBezTo>
                                  <a:pt x="4823" y="4824"/>
                                  <a:pt x="4549" y="4704"/>
                                  <a:pt x="4561" y="4482"/>
                                </a:cubicBezTo>
                                <a:cubicBezTo>
                                  <a:pt x="4561" y="4468"/>
                                  <a:pt x="4566" y="4465"/>
                                  <a:pt x="4567" y="4465"/>
                                </a:cubicBezTo>
                                <a:cubicBezTo>
                                  <a:pt x="4575" y="4462"/>
                                  <a:pt x="4586" y="4460"/>
                                  <a:pt x="4597" y="4460"/>
                                </a:cubicBezTo>
                                <a:close/>
                                <a:moveTo>
                                  <a:pt x="3194" y="4923"/>
                                </a:moveTo>
                                <a:cubicBezTo>
                                  <a:pt x="3201" y="4962"/>
                                  <a:pt x="3169" y="5084"/>
                                  <a:pt x="3140" y="5181"/>
                                </a:cubicBezTo>
                                <a:cubicBezTo>
                                  <a:pt x="3135" y="5203"/>
                                  <a:pt x="3127" y="5225"/>
                                  <a:pt x="3121" y="5249"/>
                                </a:cubicBezTo>
                                <a:cubicBezTo>
                                  <a:pt x="3133" y="5097"/>
                                  <a:pt x="3149" y="4949"/>
                                  <a:pt x="3179" y="4923"/>
                                </a:cubicBezTo>
                                <a:close/>
                                <a:moveTo>
                                  <a:pt x="4289" y="166"/>
                                </a:moveTo>
                                <a:cubicBezTo>
                                  <a:pt x="4291" y="166"/>
                                  <a:pt x="4292" y="166"/>
                                  <a:pt x="4294" y="167"/>
                                </a:cubicBezTo>
                                <a:cubicBezTo>
                                  <a:pt x="4353" y="173"/>
                                  <a:pt x="4442" y="328"/>
                                  <a:pt x="4485" y="403"/>
                                </a:cubicBezTo>
                                <a:cubicBezTo>
                                  <a:pt x="4589" y="588"/>
                                  <a:pt x="4765" y="753"/>
                                  <a:pt x="4936" y="910"/>
                                </a:cubicBezTo>
                                <a:cubicBezTo>
                                  <a:pt x="5233" y="1183"/>
                                  <a:pt x="5517" y="1443"/>
                                  <a:pt x="5468" y="1809"/>
                                </a:cubicBezTo>
                                <a:cubicBezTo>
                                  <a:pt x="5425" y="2143"/>
                                  <a:pt x="5114" y="2341"/>
                                  <a:pt x="4812" y="2533"/>
                                </a:cubicBezTo>
                                <a:cubicBezTo>
                                  <a:pt x="4685" y="2614"/>
                                  <a:pt x="4566" y="2689"/>
                                  <a:pt x="4465" y="2776"/>
                                </a:cubicBezTo>
                                <a:cubicBezTo>
                                  <a:pt x="4285" y="2929"/>
                                  <a:pt x="4261" y="3097"/>
                                  <a:pt x="4300" y="3200"/>
                                </a:cubicBezTo>
                                <a:cubicBezTo>
                                  <a:pt x="4331" y="3286"/>
                                  <a:pt x="4403" y="3339"/>
                                  <a:pt x="4490" y="3339"/>
                                </a:cubicBezTo>
                                <a:cubicBezTo>
                                  <a:pt x="4492" y="3339"/>
                                  <a:pt x="4493" y="3339"/>
                                  <a:pt x="4494" y="3339"/>
                                </a:cubicBezTo>
                                <a:cubicBezTo>
                                  <a:pt x="4560" y="3339"/>
                                  <a:pt x="4729" y="3299"/>
                                  <a:pt x="4854" y="2973"/>
                                </a:cubicBezTo>
                                <a:cubicBezTo>
                                  <a:pt x="5041" y="2482"/>
                                  <a:pt x="5450" y="2310"/>
                                  <a:pt x="5785" y="2310"/>
                                </a:cubicBezTo>
                                <a:cubicBezTo>
                                  <a:pt x="5799" y="2310"/>
                                  <a:pt x="5813" y="2311"/>
                                  <a:pt x="5827" y="2311"/>
                                </a:cubicBezTo>
                                <a:cubicBezTo>
                                  <a:pt x="6211" y="2327"/>
                                  <a:pt x="6524" y="2565"/>
                                  <a:pt x="6625" y="2917"/>
                                </a:cubicBezTo>
                                <a:cubicBezTo>
                                  <a:pt x="6641" y="2971"/>
                                  <a:pt x="6651" y="3032"/>
                                  <a:pt x="6663" y="3091"/>
                                </a:cubicBezTo>
                                <a:cubicBezTo>
                                  <a:pt x="6696" y="3271"/>
                                  <a:pt x="6735" y="3475"/>
                                  <a:pt x="6902" y="3590"/>
                                </a:cubicBezTo>
                                <a:cubicBezTo>
                                  <a:pt x="6933" y="3611"/>
                                  <a:pt x="6969" y="3627"/>
                                  <a:pt x="7004" y="3645"/>
                                </a:cubicBezTo>
                                <a:cubicBezTo>
                                  <a:pt x="7080" y="3685"/>
                                  <a:pt x="7128" y="3710"/>
                                  <a:pt x="7134" y="3751"/>
                                </a:cubicBezTo>
                                <a:cubicBezTo>
                                  <a:pt x="7142" y="3797"/>
                                  <a:pt x="7097" y="3830"/>
                                  <a:pt x="7003" y="3889"/>
                                </a:cubicBezTo>
                                <a:cubicBezTo>
                                  <a:pt x="6954" y="3921"/>
                                  <a:pt x="6902" y="3952"/>
                                  <a:pt x="6862" y="3995"/>
                                </a:cubicBezTo>
                                <a:cubicBezTo>
                                  <a:pt x="6759" y="4098"/>
                                  <a:pt x="6740" y="4243"/>
                                  <a:pt x="6725" y="4373"/>
                                </a:cubicBezTo>
                                <a:cubicBezTo>
                                  <a:pt x="6722" y="4410"/>
                                  <a:pt x="6716" y="4445"/>
                                  <a:pt x="6710" y="4478"/>
                                </a:cubicBezTo>
                                <a:cubicBezTo>
                                  <a:pt x="6657" y="4773"/>
                                  <a:pt x="6437" y="5008"/>
                                  <a:pt x="6139" y="5091"/>
                                </a:cubicBezTo>
                                <a:cubicBezTo>
                                  <a:pt x="6064" y="5112"/>
                                  <a:pt x="5988" y="5122"/>
                                  <a:pt x="5913" y="5122"/>
                                </a:cubicBezTo>
                                <a:cubicBezTo>
                                  <a:pt x="5671" y="5122"/>
                                  <a:pt x="5437" y="5017"/>
                                  <a:pt x="5269" y="4827"/>
                                </a:cubicBezTo>
                                <a:cubicBezTo>
                                  <a:pt x="5229" y="4781"/>
                                  <a:pt x="5192" y="4731"/>
                                  <a:pt x="5157" y="4682"/>
                                </a:cubicBezTo>
                                <a:cubicBezTo>
                                  <a:pt x="5097" y="4598"/>
                                  <a:pt x="5035" y="4513"/>
                                  <a:pt x="4954" y="4443"/>
                                </a:cubicBezTo>
                                <a:cubicBezTo>
                                  <a:pt x="4906" y="4402"/>
                                  <a:pt x="4736" y="4308"/>
                                  <a:pt x="4594" y="4308"/>
                                </a:cubicBezTo>
                                <a:cubicBezTo>
                                  <a:pt x="4562" y="4308"/>
                                  <a:pt x="4531" y="4313"/>
                                  <a:pt x="4504" y="4324"/>
                                </a:cubicBezTo>
                                <a:cubicBezTo>
                                  <a:pt x="4443" y="4351"/>
                                  <a:pt x="4406" y="4404"/>
                                  <a:pt x="4403" y="4476"/>
                                </a:cubicBezTo>
                                <a:cubicBezTo>
                                  <a:pt x="4384" y="4804"/>
                                  <a:pt x="4721" y="4952"/>
                                  <a:pt x="5047" y="5097"/>
                                </a:cubicBezTo>
                                <a:cubicBezTo>
                                  <a:pt x="5468" y="5281"/>
                                  <a:pt x="5718" y="5417"/>
                                  <a:pt x="5635" y="5732"/>
                                </a:cubicBezTo>
                                <a:cubicBezTo>
                                  <a:pt x="5595" y="5877"/>
                                  <a:pt x="5455" y="5970"/>
                                  <a:pt x="5306" y="6067"/>
                                </a:cubicBezTo>
                                <a:cubicBezTo>
                                  <a:pt x="5146" y="6171"/>
                                  <a:pt x="4982" y="6280"/>
                                  <a:pt x="4916" y="6466"/>
                                </a:cubicBezTo>
                                <a:lnTo>
                                  <a:pt x="4904" y="6503"/>
                                </a:lnTo>
                                <a:cubicBezTo>
                                  <a:pt x="4880" y="6577"/>
                                  <a:pt x="4876" y="6590"/>
                                  <a:pt x="4837" y="6590"/>
                                </a:cubicBezTo>
                                <a:cubicBezTo>
                                  <a:pt x="4827" y="6590"/>
                                  <a:pt x="4815" y="6589"/>
                                  <a:pt x="4801" y="6589"/>
                                </a:cubicBezTo>
                                <a:cubicBezTo>
                                  <a:pt x="4785" y="6587"/>
                                  <a:pt x="4769" y="6586"/>
                                  <a:pt x="4752" y="6586"/>
                                </a:cubicBezTo>
                                <a:cubicBezTo>
                                  <a:pt x="4651" y="6586"/>
                                  <a:pt x="4526" y="6611"/>
                                  <a:pt x="4383" y="6640"/>
                                </a:cubicBezTo>
                                <a:cubicBezTo>
                                  <a:pt x="4208" y="6674"/>
                                  <a:pt x="4009" y="6713"/>
                                  <a:pt x="3826" y="6713"/>
                                </a:cubicBezTo>
                                <a:cubicBezTo>
                                  <a:pt x="3666" y="6713"/>
                                  <a:pt x="3517" y="6683"/>
                                  <a:pt x="3405" y="6596"/>
                                </a:cubicBezTo>
                                <a:cubicBezTo>
                                  <a:pt x="3266" y="6488"/>
                                  <a:pt x="3191" y="6295"/>
                                  <a:pt x="3176" y="6020"/>
                                </a:cubicBezTo>
                                <a:cubicBezTo>
                                  <a:pt x="3161" y="5705"/>
                                  <a:pt x="3236" y="5426"/>
                                  <a:pt x="3291" y="5224"/>
                                </a:cubicBezTo>
                                <a:cubicBezTo>
                                  <a:pt x="3343" y="5030"/>
                                  <a:pt x="3378" y="4903"/>
                                  <a:pt x="3313" y="4824"/>
                                </a:cubicBezTo>
                                <a:cubicBezTo>
                                  <a:pt x="3284" y="4787"/>
                                  <a:pt x="3242" y="4767"/>
                                  <a:pt x="3185" y="4767"/>
                                </a:cubicBezTo>
                                <a:cubicBezTo>
                                  <a:pt x="3180" y="4767"/>
                                  <a:pt x="3176" y="4767"/>
                                  <a:pt x="3164" y="4775"/>
                                </a:cubicBezTo>
                                <a:cubicBezTo>
                                  <a:pt x="2981" y="4787"/>
                                  <a:pt x="2968" y="5073"/>
                                  <a:pt x="2950" y="5468"/>
                                </a:cubicBezTo>
                                <a:cubicBezTo>
                                  <a:pt x="2940" y="5732"/>
                                  <a:pt x="2923" y="6029"/>
                                  <a:pt x="2849" y="6151"/>
                                </a:cubicBezTo>
                                <a:cubicBezTo>
                                  <a:pt x="2737" y="6335"/>
                                  <a:pt x="2478" y="6442"/>
                                  <a:pt x="2185" y="6442"/>
                                </a:cubicBezTo>
                                <a:cubicBezTo>
                                  <a:pt x="2072" y="6442"/>
                                  <a:pt x="1953" y="6426"/>
                                  <a:pt x="1835" y="6392"/>
                                </a:cubicBezTo>
                                <a:cubicBezTo>
                                  <a:pt x="1833" y="6391"/>
                                  <a:pt x="1830" y="6391"/>
                                  <a:pt x="1829" y="6391"/>
                                </a:cubicBezTo>
                                <a:cubicBezTo>
                                  <a:pt x="1624" y="6332"/>
                                  <a:pt x="1429" y="6221"/>
                                  <a:pt x="1268" y="6070"/>
                                </a:cubicBezTo>
                                <a:cubicBezTo>
                                  <a:pt x="1247" y="6051"/>
                                  <a:pt x="1225" y="6033"/>
                                  <a:pt x="1209" y="6018"/>
                                </a:cubicBezTo>
                                <a:cubicBezTo>
                                  <a:pt x="1092" y="5921"/>
                                  <a:pt x="1006" y="5890"/>
                                  <a:pt x="938" y="5890"/>
                                </a:cubicBezTo>
                                <a:cubicBezTo>
                                  <a:pt x="884" y="5890"/>
                                  <a:pt x="841" y="5909"/>
                                  <a:pt x="802" y="5931"/>
                                </a:cubicBezTo>
                                <a:cubicBezTo>
                                  <a:pt x="801" y="5933"/>
                                  <a:pt x="796" y="5934"/>
                                  <a:pt x="794" y="5937"/>
                                </a:cubicBezTo>
                                <a:cubicBezTo>
                                  <a:pt x="795" y="5915"/>
                                  <a:pt x="805" y="5883"/>
                                  <a:pt x="808" y="5865"/>
                                </a:cubicBezTo>
                                <a:lnTo>
                                  <a:pt x="811" y="5850"/>
                                </a:lnTo>
                                <a:cubicBezTo>
                                  <a:pt x="848" y="5688"/>
                                  <a:pt x="765" y="5541"/>
                                  <a:pt x="692" y="5413"/>
                                </a:cubicBezTo>
                                <a:cubicBezTo>
                                  <a:pt x="671" y="5377"/>
                                  <a:pt x="652" y="5342"/>
                                  <a:pt x="634" y="5307"/>
                                </a:cubicBezTo>
                                <a:cubicBezTo>
                                  <a:pt x="489" y="5007"/>
                                  <a:pt x="492" y="4707"/>
                                  <a:pt x="647" y="4485"/>
                                </a:cubicBezTo>
                                <a:cubicBezTo>
                                  <a:pt x="816" y="4246"/>
                                  <a:pt x="1135" y="4119"/>
                                  <a:pt x="1560" y="4119"/>
                                </a:cubicBezTo>
                                <a:cubicBezTo>
                                  <a:pt x="1647" y="4119"/>
                                  <a:pt x="1738" y="4125"/>
                                  <a:pt x="1833" y="4135"/>
                                </a:cubicBezTo>
                                <a:cubicBezTo>
                                  <a:pt x="1879" y="4140"/>
                                  <a:pt x="1922" y="4143"/>
                                  <a:pt x="1960" y="4143"/>
                                </a:cubicBezTo>
                                <a:cubicBezTo>
                                  <a:pt x="2179" y="4143"/>
                                  <a:pt x="2276" y="4067"/>
                                  <a:pt x="2318" y="3998"/>
                                </a:cubicBezTo>
                                <a:cubicBezTo>
                                  <a:pt x="2369" y="3914"/>
                                  <a:pt x="2353" y="3819"/>
                                  <a:pt x="2316" y="3762"/>
                                </a:cubicBezTo>
                                <a:cubicBezTo>
                                  <a:pt x="2261" y="3677"/>
                                  <a:pt x="2173" y="3647"/>
                                  <a:pt x="2071" y="3647"/>
                                </a:cubicBezTo>
                                <a:cubicBezTo>
                                  <a:pt x="1922" y="3647"/>
                                  <a:pt x="1741" y="3711"/>
                                  <a:pt x="1584" y="3768"/>
                                </a:cubicBezTo>
                                <a:cubicBezTo>
                                  <a:pt x="1497" y="3799"/>
                                  <a:pt x="1415" y="3827"/>
                                  <a:pt x="1364" y="3835"/>
                                </a:cubicBezTo>
                                <a:cubicBezTo>
                                  <a:pt x="1327" y="3842"/>
                                  <a:pt x="1291" y="3845"/>
                                  <a:pt x="1255" y="3845"/>
                                </a:cubicBezTo>
                                <a:cubicBezTo>
                                  <a:pt x="1082" y="3845"/>
                                  <a:pt x="910" y="3776"/>
                                  <a:pt x="770" y="3649"/>
                                </a:cubicBezTo>
                                <a:cubicBezTo>
                                  <a:pt x="534" y="3437"/>
                                  <a:pt x="410" y="3088"/>
                                  <a:pt x="430" y="2692"/>
                                </a:cubicBezTo>
                                <a:cubicBezTo>
                                  <a:pt x="432" y="2655"/>
                                  <a:pt x="433" y="2617"/>
                                  <a:pt x="438" y="2579"/>
                                </a:cubicBezTo>
                                <a:cubicBezTo>
                                  <a:pt x="457" y="2323"/>
                                  <a:pt x="477" y="2038"/>
                                  <a:pt x="281" y="1849"/>
                                </a:cubicBezTo>
                                <a:cubicBezTo>
                                  <a:pt x="215" y="1787"/>
                                  <a:pt x="194" y="1751"/>
                                  <a:pt x="186" y="1737"/>
                                </a:cubicBezTo>
                                <a:cubicBezTo>
                                  <a:pt x="203" y="1730"/>
                                  <a:pt x="242" y="1719"/>
                                  <a:pt x="332" y="1719"/>
                                </a:cubicBezTo>
                                <a:cubicBezTo>
                                  <a:pt x="357" y="1719"/>
                                  <a:pt x="386" y="1720"/>
                                  <a:pt x="420" y="1722"/>
                                </a:cubicBezTo>
                                <a:cubicBezTo>
                                  <a:pt x="431" y="1723"/>
                                  <a:pt x="441" y="1723"/>
                                  <a:pt x="452" y="1723"/>
                                </a:cubicBezTo>
                                <a:cubicBezTo>
                                  <a:pt x="659" y="1723"/>
                                  <a:pt x="826" y="1589"/>
                                  <a:pt x="969" y="1463"/>
                                </a:cubicBezTo>
                                <a:lnTo>
                                  <a:pt x="1022" y="1415"/>
                                </a:lnTo>
                                <a:cubicBezTo>
                                  <a:pt x="1051" y="1391"/>
                                  <a:pt x="1076" y="1367"/>
                                  <a:pt x="1102" y="1345"/>
                                </a:cubicBezTo>
                                <a:cubicBezTo>
                                  <a:pt x="1294" y="1181"/>
                                  <a:pt x="1497" y="1075"/>
                                  <a:pt x="1694" y="1041"/>
                                </a:cubicBezTo>
                                <a:cubicBezTo>
                                  <a:pt x="1748" y="1031"/>
                                  <a:pt x="1800" y="1026"/>
                                  <a:pt x="1851" y="1026"/>
                                </a:cubicBezTo>
                                <a:cubicBezTo>
                                  <a:pt x="2007" y="1026"/>
                                  <a:pt x="2149" y="1071"/>
                                  <a:pt x="2271" y="1159"/>
                                </a:cubicBezTo>
                                <a:cubicBezTo>
                                  <a:pt x="2451" y="1289"/>
                                  <a:pt x="2567" y="1503"/>
                                  <a:pt x="2604" y="1777"/>
                                </a:cubicBezTo>
                                <a:cubicBezTo>
                                  <a:pt x="2616" y="1870"/>
                                  <a:pt x="2619" y="1966"/>
                                  <a:pt x="2621" y="2060"/>
                                </a:cubicBezTo>
                                <a:cubicBezTo>
                                  <a:pt x="2626" y="2296"/>
                                  <a:pt x="2632" y="2537"/>
                                  <a:pt x="2798" y="2743"/>
                                </a:cubicBezTo>
                                <a:cubicBezTo>
                                  <a:pt x="2858" y="2816"/>
                                  <a:pt x="2930" y="2855"/>
                                  <a:pt x="2994" y="2855"/>
                                </a:cubicBezTo>
                                <a:cubicBezTo>
                                  <a:pt x="3022" y="2855"/>
                                  <a:pt x="3048" y="2848"/>
                                  <a:pt x="3071" y="2833"/>
                                </a:cubicBezTo>
                                <a:cubicBezTo>
                                  <a:pt x="3200" y="2750"/>
                                  <a:pt x="3161" y="2511"/>
                                  <a:pt x="2959" y="2119"/>
                                </a:cubicBezTo>
                                <a:cubicBezTo>
                                  <a:pt x="2768" y="1753"/>
                                  <a:pt x="2755" y="1223"/>
                                  <a:pt x="2922" y="864"/>
                                </a:cubicBezTo>
                                <a:cubicBezTo>
                                  <a:pt x="2994" y="710"/>
                                  <a:pt x="3135" y="514"/>
                                  <a:pt x="3390" y="458"/>
                                </a:cubicBezTo>
                                <a:cubicBezTo>
                                  <a:pt x="3467" y="438"/>
                                  <a:pt x="3551" y="435"/>
                                  <a:pt x="3641" y="431"/>
                                </a:cubicBezTo>
                                <a:cubicBezTo>
                                  <a:pt x="3833" y="422"/>
                                  <a:pt x="4031" y="413"/>
                                  <a:pt x="4168" y="258"/>
                                </a:cubicBezTo>
                                <a:cubicBezTo>
                                  <a:pt x="4234" y="182"/>
                                  <a:pt x="4271" y="166"/>
                                  <a:pt x="4289" y="166"/>
                                </a:cubicBezTo>
                                <a:close/>
                                <a:moveTo>
                                  <a:pt x="4292" y="0"/>
                                </a:moveTo>
                                <a:cubicBezTo>
                                  <a:pt x="4190" y="0"/>
                                  <a:pt x="4107" y="82"/>
                                  <a:pt x="4053" y="145"/>
                                </a:cubicBezTo>
                                <a:cubicBezTo>
                                  <a:pt x="3963" y="251"/>
                                  <a:pt x="3805" y="258"/>
                                  <a:pt x="3637" y="266"/>
                                </a:cubicBezTo>
                                <a:cubicBezTo>
                                  <a:pt x="3544" y="269"/>
                                  <a:pt x="3448" y="274"/>
                                  <a:pt x="3358" y="295"/>
                                </a:cubicBezTo>
                                <a:cubicBezTo>
                                  <a:pt x="3106" y="350"/>
                                  <a:pt x="2907" y="521"/>
                                  <a:pt x="2783" y="787"/>
                                </a:cubicBezTo>
                                <a:cubicBezTo>
                                  <a:pt x="2702" y="961"/>
                                  <a:pt x="2660" y="1167"/>
                                  <a:pt x="2653" y="1375"/>
                                </a:cubicBezTo>
                                <a:cubicBezTo>
                                  <a:pt x="2582" y="1230"/>
                                  <a:pt x="2486" y="1109"/>
                                  <a:pt x="2365" y="1022"/>
                                </a:cubicBezTo>
                                <a:cubicBezTo>
                                  <a:pt x="2219" y="916"/>
                                  <a:pt x="2042" y="861"/>
                                  <a:pt x="1855" y="861"/>
                                </a:cubicBezTo>
                                <a:cubicBezTo>
                                  <a:pt x="1794" y="861"/>
                                  <a:pt x="1732" y="867"/>
                                  <a:pt x="1669" y="879"/>
                                </a:cubicBezTo>
                                <a:cubicBezTo>
                                  <a:pt x="1445" y="918"/>
                                  <a:pt x="1214" y="1037"/>
                                  <a:pt x="1002" y="1218"/>
                                </a:cubicBezTo>
                                <a:cubicBezTo>
                                  <a:pt x="977" y="1240"/>
                                  <a:pt x="949" y="1266"/>
                                  <a:pt x="921" y="1289"/>
                                </a:cubicBezTo>
                                <a:lnTo>
                                  <a:pt x="869" y="1336"/>
                                </a:lnTo>
                                <a:cubicBezTo>
                                  <a:pt x="744" y="1447"/>
                                  <a:pt x="610" y="1556"/>
                                  <a:pt x="454" y="1556"/>
                                </a:cubicBezTo>
                                <a:cubicBezTo>
                                  <a:pt x="447" y="1556"/>
                                  <a:pt x="440" y="1555"/>
                                  <a:pt x="433" y="1555"/>
                                </a:cubicBezTo>
                                <a:cubicBezTo>
                                  <a:pt x="400" y="1553"/>
                                  <a:pt x="367" y="1552"/>
                                  <a:pt x="335" y="1552"/>
                                </a:cubicBezTo>
                                <a:cubicBezTo>
                                  <a:pt x="199" y="1552"/>
                                  <a:pt x="81" y="1573"/>
                                  <a:pt x="42" y="1663"/>
                                </a:cubicBezTo>
                                <a:cubicBezTo>
                                  <a:pt x="0" y="1765"/>
                                  <a:pt x="92" y="1871"/>
                                  <a:pt x="178" y="1952"/>
                                </a:cubicBezTo>
                                <a:cubicBezTo>
                                  <a:pt x="321" y="2090"/>
                                  <a:pt x="303" y="2327"/>
                                  <a:pt x="285" y="2556"/>
                                </a:cubicBezTo>
                                <a:cubicBezTo>
                                  <a:pt x="284" y="2596"/>
                                  <a:pt x="281" y="2636"/>
                                  <a:pt x="278" y="2675"/>
                                </a:cubicBezTo>
                                <a:cubicBezTo>
                                  <a:pt x="254" y="3116"/>
                                  <a:pt x="396" y="3511"/>
                                  <a:pt x="669" y="3754"/>
                                </a:cubicBezTo>
                                <a:cubicBezTo>
                                  <a:pt x="823" y="3892"/>
                                  <a:pt x="1009" y="3973"/>
                                  <a:pt x="1200" y="3988"/>
                                </a:cubicBezTo>
                                <a:cubicBezTo>
                                  <a:pt x="901" y="4047"/>
                                  <a:pt x="668" y="4181"/>
                                  <a:pt x="525" y="4386"/>
                                </a:cubicBezTo>
                                <a:cubicBezTo>
                                  <a:pt x="336" y="4655"/>
                                  <a:pt x="327" y="5011"/>
                                  <a:pt x="500" y="5366"/>
                                </a:cubicBezTo>
                                <a:cubicBezTo>
                                  <a:pt x="519" y="5406"/>
                                  <a:pt x="539" y="5442"/>
                                  <a:pt x="562" y="5481"/>
                                </a:cubicBezTo>
                                <a:cubicBezTo>
                                  <a:pt x="628" y="5595"/>
                                  <a:pt x="689" y="5704"/>
                                  <a:pt x="662" y="5821"/>
                                </a:cubicBezTo>
                                <a:cubicBezTo>
                                  <a:pt x="646" y="5890"/>
                                  <a:pt x="610" y="6036"/>
                                  <a:pt x="734" y="6082"/>
                                </a:cubicBezTo>
                                <a:cubicBezTo>
                                  <a:pt x="754" y="6090"/>
                                  <a:pt x="772" y="6093"/>
                                  <a:pt x="789" y="6093"/>
                                </a:cubicBezTo>
                                <a:cubicBezTo>
                                  <a:pt x="830" y="6093"/>
                                  <a:pt x="864" y="6074"/>
                                  <a:pt x="888" y="6060"/>
                                </a:cubicBezTo>
                                <a:cubicBezTo>
                                  <a:pt x="906" y="6050"/>
                                  <a:pt x="924" y="6039"/>
                                  <a:pt x="949" y="6039"/>
                                </a:cubicBezTo>
                                <a:cubicBezTo>
                                  <a:pt x="984" y="6039"/>
                                  <a:pt x="1033" y="6060"/>
                                  <a:pt x="1117" y="6131"/>
                                </a:cubicBezTo>
                                <a:cubicBezTo>
                                  <a:pt x="1132" y="6144"/>
                                  <a:pt x="1148" y="6159"/>
                                  <a:pt x="1167" y="6175"/>
                                </a:cubicBezTo>
                                <a:cubicBezTo>
                                  <a:pt x="1347" y="6345"/>
                                  <a:pt x="1566" y="6469"/>
                                  <a:pt x="1798" y="6535"/>
                                </a:cubicBezTo>
                                <a:cubicBezTo>
                                  <a:pt x="1799" y="6537"/>
                                  <a:pt x="1802" y="6537"/>
                                  <a:pt x="1804" y="6537"/>
                                </a:cubicBezTo>
                                <a:cubicBezTo>
                                  <a:pt x="1936" y="6574"/>
                                  <a:pt x="2068" y="6592"/>
                                  <a:pt x="2195" y="6592"/>
                                </a:cubicBezTo>
                                <a:cubicBezTo>
                                  <a:pt x="2542" y="6592"/>
                                  <a:pt x="2847" y="6459"/>
                                  <a:pt x="2988" y="6225"/>
                                </a:cubicBezTo>
                                <a:cubicBezTo>
                                  <a:pt x="3003" y="6199"/>
                                  <a:pt x="3018" y="6169"/>
                                  <a:pt x="3030" y="6137"/>
                                </a:cubicBezTo>
                                <a:cubicBezTo>
                                  <a:pt x="3061" y="6402"/>
                                  <a:pt x="3155" y="6597"/>
                                  <a:pt x="3310" y="6717"/>
                                </a:cubicBezTo>
                                <a:cubicBezTo>
                                  <a:pt x="3457" y="6832"/>
                                  <a:pt x="3637" y="6869"/>
                                  <a:pt x="3826" y="6869"/>
                                </a:cubicBezTo>
                                <a:cubicBezTo>
                                  <a:pt x="4022" y="6869"/>
                                  <a:pt x="4229" y="6826"/>
                                  <a:pt x="4412" y="6788"/>
                                </a:cubicBezTo>
                                <a:cubicBezTo>
                                  <a:pt x="4544" y="6762"/>
                                  <a:pt x="4669" y="6737"/>
                                  <a:pt x="4756" y="6737"/>
                                </a:cubicBezTo>
                                <a:cubicBezTo>
                                  <a:pt x="4766" y="6737"/>
                                  <a:pt x="4776" y="6737"/>
                                  <a:pt x="4786" y="6738"/>
                                </a:cubicBezTo>
                                <a:cubicBezTo>
                                  <a:pt x="4802" y="6739"/>
                                  <a:pt x="4818" y="6740"/>
                                  <a:pt x="4832" y="6740"/>
                                </a:cubicBezTo>
                                <a:cubicBezTo>
                                  <a:pt x="4978" y="6740"/>
                                  <a:pt x="5011" y="6666"/>
                                  <a:pt x="5052" y="6547"/>
                                </a:cubicBezTo>
                                <a:lnTo>
                                  <a:pt x="5063" y="6513"/>
                                </a:lnTo>
                                <a:cubicBezTo>
                                  <a:pt x="5112" y="6376"/>
                                  <a:pt x="5248" y="6287"/>
                                  <a:pt x="5393" y="6193"/>
                                </a:cubicBezTo>
                                <a:cubicBezTo>
                                  <a:pt x="5561" y="6082"/>
                                  <a:pt x="5734" y="5970"/>
                                  <a:pt x="5787" y="5767"/>
                                </a:cubicBezTo>
                                <a:cubicBezTo>
                                  <a:pt x="5852" y="5521"/>
                                  <a:pt x="5765" y="5354"/>
                                  <a:pt x="5614" y="5224"/>
                                </a:cubicBezTo>
                                <a:lnTo>
                                  <a:pt x="5614" y="5224"/>
                                </a:lnTo>
                                <a:cubicBezTo>
                                  <a:pt x="5710" y="5255"/>
                                  <a:pt x="5811" y="5271"/>
                                  <a:pt x="5913" y="5271"/>
                                </a:cubicBezTo>
                                <a:cubicBezTo>
                                  <a:pt x="6002" y="5271"/>
                                  <a:pt x="6092" y="5258"/>
                                  <a:pt x="6180" y="5233"/>
                                </a:cubicBezTo>
                                <a:cubicBezTo>
                                  <a:pt x="6539" y="5134"/>
                                  <a:pt x="6802" y="4852"/>
                                  <a:pt x="6865" y="4497"/>
                                </a:cubicBezTo>
                                <a:cubicBezTo>
                                  <a:pt x="6873" y="4460"/>
                                  <a:pt x="6877" y="4423"/>
                                  <a:pt x="6883" y="4383"/>
                                </a:cubicBezTo>
                                <a:cubicBezTo>
                                  <a:pt x="6895" y="4270"/>
                                  <a:pt x="6908" y="4162"/>
                                  <a:pt x="6975" y="4095"/>
                                </a:cubicBezTo>
                                <a:cubicBezTo>
                                  <a:pt x="7004" y="4066"/>
                                  <a:pt x="7047" y="4039"/>
                                  <a:pt x="7088" y="4013"/>
                                </a:cubicBezTo>
                                <a:cubicBezTo>
                                  <a:pt x="7189" y="3951"/>
                                  <a:pt x="7313" y="3871"/>
                                  <a:pt x="7292" y="3722"/>
                                </a:cubicBezTo>
                                <a:cubicBezTo>
                                  <a:pt x="7276" y="3596"/>
                                  <a:pt x="7167" y="3542"/>
                                  <a:pt x="7078" y="3497"/>
                                </a:cubicBezTo>
                                <a:cubicBezTo>
                                  <a:pt x="7049" y="3482"/>
                                  <a:pt x="7020" y="3468"/>
                                  <a:pt x="6995" y="3451"/>
                                </a:cubicBezTo>
                                <a:cubicBezTo>
                                  <a:pt x="6880" y="3375"/>
                                  <a:pt x="6851" y="3217"/>
                                  <a:pt x="6820" y="3053"/>
                                </a:cubicBezTo>
                                <a:cubicBezTo>
                                  <a:pt x="6809" y="2988"/>
                                  <a:pt x="6796" y="2924"/>
                                  <a:pt x="6780" y="2862"/>
                                </a:cubicBezTo>
                                <a:cubicBezTo>
                                  <a:pt x="6662" y="2446"/>
                                  <a:pt x="6292" y="2164"/>
                                  <a:pt x="5837" y="2143"/>
                                </a:cubicBezTo>
                                <a:cubicBezTo>
                                  <a:pt x="5819" y="2142"/>
                                  <a:pt x="5801" y="2142"/>
                                  <a:pt x="5783" y="2142"/>
                                </a:cubicBezTo>
                                <a:cubicBezTo>
                                  <a:pt x="5676" y="2142"/>
                                  <a:pt x="5571" y="2157"/>
                                  <a:pt x="5474" y="2186"/>
                                </a:cubicBezTo>
                                <a:cubicBezTo>
                                  <a:pt x="5551" y="2079"/>
                                  <a:pt x="5607" y="1960"/>
                                  <a:pt x="5625" y="1818"/>
                                </a:cubicBezTo>
                                <a:cubicBezTo>
                                  <a:pt x="5684" y="1373"/>
                                  <a:pt x="5359" y="1074"/>
                                  <a:pt x="5046" y="784"/>
                                </a:cubicBezTo>
                                <a:cubicBezTo>
                                  <a:pt x="4876" y="627"/>
                                  <a:pt x="4716" y="480"/>
                                  <a:pt x="4622" y="314"/>
                                </a:cubicBezTo>
                                <a:cubicBezTo>
                                  <a:pt x="4529" y="150"/>
                                  <a:pt x="4442" y="15"/>
                                  <a:pt x="4312" y="1"/>
                                </a:cubicBezTo>
                                <a:cubicBezTo>
                                  <a:pt x="4305" y="1"/>
                                  <a:pt x="4298" y="0"/>
                                  <a:pt x="4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18"/>
                          <p:cNvSpPr/>
                          <p:nvPr/>
                        </p:nvSpPr>
                        <p:spPr>
                          <a:xfrm>
                            <a:off x="1359250" y="1878950"/>
                            <a:ext cx="38800" cy="32725"/>
                          </a:xfrm>
                          <a:custGeom>
                            <a:avLst/>
                            <a:gdLst/>
                            <a:ahLst/>
                            <a:cxnLst/>
                            <a:rect l="l" t="t" r="r" b="b"/>
                            <a:pathLst>
                              <a:path w="1552" h="1309" extrusionOk="0">
                                <a:moveTo>
                                  <a:pt x="550" y="158"/>
                                </a:moveTo>
                                <a:cubicBezTo>
                                  <a:pt x="566" y="158"/>
                                  <a:pt x="586" y="164"/>
                                  <a:pt x="603" y="179"/>
                                </a:cubicBezTo>
                                <a:cubicBezTo>
                                  <a:pt x="616" y="189"/>
                                  <a:pt x="639" y="233"/>
                                  <a:pt x="653" y="261"/>
                                </a:cubicBezTo>
                                <a:cubicBezTo>
                                  <a:pt x="696" y="344"/>
                                  <a:pt x="741" y="430"/>
                                  <a:pt x="825" y="430"/>
                                </a:cubicBezTo>
                                <a:lnTo>
                                  <a:pt x="829" y="430"/>
                                </a:lnTo>
                                <a:cubicBezTo>
                                  <a:pt x="912" y="428"/>
                                  <a:pt x="952" y="338"/>
                                  <a:pt x="965" y="309"/>
                                </a:cubicBezTo>
                                <a:cubicBezTo>
                                  <a:pt x="1000" y="233"/>
                                  <a:pt x="1052" y="196"/>
                                  <a:pt x="1107" y="195"/>
                                </a:cubicBezTo>
                                <a:cubicBezTo>
                                  <a:pt x="1151" y="198"/>
                                  <a:pt x="1188" y="226"/>
                                  <a:pt x="1198" y="253"/>
                                </a:cubicBezTo>
                                <a:cubicBezTo>
                                  <a:pt x="1200" y="259"/>
                                  <a:pt x="1206" y="273"/>
                                  <a:pt x="1179" y="295"/>
                                </a:cubicBezTo>
                                <a:cubicBezTo>
                                  <a:pt x="1173" y="298"/>
                                  <a:pt x="1159" y="306"/>
                                  <a:pt x="1148" y="312"/>
                                </a:cubicBezTo>
                                <a:cubicBezTo>
                                  <a:pt x="1098" y="337"/>
                                  <a:pt x="995" y="388"/>
                                  <a:pt x="1018" y="499"/>
                                </a:cubicBezTo>
                                <a:cubicBezTo>
                                  <a:pt x="1038" y="593"/>
                                  <a:pt x="1118" y="615"/>
                                  <a:pt x="1190" y="615"/>
                                </a:cubicBezTo>
                                <a:cubicBezTo>
                                  <a:pt x="1237" y="615"/>
                                  <a:pt x="1281" y="606"/>
                                  <a:pt x="1305" y="601"/>
                                </a:cubicBezTo>
                                <a:cubicBezTo>
                                  <a:pt x="1321" y="597"/>
                                  <a:pt x="1334" y="596"/>
                                  <a:pt x="1344" y="596"/>
                                </a:cubicBezTo>
                                <a:cubicBezTo>
                                  <a:pt x="1366" y="596"/>
                                  <a:pt x="1376" y="602"/>
                                  <a:pt x="1377" y="604"/>
                                </a:cubicBezTo>
                                <a:cubicBezTo>
                                  <a:pt x="1379" y="614"/>
                                  <a:pt x="1371" y="641"/>
                                  <a:pt x="1336" y="659"/>
                                </a:cubicBezTo>
                                <a:cubicBezTo>
                                  <a:pt x="1309" y="672"/>
                                  <a:pt x="1266" y="677"/>
                                  <a:pt x="1225" y="682"/>
                                </a:cubicBezTo>
                                <a:cubicBezTo>
                                  <a:pt x="1147" y="691"/>
                                  <a:pt x="1058" y="705"/>
                                  <a:pt x="1011" y="778"/>
                                </a:cubicBezTo>
                                <a:cubicBezTo>
                                  <a:pt x="944" y="888"/>
                                  <a:pt x="1024" y="978"/>
                                  <a:pt x="1073" y="1031"/>
                                </a:cubicBezTo>
                                <a:cubicBezTo>
                                  <a:pt x="1095" y="1055"/>
                                  <a:pt x="1125" y="1089"/>
                                  <a:pt x="1125" y="1106"/>
                                </a:cubicBezTo>
                                <a:cubicBezTo>
                                  <a:pt x="1125" y="1118"/>
                                  <a:pt x="1110" y="1130"/>
                                  <a:pt x="1094" y="1133"/>
                                </a:cubicBezTo>
                                <a:cubicBezTo>
                                  <a:pt x="1090" y="1134"/>
                                  <a:pt x="1086" y="1134"/>
                                  <a:pt x="1082" y="1134"/>
                                </a:cubicBezTo>
                                <a:cubicBezTo>
                                  <a:pt x="1049" y="1134"/>
                                  <a:pt x="1006" y="1110"/>
                                  <a:pt x="975" y="1037"/>
                                </a:cubicBezTo>
                                <a:cubicBezTo>
                                  <a:pt x="935" y="948"/>
                                  <a:pt x="890" y="867"/>
                                  <a:pt x="813" y="867"/>
                                </a:cubicBezTo>
                                <a:lnTo>
                                  <a:pt x="810" y="867"/>
                                </a:lnTo>
                                <a:cubicBezTo>
                                  <a:pt x="732" y="867"/>
                                  <a:pt x="696" y="945"/>
                                  <a:pt x="661" y="1021"/>
                                </a:cubicBezTo>
                                <a:cubicBezTo>
                                  <a:pt x="639" y="1066"/>
                                  <a:pt x="603" y="1142"/>
                                  <a:pt x="574" y="1152"/>
                                </a:cubicBezTo>
                                <a:cubicBezTo>
                                  <a:pt x="572" y="1153"/>
                                  <a:pt x="570" y="1153"/>
                                  <a:pt x="568" y="1153"/>
                                </a:cubicBezTo>
                                <a:cubicBezTo>
                                  <a:pt x="560" y="1153"/>
                                  <a:pt x="547" y="1147"/>
                                  <a:pt x="532" y="1139"/>
                                </a:cubicBezTo>
                                <a:cubicBezTo>
                                  <a:pt x="485" y="1109"/>
                                  <a:pt x="482" y="1096"/>
                                  <a:pt x="529" y="1000"/>
                                </a:cubicBezTo>
                                <a:cubicBezTo>
                                  <a:pt x="557" y="945"/>
                                  <a:pt x="593" y="876"/>
                                  <a:pt x="554" y="809"/>
                                </a:cubicBezTo>
                                <a:cubicBezTo>
                                  <a:pt x="506" y="731"/>
                                  <a:pt x="395" y="725"/>
                                  <a:pt x="306" y="719"/>
                                </a:cubicBezTo>
                                <a:cubicBezTo>
                                  <a:pt x="286" y="719"/>
                                  <a:pt x="268" y="718"/>
                                  <a:pt x="253" y="716"/>
                                </a:cubicBezTo>
                                <a:cubicBezTo>
                                  <a:pt x="196" y="709"/>
                                  <a:pt x="172" y="682"/>
                                  <a:pt x="167" y="665"/>
                                </a:cubicBezTo>
                                <a:cubicBezTo>
                                  <a:pt x="165" y="644"/>
                                  <a:pt x="181" y="623"/>
                                  <a:pt x="209" y="610"/>
                                </a:cubicBezTo>
                                <a:cubicBezTo>
                                  <a:pt x="231" y="601"/>
                                  <a:pt x="256" y="598"/>
                                  <a:pt x="283" y="598"/>
                                </a:cubicBezTo>
                                <a:cubicBezTo>
                                  <a:pt x="305" y="598"/>
                                  <a:pt x="327" y="600"/>
                                  <a:pt x="349" y="603"/>
                                </a:cubicBezTo>
                                <a:cubicBezTo>
                                  <a:pt x="370" y="604"/>
                                  <a:pt x="392" y="606"/>
                                  <a:pt x="414" y="606"/>
                                </a:cubicBezTo>
                                <a:cubicBezTo>
                                  <a:pt x="462" y="606"/>
                                  <a:pt x="509" y="597"/>
                                  <a:pt x="543" y="554"/>
                                </a:cubicBezTo>
                                <a:cubicBezTo>
                                  <a:pt x="587" y="493"/>
                                  <a:pt x="581" y="408"/>
                                  <a:pt x="520" y="241"/>
                                </a:cubicBezTo>
                                <a:cubicBezTo>
                                  <a:pt x="516" y="229"/>
                                  <a:pt x="501" y="182"/>
                                  <a:pt x="523" y="165"/>
                                </a:cubicBezTo>
                                <a:cubicBezTo>
                                  <a:pt x="529" y="161"/>
                                  <a:pt x="539" y="158"/>
                                  <a:pt x="550" y="158"/>
                                </a:cubicBezTo>
                                <a:close/>
                                <a:moveTo>
                                  <a:pt x="550" y="1"/>
                                </a:moveTo>
                                <a:cubicBezTo>
                                  <a:pt x="507" y="1"/>
                                  <a:pt x="466" y="13"/>
                                  <a:pt x="432" y="38"/>
                                </a:cubicBezTo>
                                <a:cubicBezTo>
                                  <a:pt x="373" y="80"/>
                                  <a:pt x="327" y="168"/>
                                  <a:pt x="373" y="294"/>
                                </a:cubicBezTo>
                                <a:cubicBezTo>
                                  <a:pt x="408" y="386"/>
                                  <a:pt x="414" y="430"/>
                                  <a:pt x="416" y="449"/>
                                </a:cubicBezTo>
                                <a:cubicBezTo>
                                  <a:pt x="401" y="449"/>
                                  <a:pt x="380" y="448"/>
                                  <a:pt x="364" y="446"/>
                                </a:cubicBezTo>
                                <a:cubicBezTo>
                                  <a:pt x="338" y="443"/>
                                  <a:pt x="310" y="440"/>
                                  <a:pt x="281" y="440"/>
                                </a:cubicBezTo>
                                <a:cubicBezTo>
                                  <a:pt x="236" y="440"/>
                                  <a:pt x="189" y="447"/>
                                  <a:pt x="142" y="468"/>
                                </a:cubicBezTo>
                                <a:cubicBezTo>
                                  <a:pt x="49" y="513"/>
                                  <a:pt x="1" y="597"/>
                                  <a:pt x="12" y="687"/>
                                </a:cubicBezTo>
                                <a:cubicBezTo>
                                  <a:pt x="24" y="761"/>
                                  <a:pt x="86" y="849"/>
                                  <a:pt x="231" y="869"/>
                                </a:cubicBezTo>
                                <a:cubicBezTo>
                                  <a:pt x="249" y="873"/>
                                  <a:pt x="271" y="873"/>
                                  <a:pt x="297" y="874"/>
                                </a:cubicBezTo>
                                <a:cubicBezTo>
                                  <a:pt x="328" y="876"/>
                                  <a:pt x="388" y="879"/>
                                  <a:pt x="411" y="886"/>
                                </a:cubicBezTo>
                                <a:cubicBezTo>
                                  <a:pt x="407" y="898"/>
                                  <a:pt x="396" y="916"/>
                                  <a:pt x="392" y="928"/>
                                </a:cubicBezTo>
                                <a:cubicBezTo>
                                  <a:pt x="355" y="1004"/>
                                  <a:pt x="275" y="1159"/>
                                  <a:pt x="451" y="1270"/>
                                </a:cubicBezTo>
                                <a:cubicBezTo>
                                  <a:pt x="491" y="1295"/>
                                  <a:pt x="532" y="1309"/>
                                  <a:pt x="571" y="1309"/>
                                </a:cubicBezTo>
                                <a:cubicBezTo>
                                  <a:pt x="587" y="1309"/>
                                  <a:pt x="603" y="1306"/>
                                  <a:pt x="614" y="1304"/>
                                </a:cubicBezTo>
                                <a:cubicBezTo>
                                  <a:pt x="711" y="1275"/>
                                  <a:pt x="758" y="1171"/>
                                  <a:pt x="798" y="1089"/>
                                </a:cubicBezTo>
                                <a:cubicBezTo>
                                  <a:pt x="801" y="1081"/>
                                  <a:pt x="806" y="1074"/>
                                  <a:pt x="808" y="1065"/>
                                </a:cubicBezTo>
                                <a:cubicBezTo>
                                  <a:pt x="813" y="1074"/>
                                  <a:pt x="820" y="1087"/>
                                  <a:pt x="825" y="1102"/>
                                </a:cubicBezTo>
                                <a:cubicBezTo>
                                  <a:pt x="888" y="1243"/>
                                  <a:pt x="992" y="1292"/>
                                  <a:pt x="1077" y="1292"/>
                                </a:cubicBezTo>
                                <a:cubicBezTo>
                                  <a:pt x="1092" y="1292"/>
                                  <a:pt x="1106" y="1291"/>
                                  <a:pt x="1119" y="1288"/>
                                </a:cubicBezTo>
                                <a:cubicBezTo>
                                  <a:pt x="1209" y="1269"/>
                                  <a:pt x="1274" y="1195"/>
                                  <a:pt x="1274" y="1111"/>
                                </a:cubicBezTo>
                                <a:cubicBezTo>
                                  <a:pt x="1275" y="1032"/>
                                  <a:pt x="1224" y="976"/>
                                  <a:pt x="1184" y="929"/>
                                </a:cubicBezTo>
                                <a:cubicBezTo>
                                  <a:pt x="1169" y="911"/>
                                  <a:pt x="1138" y="879"/>
                                  <a:pt x="1139" y="861"/>
                                </a:cubicBezTo>
                                <a:cubicBezTo>
                                  <a:pt x="1150" y="851"/>
                                  <a:pt x="1209" y="840"/>
                                  <a:pt x="1241" y="837"/>
                                </a:cubicBezTo>
                                <a:cubicBezTo>
                                  <a:pt x="1290" y="830"/>
                                  <a:pt x="1348" y="823"/>
                                  <a:pt x="1398" y="799"/>
                                </a:cubicBezTo>
                                <a:cubicBezTo>
                                  <a:pt x="1497" y="750"/>
                                  <a:pt x="1551" y="645"/>
                                  <a:pt x="1519" y="555"/>
                                </a:cubicBezTo>
                                <a:cubicBezTo>
                                  <a:pt x="1499" y="495"/>
                                  <a:pt x="1441" y="440"/>
                                  <a:pt x="1337" y="440"/>
                                </a:cubicBezTo>
                                <a:cubicBezTo>
                                  <a:pt x="1316" y="440"/>
                                  <a:pt x="1293" y="443"/>
                                  <a:pt x="1268" y="448"/>
                                </a:cubicBezTo>
                                <a:cubicBezTo>
                                  <a:pt x="1237" y="453"/>
                                  <a:pt x="1213" y="456"/>
                                  <a:pt x="1194" y="459"/>
                                </a:cubicBezTo>
                                <a:cubicBezTo>
                                  <a:pt x="1201" y="455"/>
                                  <a:pt x="1207" y="452"/>
                                  <a:pt x="1213" y="449"/>
                                </a:cubicBezTo>
                                <a:cubicBezTo>
                                  <a:pt x="1235" y="439"/>
                                  <a:pt x="1257" y="425"/>
                                  <a:pt x="1275" y="411"/>
                                </a:cubicBezTo>
                                <a:cubicBezTo>
                                  <a:pt x="1342" y="355"/>
                                  <a:pt x="1367" y="275"/>
                                  <a:pt x="1340" y="198"/>
                                </a:cubicBezTo>
                                <a:cubicBezTo>
                                  <a:pt x="1311" y="108"/>
                                  <a:pt x="1216" y="41"/>
                                  <a:pt x="1111" y="35"/>
                                </a:cubicBezTo>
                                <a:cubicBezTo>
                                  <a:pt x="1108" y="35"/>
                                  <a:pt x="1104" y="35"/>
                                  <a:pt x="1100" y="35"/>
                                </a:cubicBezTo>
                                <a:cubicBezTo>
                                  <a:pt x="1038" y="35"/>
                                  <a:pt x="903" y="60"/>
                                  <a:pt x="820" y="241"/>
                                </a:cubicBezTo>
                                <a:lnTo>
                                  <a:pt x="820" y="242"/>
                                </a:lnTo>
                                <a:cubicBezTo>
                                  <a:pt x="810" y="225"/>
                                  <a:pt x="798" y="204"/>
                                  <a:pt x="791" y="188"/>
                                </a:cubicBezTo>
                                <a:cubicBezTo>
                                  <a:pt x="763" y="134"/>
                                  <a:pt x="736" y="84"/>
                                  <a:pt x="699" y="55"/>
                                </a:cubicBezTo>
                                <a:cubicBezTo>
                                  <a:pt x="655" y="19"/>
                                  <a:pt x="601" y="1"/>
                                  <a:pt x="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18"/>
                          <p:cNvSpPr/>
                          <p:nvPr/>
                        </p:nvSpPr>
                        <p:spPr>
                          <a:xfrm>
                            <a:off x="1305525" y="1847375"/>
                            <a:ext cx="48875" cy="32150"/>
                          </a:xfrm>
                          <a:custGeom>
                            <a:avLst/>
                            <a:gdLst/>
                            <a:ahLst/>
                            <a:cxnLst/>
                            <a:rect l="l" t="t" r="r" b="b"/>
                            <a:pathLst>
                              <a:path w="1955" h="1286" extrusionOk="0">
                                <a:moveTo>
                                  <a:pt x="87" y="0"/>
                                </a:moveTo>
                                <a:cubicBezTo>
                                  <a:pt x="70" y="0"/>
                                  <a:pt x="53" y="6"/>
                                  <a:pt x="39" y="18"/>
                                </a:cubicBezTo>
                                <a:cubicBezTo>
                                  <a:pt x="5" y="46"/>
                                  <a:pt x="1" y="95"/>
                                  <a:pt x="27" y="129"/>
                                </a:cubicBezTo>
                                <a:cubicBezTo>
                                  <a:pt x="495" y="691"/>
                                  <a:pt x="1141" y="1102"/>
                                  <a:pt x="1850" y="1282"/>
                                </a:cubicBezTo>
                                <a:cubicBezTo>
                                  <a:pt x="1856" y="1285"/>
                                  <a:pt x="1863" y="1285"/>
                                  <a:pt x="1869" y="1285"/>
                                </a:cubicBezTo>
                                <a:cubicBezTo>
                                  <a:pt x="1903" y="1285"/>
                                  <a:pt x="1935" y="1260"/>
                                  <a:pt x="1946" y="1225"/>
                                </a:cubicBezTo>
                                <a:cubicBezTo>
                                  <a:pt x="1955" y="1185"/>
                                  <a:pt x="1931" y="1142"/>
                                  <a:pt x="1888" y="1132"/>
                                </a:cubicBezTo>
                                <a:cubicBezTo>
                                  <a:pt x="1213" y="957"/>
                                  <a:pt x="594" y="566"/>
                                  <a:pt x="150" y="30"/>
                                </a:cubicBezTo>
                                <a:cubicBezTo>
                                  <a:pt x="134" y="10"/>
                                  <a:pt x="110" y="0"/>
                                  <a:pt x="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18"/>
                          <p:cNvSpPr/>
                          <p:nvPr/>
                        </p:nvSpPr>
                        <p:spPr>
                          <a:xfrm>
                            <a:off x="1314425" y="1878025"/>
                            <a:ext cx="31200" cy="9175"/>
                          </a:xfrm>
                          <a:custGeom>
                            <a:avLst/>
                            <a:gdLst/>
                            <a:ahLst/>
                            <a:cxnLst/>
                            <a:rect l="l" t="t" r="r" b="b"/>
                            <a:pathLst>
                              <a:path w="1248" h="367" extrusionOk="0">
                                <a:moveTo>
                                  <a:pt x="89" y="1"/>
                                </a:moveTo>
                                <a:cubicBezTo>
                                  <a:pt x="63" y="1"/>
                                  <a:pt x="37" y="14"/>
                                  <a:pt x="23" y="39"/>
                                </a:cubicBezTo>
                                <a:cubicBezTo>
                                  <a:pt x="1" y="75"/>
                                  <a:pt x="11" y="123"/>
                                  <a:pt x="48" y="145"/>
                                </a:cubicBezTo>
                                <a:cubicBezTo>
                                  <a:pt x="290" y="291"/>
                                  <a:pt x="572" y="366"/>
                                  <a:pt x="853" y="366"/>
                                </a:cubicBezTo>
                                <a:cubicBezTo>
                                  <a:pt x="962" y="366"/>
                                  <a:pt x="1071" y="356"/>
                                  <a:pt x="1178" y="331"/>
                                </a:cubicBezTo>
                                <a:cubicBezTo>
                                  <a:pt x="1219" y="322"/>
                                  <a:pt x="1247" y="282"/>
                                  <a:pt x="1237" y="239"/>
                                </a:cubicBezTo>
                                <a:cubicBezTo>
                                  <a:pt x="1229" y="202"/>
                                  <a:pt x="1198" y="179"/>
                                  <a:pt x="1162" y="179"/>
                                </a:cubicBezTo>
                                <a:cubicBezTo>
                                  <a:pt x="1157" y="179"/>
                                  <a:pt x="1151" y="179"/>
                                  <a:pt x="1145" y="180"/>
                                </a:cubicBezTo>
                                <a:cubicBezTo>
                                  <a:pt x="1049" y="201"/>
                                  <a:pt x="951" y="211"/>
                                  <a:pt x="853" y="211"/>
                                </a:cubicBezTo>
                                <a:cubicBezTo>
                                  <a:pt x="600" y="211"/>
                                  <a:pt x="346" y="143"/>
                                  <a:pt x="129" y="12"/>
                                </a:cubicBezTo>
                                <a:cubicBezTo>
                                  <a:pt x="116" y="4"/>
                                  <a:pt x="10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18"/>
                          <p:cNvSpPr/>
                          <p:nvPr/>
                        </p:nvSpPr>
                        <p:spPr>
                          <a:xfrm>
                            <a:off x="1336175" y="1843725"/>
                            <a:ext cx="22575" cy="26850"/>
                          </a:xfrm>
                          <a:custGeom>
                            <a:avLst/>
                            <a:gdLst/>
                            <a:ahLst/>
                            <a:cxnLst/>
                            <a:rect l="l" t="t" r="r" b="b"/>
                            <a:pathLst>
                              <a:path w="903" h="1074" extrusionOk="0">
                                <a:moveTo>
                                  <a:pt x="77" y="0"/>
                                </a:moveTo>
                                <a:cubicBezTo>
                                  <a:pt x="34" y="1"/>
                                  <a:pt x="0" y="37"/>
                                  <a:pt x="0" y="80"/>
                                </a:cubicBezTo>
                                <a:cubicBezTo>
                                  <a:pt x="3" y="476"/>
                                  <a:pt x="457" y="895"/>
                                  <a:pt x="779" y="1065"/>
                                </a:cubicBezTo>
                                <a:cubicBezTo>
                                  <a:pt x="792" y="1071"/>
                                  <a:pt x="802" y="1074"/>
                                  <a:pt x="816" y="1074"/>
                                </a:cubicBezTo>
                                <a:cubicBezTo>
                                  <a:pt x="844" y="1074"/>
                                  <a:pt x="870" y="1059"/>
                                  <a:pt x="884" y="1031"/>
                                </a:cubicBezTo>
                                <a:cubicBezTo>
                                  <a:pt x="903" y="993"/>
                                  <a:pt x="890" y="947"/>
                                  <a:pt x="851" y="926"/>
                                </a:cubicBezTo>
                                <a:cubicBezTo>
                                  <a:pt x="516" y="749"/>
                                  <a:pt x="157" y="365"/>
                                  <a:pt x="154" y="77"/>
                                </a:cubicBezTo>
                                <a:cubicBezTo>
                                  <a:pt x="154" y="35"/>
                                  <a:pt x="120"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18"/>
                          <p:cNvSpPr/>
                          <p:nvPr/>
                        </p:nvSpPr>
                        <p:spPr>
                          <a:xfrm>
                            <a:off x="1380225" y="1813775"/>
                            <a:ext cx="24275" cy="55650"/>
                          </a:xfrm>
                          <a:custGeom>
                            <a:avLst/>
                            <a:gdLst/>
                            <a:ahLst/>
                            <a:cxnLst/>
                            <a:rect l="l" t="t" r="r" b="b"/>
                            <a:pathLst>
                              <a:path w="971" h="2226" extrusionOk="0">
                                <a:moveTo>
                                  <a:pt x="773" y="1"/>
                                </a:moveTo>
                                <a:cubicBezTo>
                                  <a:pt x="769" y="1"/>
                                  <a:pt x="764" y="1"/>
                                  <a:pt x="760" y="2"/>
                                </a:cubicBezTo>
                                <a:cubicBezTo>
                                  <a:pt x="717" y="8"/>
                                  <a:pt x="687" y="47"/>
                                  <a:pt x="695" y="90"/>
                                </a:cubicBezTo>
                                <a:cubicBezTo>
                                  <a:pt x="807" y="811"/>
                                  <a:pt x="554" y="1581"/>
                                  <a:pt x="32" y="2092"/>
                                </a:cubicBezTo>
                                <a:cubicBezTo>
                                  <a:pt x="0" y="2123"/>
                                  <a:pt x="0" y="2171"/>
                                  <a:pt x="30" y="2202"/>
                                </a:cubicBezTo>
                                <a:cubicBezTo>
                                  <a:pt x="45" y="2219"/>
                                  <a:pt x="65" y="2226"/>
                                  <a:pt x="86" y="2226"/>
                                </a:cubicBezTo>
                                <a:cubicBezTo>
                                  <a:pt x="105" y="2226"/>
                                  <a:pt x="125" y="2219"/>
                                  <a:pt x="141" y="2204"/>
                                </a:cubicBezTo>
                                <a:cubicBezTo>
                                  <a:pt x="699" y="1657"/>
                                  <a:pt x="971" y="838"/>
                                  <a:pt x="848" y="65"/>
                                </a:cubicBezTo>
                                <a:cubicBezTo>
                                  <a:pt x="843" y="28"/>
                                  <a:pt x="810" y="1"/>
                                  <a:pt x="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18"/>
                          <p:cNvSpPr/>
                          <p:nvPr/>
                        </p:nvSpPr>
                        <p:spPr>
                          <a:xfrm>
                            <a:off x="1372500" y="1836075"/>
                            <a:ext cx="7000" cy="28225"/>
                          </a:xfrm>
                          <a:custGeom>
                            <a:avLst/>
                            <a:gdLst/>
                            <a:ahLst/>
                            <a:cxnLst/>
                            <a:rect l="l" t="t" r="r" b="b"/>
                            <a:pathLst>
                              <a:path w="280" h="1129" extrusionOk="0">
                                <a:moveTo>
                                  <a:pt x="121" y="1"/>
                                </a:moveTo>
                                <a:cubicBezTo>
                                  <a:pt x="114" y="1"/>
                                  <a:pt x="108" y="2"/>
                                  <a:pt x="101" y="3"/>
                                </a:cubicBezTo>
                                <a:cubicBezTo>
                                  <a:pt x="58" y="12"/>
                                  <a:pt x="33" y="55"/>
                                  <a:pt x="44" y="96"/>
                                </a:cubicBezTo>
                                <a:cubicBezTo>
                                  <a:pt x="122" y="399"/>
                                  <a:pt x="110" y="730"/>
                                  <a:pt x="14" y="1027"/>
                                </a:cubicBezTo>
                                <a:cubicBezTo>
                                  <a:pt x="1" y="1068"/>
                                  <a:pt x="24" y="1112"/>
                                  <a:pt x="64" y="1126"/>
                                </a:cubicBezTo>
                                <a:cubicBezTo>
                                  <a:pt x="72" y="1127"/>
                                  <a:pt x="81" y="1129"/>
                                  <a:pt x="88" y="1129"/>
                                </a:cubicBezTo>
                                <a:cubicBezTo>
                                  <a:pt x="122" y="1129"/>
                                  <a:pt x="153" y="1109"/>
                                  <a:pt x="162" y="1076"/>
                                </a:cubicBezTo>
                                <a:cubicBezTo>
                                  <a:pt x="267" y="746"/>
                                  <a:pt x="280" y="396"/>
                                  <a:pt x="196" y="59"/>
                                </a:cubicBezTo>
                                <a:cubicBezTo>
                                  <a:pt x="187" y="24"/>
                                  <a:pt x="156" y="1"/>
                                  <a:pt x="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18"/>
                          <p:cNvSpPr/>
                          <p:nvPr/>
                        </p:nvSpPr>
                        <p:spPr>
                          <a:xfrm>
                            <a:off x="1389125" y="1842150"/>
                            <a:ext cx="23800" cy="30825"/>
                          </a:xfrm>
                          <a:custGeom>
                            <a:avLst/>
                            <a:gdLst/>
                            <a:ahLst/>
                            <a:cxnLst/>
                            <a:rect l="l" t="t" r="r" b="b"/>
                            <a:pathLst>
                              <a:path w="952" h="1233" extrusionOk="0">
                                <a:moveTo>
                                  <a:pt x="834" y="0"/>
                                </a:moveTo>
                                <a:cubicBezTo>
                                  <a:pt x="831" y="0"/>
                                  <a:pt x="828" y="1"/>
                                  <a:pt x="825" y="1"/>
                                </a:cubicBezTo>
                                <a:cubicBezTo>
                                  <a:pt x="780" y="7"/>
                                  <a:pt x="752" y="48"/>
                                  <a:pt x="758" y="91"/>
                                </a:cubicBezTo>
                                <a:cubicBezTo>
                                  <a:pt x="786" y="276"/>
                                  <a:pt x="581" y="834"/>
                                  <a:pt x="57" y="1085"/>
                                </a:cubicBezTo>
                                <a:cubicBezTo>
                                  <a:pt x="18" y="1104"/>
                                  <a:pt x="0" y="1150"/>
                                  <a:pt x="20" y="1188"/>
                                </a:cubicBezTo>
                                <a:cubicBezTo>
                                  <a:pt x="33" y="1217"/>
                                  <a:pt x="61" y="1233"/>
                                  <a:pt x="91" y="1233"/>
                                </a:cubicBezTo>
                                <a:cubicBezTo>
                                  <a:pt x="101" y="1233"/>
                                  <a:pt x="113" y="1231"/>
                                  <a:pt x="123" y="1225"/>
                                </a:cubicBezTo>
                                <a:cubicBezTo>
                                  <a:pt x="714" y="943"/>
                                  <a:pt x="952" y="321"/>
                                  <a:pt x="913" y="66"/>
                                </a:cubicBezTo>
                                <a:cubicBezTo>
                                  <a:pt x="908" y="26"/>
                                  <a:pt x="874"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18"/>
                          <p:cNvSpPr/>
                          <p:nvPr/>
                        </p:nvSpPr>
                        <p:spPr>
                          <a:xfrm>
                            <a:off x="1300250" y="1726175"/>
                            <a:ext cx="119850" cy="112350"/>
                          </a:xfrm>
                          <a:custGeom>
                            <a:avLst/>
                            <a:gdLst/>
                            <a:ahLst/>
                            <a:cxnLst/>
                            <a:rect l="l" t="t" r="r" b="b"/>
                            <a:pathLst>
                              <a:path w="4794" h="4494" extrusionOk="0">
                                <a:moveTo>
                                  <a:pt x="2631" y="159"/>
                                </a:moveTo>
                                <a:cubicBezTo>
                                  <a:pt x="3523" y="159"/>
                                  <a:pt x="4428" y="655"/>
                                  <a:pt x="4570" y="1602"/>
                                </a:cubicBezTo>
                                <a:cubicBezTo>
                                  <a:pt x="4610" y="1871"/>
                                  <a:pt x="4538" y="2159"/>
                                  <a:pt x="4378" y="2373"/>
                                </a:cubicBezTo>
                                <a:cubicBezTo>
                                  <a:pt x="4292" y="2487"/>
                                  <a:pt x="4205" y="2543"/>
                                  <a:pt x="4161" y="2549"/>
                                </a:cubicBezTo>
                                <a:cubicBezTo>
                                  <a:pt x="4160" y="2549"/>
                                  <a:pt x="4159" y="2549"/>
                                  <a:pt x="4158" y="2549"/>
                                </a:cubicBezTo>
                                <a:cubicBezTo>
                                  <a:pt x="4120" y="2549"/>
                                  <a:pt x="4064" y="2440"/>
                                  <a:pt x="4016" y="2342"/>
                                </a:cubicBezTo>
                                <a:cubicBezTo>
                                  <a:pt x="3878" y="2069"/>
                                  <a:pt x="3654" y="1629"/>
                                  <a:pt x="3005" y="1629"/>
                                </a:cubicBezTo>
                                <a:cubicBezTo>
                                  <a:pt x="2934" y="1629"/>
                                  <a:pt x="2858" y="1635"/>
                                  <a:pt x="2776" y="1646"/>
                                </a:cubicBezTo>
                                <a:cubicBezTo>
                                  <a:pt x="2030" y="1750"/>
                                  <a:pt x="1291" y="2489"/>
                                  <a:pt x="1309" y="3913"/>
                                </a:cubicBezTo>
                                <a:cubicBezTo>
                                  <a:pt x="1107" y="3964"/>
                                  <a:pt x="901" y="4074"/>
                                  <a:pt x="709" y="4238"/>
                                </a:cubicBezTo>
                                <a:cubicBezTo>
                                  <a:pt x="695" y="4252"/>
                                  <a:pt x="678" y="4266"/>
                                  <a:pt x="661" y="4281"/>
                                </a:cubicBezTo>
                                <a:cubicBezTo>
                                  <a:pt x="531" y="3912"/>
                                  <a:pt x="443" y="3532"/>
                                  <a:pt x="399" y="3154"/>
                                </a:cubicBezTo>
                                <a:cubicBezTo>
                                  <a:pt x="169" y="1179"/>
                                  <a:pt x="1287" y="317"/>
                                  <a:pt x="2318" y="178"/>
                                </a:cubicBezTo>
                                <a:cubicBezTo>
                                  <a:pt x="2421" y="166"/>
                                  <a:pt x="2526" y="159"/>
                                  <a:pt x="2631" y="159"/>
                                </a:cubicBezTo>
                                <a:close/>
                                <a:moveTo>
                                  <a:pt x="2630" y="1"/>
                                </a:moveTo>
                                <a:cubicBezTo>
                                  <a:pt x="2519" y="1"/>
                                  <a:pt x="2407" y="8"/>
                                  <a:pt x="2297" y="23"/>
                                </a:cubicBezTo>
                                <a:cubicBezTo>
                                  <a:pt x="1197" y="171"/>
                                  <a:pt x="0" y="1085"/>
                                  <a:pt x="246" y="3173"/>
                                </a:cubicBezTo>
                                <a:cubicBezTo>
                                  <a:pt x="296" y="3602"/>
                                  <a:pt x="399" y="4030"/>
                                  <a:pt x="556" y="4444"/>
                                </a:cubicBezTo>
                                <a:cubicBezTo>
                                  <a:pt x="565" y="4467"/>
                                  <a:pt x="585" y="4486"/>
                                  <a:pt x="609" y="4491"/>
                                </a:cubicBezTo>
                                <a:cubicBezTo>
                                  <a:pt x="615" y="4494"/>
                                  <a:pt x="622" y="4494"/>
                                  <a:pt x="628" y="4494"/>
                                </a:cubicBezTo>
                                <a:cubicBezTo>
                                  <a:pt x="646" y="4494"/>
                                  <a:pt x="665" y="4488"/>
                                  <a:pt x="678" y="4475"/>
                                </a:cubicBezTo>
                                <a:lnTo>
                                  <a:pt x="731" y="4427"/>
                                </a:lnTo>
                                <a:cubicBezTo>
                                  <a:pt x="760" y="4402"/>
                                  <a:pt x="785" y="4379"/>
                                  <a:pt x="811" y="4356"/>
                                </a:cubicBezTo>
                                <a:cubicBezTo>
                                  <a:pt x="1003" y="4192"/>
                                  <a:pt x="1207" y="4088"/>
                                  <a:pt x="1403" y="4052"/>
                                </a:cubicBezTo>
                                <a:cubicBezTo>
                                  <a:pt x="1426" y="4048"/>
                                  <a:pt x="1443" y="4033"/>
                                  <a:pt x="1455" y="4017"/>
                                </a:cubicBezTo>
                                <a:cubicBezTo>
                                  <a:pt x="1468" y="4000"/>
                                  <a:pt x="1471" y="3977"/>
                                  <a:pt x="1468" y="3956"/>
                                </a:cubicBezTo>
                                <a:cubicBezTo>
                                  <a:pt x="1435" y="2597"/>
                                  <a:pt x="2112" y="1894"/>
                                  <a:pt x="2798" y="1800"/>
                                </a:cubicBezTo>
                                <a:cubicBezTo>
                                  <a:pt x="2872" y="1790"/>
                                  <a:pt x="2940" y="1785"/>
                                  <a:pt x="3004" y="1785"/>
                                </a:cubicBezTo>
                                <a:cubicBezTo>
                                  <a:pt x="3559" y="1785"/>
                                  <a:pt x="3741" y="2142"/>
                                  <a:pt x="3879" y="2411"/>
                                </a:cubicBezTo>
                                <a:cubicBezTo>
                                  <a:pt x="3960" y="2567"/>
                                  <a:pt x="4030" y="2702"/>
                                  <a:pt x="4159" y="2702"/>
                                </a:cubicBezTo>
                                <a:cubicBezTo>
                                  <a:pt x="4167" y="2702"/>
                                  <a:pt x="4175" y="2702"/>
                                  <a:pt x="4183" y="2701"/>
                                </a:cubicBezTo>
                                <a:cubicBezTo>
                                  <a:pt x="4284" y="2687"/>
                                  <a:pt x="4400" y="2600"/>
                                  <a:pt x="4504" y="2464"/>
                                </a:cubicBezTo>
                                <a:cubicBezTo>
                                  <a:pt x="4594" y="2346"/>
                                  <a:pt x="4793" y="2023"/>
                                  <a:pt x="4725" y="1577"/>
                                </a:cubicBezTo>
                                <a:cubicBezTo>
                                  <a:pt x="4569" y="545"/>
                                  <a:pt x="3592" y="1"/>
                                  <a:pt x="2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18"/>
                          <p:cNvSpPr/>
                          <p:nvPr/>
                        </p:nvSpPr>
                        <p:spPr>
                          <a:xfrm>
                            <a:off x="1477600" y="1786850"/>
                            <a:ext cx="100200" cy="128300"/>
                          </a:xfrm>
                          <a:custGeom>
                            <a:avLst/>
                            <a:gdLst/>
                            <a:ahLst/>
                            <a:cxnLst/>
                            <a:rect l="l" t="t" r="r" b="b"/>
                            <a:pathLst>
                              <a:path w="4008" h="5132" extrusionOk="0">
                                <a:moveTo>
                                  <a:pt x="2012" y="158"/>
                                </a:moveTo>
                                <a:cubicBezTo>
                                  <a:pt x="2208" y="158"/>
                                  <a:pt x="2425" y="194"/>
                                  <a:pt x="2662" y="281"/>
                                </a:cubicBezTo>
                                <a:cubicBezTo>
                                  <a:pt x="3575" y="619"/>
                                  <a:pt x="3845" y="1274"/>
                                  <a:pt x="3796" y="1774"/>
                                </a:cubicBezTo>
                                <a:cubicBezTo>
                                  <a:pt x="3755" y="2188"/>
                                  <a:pt x="3501" y="2510"/>
                                  <a:pt x="3151" y="2601"/>
                                </a:cubicBezTo>
                                <a:cubicBezTo>
                                  <a:pt x="3030" y="1646"/>
                                  <a:pt x="2604" y="1451"/>
                                  <a:pt x="2359" y="1421"/>
                                </a:cubicBezTo>
                                <a:cubicBezTo>
                                  <a:pt x="2332" y="1418"/>
                                  <a:pt x="2305" y="1417"/>
                                  <a:pt x="2278" y="1417"/>
                                </a:cubicBezTo>
                                <a:cubicBezTo>
                                  <a:pt x="1883" y="1417"/>
                                  <a:pt x="1528" y="1742"/>
                                  <a:pt x="1412" y="2070"/>
                                </a:cubicBezTo>
                                <a:cubicBezTo>
                                  <a:pt x="1139" y="2851"/>
                                  <a:pt x="1724" y="3820"/>
                                  <a:pt x="2402" y="4418"/>
                                </a:cubicBezTo>
                                <a:cubicBezTo>
                                  <a:pt x="2300" y="4557"/>
                                  <a:pt x="2225" y="4722"/>
                                  <a:pt x="2174" y="4917"/>
                                </a:cubicBezTo>
                                <a:cubicBezTo>
                                  <a:pt x="1275" y="4217"/>
                                  <a:pt x="173" y="3142"/>
                                  <a:pt x="370" y="1714"/>
                                </a:cubicBezTo>
                                <a:cubicBezTo>
                                  <a:pt x="446" y="1148"/>
                                  <a:pt x="764" y="650"/>
                                  <a:pt x="1220" y="377"/>
                                </a:cubicBezTo>
                                <a:cubicBezTo>
                                  <a:pt x="1408" y="263"/>
                                  <a:pt x="1674" y="158"/>
                                  <a:pt x="2012" y="158"/>
                                </a:cubicBezTo>
                                <a:close/>
                                <a:moveTo>
                                  <a:pt x="2010" y="1"/>
                                </a:moveTo>
                                <a:cubicBezTo>
                                  <a:pt x="1640" y="1"/>
                                  <a:pt x="1346" y="118"/>
                                  <a:pt x="1139" y="243"/>
                                </a:cubicBezTo>
                                <a:cubicBezTo>
                                  <a:pt x="644" y="540"/>
                                  <a:pt x="297" y="1080"/>
                                  <a:pt x="214" y="1692"/>
                                </a:cubicBezTo>
                                <a:cubicBezTo>
                                  <a:pt x="0" y="3251"/>
                                  <a:pt x="1231" y="4393"/>
                                  <a:pt x="2176" y="5114"/>
                                </a:cubicBezTo>
                                <a:cubicBezTo>
                                  <a:pt x="2191" y="5126"/>
                                  <a:pt x="2208" y="5131"/>
                                  <a:pt x="2225" y="5131"/>
                                </a:cubicBezTo>
                                <a:cubicBezTo>
                                  <a:pt x="2235" y="5131"/>
                                  <a:pt x="2245" y="5129"/>
                                  <a:pt x="2250" y="5126"/>
                                </a:cubicBezTo>
                                <a:cubicBezTo>
                                  <a:pt x="2276" y="5115"/>
                                  <a:pt x="2294" y="5093"/>
                                  <a:pt x="2300" y="5068"/>
                                </a:cubicBezTo>
                                <a:lnTo>
                                  <a:pt x="2309" y="5024"/>
                                </a:lnTo>
                                <a:cubicBezTo>
                                  <a:pt x="2358" y="4796"/>
                                  <a:pt x="2445" y="4604"/>
                                  <a:pt x="2567" y="4458"/>
                                </a:cubicBezTo>
                                <a:cubicBezTo>
                                  <a:pt x="2595" y="4427"/>
                                  <a:pt x="2592" y="4377"/>
                                  <a:pt x="2558" y="4350"/>
                                </a:cubicBezTo>
                                <a:cubicBezTo>
                                  <a:pt x="1876" y="3771"/>
                                  <a:pt x="1315" y="2823"/>
                                  <a:pt x="1560" y="2123"/>
                                </a:cubicBezTo>
                                <a:cubicBezTo>
                                  <a:pt x="1658" y="1845"/>
                                  <a:pt x="1963" y="1574"/>
                                  <a:pt x="2281" y="1574"/>
                                </a:cubicBezTo>
                                <a:cubicBezTo>
                                  <a:pt x="2302" y="1574"/>
                                  <a:pt x="2322" y="1576"/>
                                  <a:pt x="2343" y="1578"/>
                                </a:cubicBezTo>
                                <a:cubicBezTo>
                                  <a:pt x="2700" y="1621"/>
                                  <a:pt x="2935" y="2019"/>
                                  <a:pt x="3007" y="2705"/>
                                </a:cubicBezTo>
                                <a:cubicBezTo>
                                  <a:pt x="3009" y="2725"/>
                                  <a:pt x="3021" y="2745"/>
                                  <a:pt x="3037" y="2758"/>
                                </a:cubicBezTo>
                                <a:cubicBezTo>
                                  <a:pt x="3050" y="2768"/>
                                  <a:pt x="3066" y="2774"/>
                                  <a:pt x="3082" y="2774"/>
                                </a:cubicBezTo>
                                <a:cubicBezTo>
                                  <a:pt x="3087" y="2774"/>
                                  <a:pt x="3091" y="2774"/>
                                  <a:pt x="3096" y="2773"/>
                                </a:cubicBezTo>
                                <a:cubicBezTo>
                                  <a:pt x="3555" y="2700"/>
                                  <a:pt x="3900" y="2306"/>
                                  <a:pt x="3951" y="1791"/>
                                </a:cubicBezTo>
                                <a:cubicBezTo>
                                  <a:pt x="4007" y="1232"/>
                                  <a:pt x="3712" y="504"/>
                                  <a:pt x="2718" y="135"/>
                                </a:cubicBezTo>
                                <a:cubicBezTo>
                                  <a:pt x="2458" y="39"/>
                                  <a:pt x="2222" y="1"/>
                                  <a:pt x="2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835" name="Google Shape;1835;p18"/>
                    <p:cNvSpPr/>
                    <p:nvPr/>
                  </p:nvSpPr>
                  <p:spPr>
                    <a:xfrm>
                      <a:off x="1440350" y="1988225"/>
                      <a:ext cx="369625" cy="426625"/>
                    </a:xfrm>
                    <a:custGeom>
                      <a:avLst/>
                      <a:gdLst/>
                      <a:ahLst/>
                      <a:cxnLst/>
                      <a:rect l="l" t="t" r="r" b="b"/>
                      <a:pathLst>
                        <a:path w="14785" h="17065" extrusionOk="0">
                          <a:moveTo>
                            <a:pt x="8132" y="184"/>
                          </a:moveTo>
                          <a:cubicBezTo>
                            <a:pt x="10953" y="1883"/>
                            <a:pt x="12869" y="5076"/>
                            <a:pt x="13023" y="8337"/>
                          </a:cubicBezTo>
                          <a:cubicBezTo>
                            <a:pt x="13130" y="10585"/>
                            <a:pt x="12281" y="11331"/>
                            <a:pt x="11717" y="11823"/>
                          </a:cubicBezTo>
                          <a:cubicBezTo>
                            <a:pt x="11574" y="11947"/>
                            <a:pt x="11451" y="12056"/>
                            <a:pt x="11357" y="12173"/>
                          </a:cubicBezTo>
                          <a:cubicBezTo>
                            <a:pt x="11117" y="12462"/>
                            <a:pt x="11020" y="12793"/>
                            <a:pt x="11066" y="13156"/>
                          </a:cubicBezTo>
                          <a:cubicBezTo>
                            <a:pt x="11144" y="13778"/>
                            <a:pt x="11625" y="14338"/>
                            <a:pt x="12052" y="14651"/>
                          </a:cubicBezTo>
                          <a:cubicBezTo>
                            <a:pt x="12517" y="14997"/>
                            <a:pt x="13057" y="15205"/>
                            <a:pt x="13568" y="15239"/>
                          </a:cubicBezTo>
                          <a:lnTo>
                            <a:pt x="13658" y="15245"/>
                          </a:lnTo>
                          <a:cubicBezTo>
                            <a:pt x="13802" y="15252"/>
                            <a:pt x="13952" y="15261"/>
                            <a:pt x="14090" y="15288"/>
                          </a:cubicBezTo>
                          <a:cubicBezTo>
                            <a:pt x="14455" y="15354"/>
                            <a:pt x="14609" y="15514"/>
                            <a:pt x="14599" y="15822"/>
                          </a:cubicBezTo>
                          <a:cubicBezTo>
                            <a:pt x="14588" y="16079"/>
                            <a:pt x="14387" y="16370"/>
                            <a:pt x="14114" y="16379"/>
                          </a:cubicBezTo>
                          <a:cubicBezTo>
                            <a:pt x="14099" y="16379"/>
                            <a:pt x="14086" y="16384"/>
                            <a:pt x="14076" y="16391"/>
                          </a:cubicBezTo>
                          <a:cubicBezTo>
                            <a:pt x="14066" y="16392"/>
                            <a:pt x="14054" y="16393"/>
                            <a:pt x="14038" y="16393"/>
                          </a:cubicBezTo>
                          <a:cubicBezTo>
                            <a:pt x="13774" y="16393"/>
                            <a:pt x="12641" y="16203"/>
                            <a:pt x="12509" y="16171"/>
                          </a:cubicBezTo>
                          <a:cubicBezTo>
                            <a:pt x="11630" y="15949"/>
                            <a:pt x="11153" y="15710"/>
                            <a:pt x="10693" y="15478"/>
                          </a:cubicBezTo>
                          <a:cubicBezTo>
                            <a:pt x="10320" y="15291"/>
                            <a:pt x="9965" y="15113"/>
                            <a:pt x="9423" y="14951"/>
                          </a:cubicBezTo>
                          <a:cubicBezTo>
                            <a:pt x="8907" y="14798"/>
                            <a:pt x="8412" y="14720"/>
                            <a:pt x="7932" y="14720"/>
                          </a:cubicBezTo>
                          <a:cubicBezTo>
                            <a:pt x="6606" y="14720"/>
                            <a:pt x="5388" y="15312"/>
                            <a:pt x="4121" y="16545"/>
                          </a:cubicBezTo>
                          <a:cubicBezTo>
                            <a:pt x="3855" y="16802"/>
                            <a:pt x="3484" y="16906"/>
                            <a:pt x="3082" y="16906"/>
                          </a:cubicBezTo>
                          <a:cubicBezTo>
                            <a:pt x="2237" y="16906"/>
                            <a:pt x="1254" y="16448"/>
                            <a:pt x="818" y="16000"/>
                          </a:cubicBezTo>
                          <a:cubicBezTo>
                            <a:pt x="191" y="15356"/>
                            <a:pt x="208" y="14310"/>
                            <a:pt x="589" y="13673"/>
                          </a:cubicBezTo>
                          <a:cubicBezTo>
                            <a:pt x="830" y="13269"/>
                            <a:pt x="1182" y="13053"/>
                            <a:pt x="1582" y="13053"/>
                          </a:cubicBezTo>
                          <a:cubicBezTo>
                            <a:pt x="1631" y="13053"/>
                            <a:pt x="1679" y="13057"/>
                            <a:pt x="1737" y="13059"/>
                          </a:cubicBezTo>
                          <a:cubicBezTo>
                            <a:pt x="1443" y="13276"/>
                            <a:pt x="1285" y="13648"/>
                            <a:pt x="1316" y="14069"/>
                          </a:cubicBezTo>
                          <a:cubicBezTo>
                            <a:pt x="1349" y="14527"/>
                            <a:pt x="1620" y="15059"/>
                            <a:pt x="2149" y="15215"/>
                          </a:cubicBezTo>
                          <a:cubicBezTo>
                            <a:pt x="2229" y="15239"/>
                            <a:pt x="2327" y="15257"/>
                            <a:pt x="2443" y="15257"/>
                          </a:cubicBezTo>
                          <a:cubicBezTo>
                            <a:pt x="2868" y="15257"/>
                            <a:pt x="3524" y="15017"/>
                            <a:pt x="4332" y="13948"/>
                          </a:cubicBezTo>
                          <a:cubicBezTo>
                            <a:pt x="4861" y="13249"/>
                            <a:pt x="5379" y="12874"/>
                            <a:pt x="5917" y="12800"/>
                          </a:cubicBezTo>
                          <a:cubicBezTo>
                            <a:pt x="5983" y="12791"/>
                            <a:pt x="6049" y="12787"/>
                            <a:pt x="6115" y="12787"/>
                          </a:cubicBezTo>
                          <a:cubicBezTo>
                            <a:pt x="6789" y="12787"/>
                            <a:pt x="7395" y="13250"/>
                            <a:pt x="7983" y="13697"/>
                          </a:cubicBezTo>
                          <a:cubicBezTo>
                            <a:pt x="8489" y="14083"/>
                            <a:pt x="8973" y="14452"/>
                            <a:pt x="9447" y="14452"/>
                          </a:cubicBezTo>
                          <a:cubicBezTo>
                            <a:pt x="9568" y="14452"/>
                            <a:pt x="9688" y="14429"/>
                            <a:pt x="9807" y="14375"/>
                          </a:cubicBezTo>
                          <a:cubicBezTo>
                            <a:pt x="9832" y="14365"/>
                            <a:pt x="9849" y="14339"/>
                            <a:pt x="9853" y="14313"/>
                          </a:cubicBezTo>
                          <a:cubicBezTo>
                            <a:pt x="9856" y="14285"/>
                            <a:pt x="9844" y="14257"/>
                            <a:pt x="9822" y="14240"/>
                          </a:cubicBezTo>
                          <a:cubicBezTo>
                            <a:pt x="9337" y="13893"/>
                            <a:pt x="9153" y="13276"/>
                            <a:pt x="8974" y="12681"/>
                          </a:cubicBezTo>
                          <a:lnTo>
                            <a:pt x="8924" y="12515"/>
                          </a:lnTo>
                          <a:cubicBezTo>
                            <a:pt x="8510" y="11162"/>
                            <a:pt x="7825" y="10917"/>
                            <a:pt x="7454" y="10891"/>
                          </a:cubicBezTo>
                          <a:cubicBezTo>
                            <a:pt x="7428" y="10889"/>
                            <a:pt x="7402" y="10888"/>
                            <a:pt x="7376" y="10888"/>
                          </a:cubicBezTo>
                          <a:cubicBezTo>
                            <a:pt x="6961" y="10888"/>
                            <a:pt x="6604" y="11118"/>
                            <a:pt x="6400" y="11393"/>
                          </a:cubicBezTo>
                          <a:cubicBezTo>
                            <a:pt x="6376" y="11117"/>
                            <a:pt x="6491" y="10799"/>
                            <a:pt x="6723" y="10513"/>
                          </a:cubicBezTo>
                          <a:cubicBezTo>
                            <a:pt x="7013" y="10155"/>
                            <a:pt x="7411" y="9936"/>
                            <a:pt x="7762" y="9936"/>
                          </a:cubicBezTo>
                          <a:cubicBezTo>
                            <a:pt x="7797" y="9936"/>
                            <a:pt x="7831" y="9938"/>
                            <a:pt x="7865" y="9942"/>
                          </a:cubicBezTo>
                          <a:cubicBezTo>
                            <a:pt x="8434" y="10015"/>
                            <a:pt x="8671" y="10505"/>
                            <a:pt x="8881" y="10939"/>
                          </a:cubicBezTo>
                          <a:cubicBezTo>
                            <a:pt x="8999" y="11185"/>
                            <a:pt x="9114" y="11418"/>
                            <a:pt x="9277" y="11544"/>
                          </a:cubicBezTo>
                          <a:cubicBezTo>
                            <a:pt x="9373" y="11618"/>
                            <a:pt x="9491" y="11654"/>
                            <a:pt x="9620" y="11654"/>
                          </a:cubicBezTo>
                          <a:cubicBezTo>
                            <a:pt x="9799" y="11654"/>
                            <a:pt x="10000" y="11583"/>
                            <a:pt x="10196" y="11443"/>
                          </a:cubicBezTo>
                          <a:cubicBezTo>
                            <a:pt x="10674" y="11102"/>
                            <a:pt x="11036" y="10402"/>
                            <a:pt x="10767" y="9610"/>
                          </a:cubicBezTo>
                          <a:cubicBezTo>
                            <a:pt x="10396" y="8519"/>
                            <a:pt x="9365" y="7826"/>
                            <a:pt x="8267" y="7826"/>
                          </a:cubicBezTo>
                          <a:cubicBezTo>
                            <a:pt x="7999" y="7826"/>
                            <a:pt x="7728" y="7867"/>
                            <a:pt x="7460" y="7954"/>
                          </a:cubicBezTo>
                          <a:cubicBezTo>
                            <a:pt x="7090" y="8076"/>
                            <a:pt x="6742" y="8279"/>
                            <a:pt x="6407" y="8476"/>
                          </a:cubicBezTo>
                          <a:cubicBezTo>
                            <a:pt x="6206" y="8594"/>
                            <a:pt x="6000" y="8717"/>
                            <a:pt x="5791" y="8818"/>
                          </a:cubicBezTo>
                          <a:cubicBezTo>
                            <a:pt x="5793" y="8796"/>
                            <a:pt x="5794" y="8771"/>
                            <a:pt x="5797" y="8748"/>
                          </a:cubicBezTo>
                          <a:cubicBezTo>
                            <a:pt x="5805" y="8615"/>
                            <a:pt x="5812" y="8491"/>
                            <a:pt x="5896" y="8408"/>
                          </a:cubicBezTo>
                          <a:cubicBezTo>
                            <a:pt x="5949" y="8358"/>
                            <a:pt x="6059" y="8254"/>
                            <a:pt x="5979" y="8148"/>
                          </a:cubicBezTo>
                          <a:cubicBezTo>
                            <a:pt x="5968" y="8133"/>
                            <a:pt x="5955" y="8121"/>
                            <a:pt x="5942" y="8112"/>
                          </a:cubicBezTo>
                          <a:cubicBezTo>
                            <a:pt x="6673" y="7793"/>
                            <a:pt x="7580" y="7708"/>
                            <a:pt x="8140" y="7656"/>
                          </a:cubicBezTo>
                          <a:cubicBezTo>
                            <a:pt x="8398" y="7632"/>
                            <a:pt x="8534" y="7619"/>
                            <a:pt x="8600" y="7594"/>
                          </a:cubicBezTo>
                          <a:cubicBezTo>
                            <a:pt x="8627" y="7585"/>
                            <a:pt x="8645" y="7563"/>
                            <a:pt x="8651" y="7535"/>
                          </a:cubicBezTo>
                          <a:cubicBezTo>
                            <a:pt x="8664" y="7460"/>
                            <a:pt x="8634" y="7386"/>
                            <a:pt x="8568" y="7330"/>
                          </a:cubicBezTo>
                          <a:cubicBezTo>
                            <a:pt x="8433" y="7218"/>
                            <a:pt x="8123" y="7158"/>
                            <a:pt x="7715" y="7158"/>
                          </a:cubicBezTo>
                          <a:cubicBezTo>
                            <a:pt x="7127" y="7158"/>
                            <a:pt x="6335" y="7282"/>
                            <a:pt x="5568" y="7551"/>
                          </a:cubicBezTo>
                          <a:cubicBezTo>
                            <a:pt x="5475" y="7356"/>
                            <a:pt x="5347" y="7183"/>
                            <a:pt x="5186" y="7046"/>
                          </a:cubicBezTo>
                          <a:cubicBezTo>
                            <a:pt x="5741" y="6674"/>
                            <a:pt x="6350" y="6512"/>
                            <a:pt x="6959" y="6512"/>
                          </a:cubicBezTo>
                          <a:cubicBezTo>
                            <a:pt x="8256" y="6512"/>
                            <a:pt x="9552" y="7249"/>
                            <a:pt x="10324" y="8276"/>
                          </a:cubicBezTo>
                          <a:cubicBezTo>
                            <a:pt x="10339" y="8296"/>
                            <a:pt x="10362" y="8307"/>
                            <a:pt x="10386" y="8307"/>
                          </a:cubicBezTo>
                          <a:cubicBezTo>
                            <a:pt x="10398" y="8307"/>
                            <a:pt x="10410" y="8304"/>
                            <a:pt x="10422" y="8299"/>
                          </a:cubicBezTo>
                          <a:cubicBezTo>
                            <a:pt x="10457" y="8282"/>
                            <a:pt x="10473" y="8244"/>
                            <a:pt x="10461" y="8207"/>
                          </a:cubicBezTo>
                          <a:cubicBezTo>
                            <a:pt x="10163" y="7204"/>
                            <a:pt x="8967" y="6170"/>
                            <a:pt x="7485" y="5631"/>
                          </a:cubicBezTo>
                          <a:cubicBezTo>
                            <a:pt x="6829" y="5393"/>
                            <a:pt x="6188" y="5275"/>
                            <a:pt x="5595" y="5275"/>
                          </a:cubicBezTo>
                          <a:cubicBezTo>
                            <a:pt x="4895" y="5275"/>
                            <a:pt x="4261" y="5439"/>
                            <a:pt x="3747" y="5766"/>
                          </a:cubicBezTo>
                          <a:cubicBezTo>
                            <a:pt x="3598" y="5680"/>
                            <a:pt x="3430" y="5613"/>
                            <a:pt x="3282" y="5554"/>
                          </a:cubicBezTo>
                          <a:cubicBezTo>
                            <a:pt x="3146" y="5498"/>
                            <a:pt x="3016" y="5447"/>
                            <a:pt x="2948" y="5396"/>
                          </a:cubicBezTo>
                          <a:cubicBezTo>
                            <a:pt x="3171" y="5122"/>
                            <a:pt x="3464" y="4897"/>
                            <a:pt x="3812" y="4735"/>
                          </a:cubicBezTo>
                          <a:cubicBezTo>
                            <a:pt x="3871" y="4715"/>
                            <a:pt x="3929" y="4692"/>
                            <a:pt x="3973" y="4665"/>
                          </a:cubicBezTo>
                          <a:cubicBezTo>
                            <a:pt x="4403" y="4492"/>
                            <a:pt x="4886" y="4408"/>
                            <a:pt x="5394" y="4408"/>
                          </a:cubicBezTo>
                          <a:cubicBezTo>
                            <a:pt x="6274" y="4408"/>
                            <a:pt x="7226" y="4662"/>
                            <a:pt x="8094" y="5150"/>
                          </a:cubicBezTo>
                          <a:cubicBezTo>
                            <a:pt x="9900" y="6167"/>
                            <a:pt x="11110" y="8027"/>
                            <a:pt x="11498" y="10387"/>
                          </a:cubicBezTo>
                          <a:cubicBezTo>
                            <a:pt x="11503" y="10422"/>
                            <a:pt x="11531" y="10448"/>
                            <a:pt x="11566" y="10452"/>
                          </a:cubicBezTo>
                          <a:cubicBezTo>
                            <a:pt x="11569" y="10452"/>
                            <a:pt x="11571" y="10452"/>
                            <a:pt x="11573" y="10452"/>
                          </a:cubicBezTo>
                          <a:cubicBezTo>
                            <a:pt x="11606" y="10452"/>
                            <a:pt x="11635" y="10433"/>
                            <a:pt x="11647" y="10402"/>
                          </a:cubicBezTo>
                          <a:cubicBezTo>
                            <a:pt x="11989" y="9508"/>
                            <a:pt x="11766" y="8238"/>
                            <a:pt x="11035" y="6916"/>
                          </a:cubicBezTo>
                          <a:cubicBezTo>
                            <a:pt x="10069" y="5172"/>
                            <a:pt x="8001" y="3101"/>
                            <a:pt x="5085" y="2507"/>
                          </a:cubicBezTo>
                          <a:cubicBezTo>
                            <a:pt x="4982" y="2208"/>
                            <a:pt x="4737" y="1970"/>
                            <a:pt x="4440" y="1853"/>
                          </a:cubicBezTo>
                          <a:cubicBezTo>
                            <a:pt x="4561" y="1819"/>
                            <a:pt x="4679" y="1757"/>
                            <a:pt x="4782" y="1652"/>
                          </a:cubicBezTo>
                          <a:cubicBezTo>
                            <a:pt x="4811" y="1624"/>
                            <a:pt x="4834" y="1595"/>
                            <a:pt x="4859" y="1562"/>
                          </a:cubicBezTo>
                          <a:cubicBezTo>
                            <a:pt x="6952" y="2086"/>
                            <a:pt x="9131" y="2828"/>
                            <a:pt x="10786" y="5420"/>
                          </a:cubicBezTo>
                          <a:cubicBezTo>
                            <a:pt x="11650" y="6774"/>
                            <a:pt x="12114" y="8403"/>
                            <a:pt x="12094" y="10009"/>
                          </a:cubicBezTo>
                          <a:cubicBezTo>
                            <a:pt x="12094" y="10046"/>
                            <a:pt x="12120" y="10078"/>
                            <a:pt x="12156" y="10086"/>
                          </a:cubicBezTo>
                          <a:cubicBezTo>
                            <a:pt x="12162" y="10087"/>
                            <a:pt x="12168" y="10088"/>
                            <a:pt x="12175" y="10088"/>
                          </a:cubicBezTo>
                          <a:cubicBezTo>
                            <a:pt x="12205" y="10088"/>
                            <a:pt x="12232" y="10071"/>
                            <a:pt x="12244" y="10043"/>
                          </a:cubicBezTo>
                          <a:cubicBezTo>
                            <a:pt x="12758" y="8926"/>
                            <a:pt x="12636" y="7226"/>
                            <a:pt x="11902" y="5376"/>
                          </a:cubicBezTo>
                          <a:cubicBezTo>
                            <a:pt x="11001" y="3106"/>
                            <a:pt x="9413" y="1215"/>
                            <a:pt x="7828" y="509"/>
                          </a:cubicBezTo>
                          <a:cubicBezTo>
                            <a:pt x="7955" y="416"/>
                            <a:pt x="8058" y="305"/>
                            <a:pt x="8132" y="184"/>
                          </a:cubicBezTo>
                          <a:close/>
                          <a:moveTo>
                            <a:pt x="8112" y="0"/>
                          </a:moveTo>
                          <a:cubicBezTo>
                            <a:pt x="8104" y="0"/>
                            <a:pt x="8096" y="2"/>
                            <a:pt x="8088" y="4"/>
                          </a:cubicBezTo>
                          <a:cubicBezTo>
                            <a:pt x="8067" y="11"/>
                            <a:pt x="8050" y="26"/>
                            <a:pt x="8041" y="44"/>
                          </a:cubicBezTo>
                          <a:cubicBezTo>
                            <a:pt x="7961" y="205"/>
                            <a:pt x="7816" y="351"/>
                            <a:pt x="7632" y="460"/>
                          </a:cubicBezTo>
                          <a:cubicBezTo>
                            <a:pt x="7606" y="476"/>
                            <a:pt x="7592" y="505"/>
                            <a:pt x="7593" y="534"/>
                          </a:cubicBezTo>
                          <a:cubicBezTo>
                            <a:pt x="7595" y="564"/>
                            <a:pt x="7614" y="589"/>
                            <a:pt x="7642" y="601"/>
                          </a:cubicBezTo>
                          <a:cubicBezTo>
                            <a:pt x="9234" y="1240"/>
                            <a:pt x="10854" y="3141"/>
                            <a:pt x="11764" y="5438"/>
                          </a:cubicBezTo>
                          <a:cubicBezTo>
                            <a:pt x="12401" y="7048"/>
                            <a:pt x="12571" y="8533"/>
                            <a:pt x="12252" y="9600"/>
                          </a:cubicBezTo>
                          <a:cubicBezTo>
                            <a:pt x="12194" y="8101"/>
                            <a:pt x="11729" y="6604"/>
                            <a:pt x="10924" y="5342"/>
                          </a:cubicBezTo>
                          <a:cubicBezTo>
                            <a:pt x="9224" y="2679"/>
                            <a:pt x="6989" y="1934"/>
                            <a:pt x="4847" y="1401"/>
                          </a:cubicBezTo>
                          <a:cubicBezTo>
                            <a:pt x="4841" y="1399"/>
                            <a:pt x="4835" y="1399"/>
                            <a:pt x="4828" y="1399"/>
                          </a:cubicBezTo>
                          <a:cubicBezTo>
                            <a:pt x="4802" y="1399"/>
                            <a:pt x="4778" y="1413"/>
                            <a:pt x="4763" y="1437"/>
                          </a:cubicBezTo>
                          <a:cubicBezTo>
                            <a:pt x="4740" y="1479"/>
                            <a:pt x="4712" y="1513"/>
                            <a:pt x="4678" y="1547"/>
                          </a:cubicBezTo>
                          <a:cubicBezTo>
                            <a:pt x="4541" y="1686"/>
                            <a:pt x="4350" y="1747"/>
                            <a:pt x="4063" y="1747"/>
                          </a:cubicBezTo>
                          <a:cubicBezTo>
                            <a:pt x="4056" y="1747"/>
                            <a:pt x="4049" y="1747"/>
                            <a:pt x="4043" y="1747"/>
                          </a:cubicBezTo>
                          <a:cubicBezTo>
                            <a:pt x="3998" y="1750"/>
                            <a:pt x="3967" y="1776"/>
                            <a:pt x="3964" y="1816"/>
                          </a:cubicBezTo>
                          <a:cubicBezTo>
                            <a:pt x="3961" y="1831"/>
                            <a:pt x="3961" y="1844"/>
                            <a:pt x="3961" y="1859"/>
                          </a:cubicBezTo>
                          <a:cubicBezTo>
                            <a:pt x="3961" y="1902"/>
                            <a:pt x="3997" y="1937"/>
                            <a:pt x="4040" y="1937"/>
                          </a:cubicBezTo>
                          <a:cubicBezTo>
                            <a:pt x="4456" y="1937"/>
                            <a:pt x="4840" y="2218"/>
                            <a:pt x="4955" y="2602"/>
                          </a:cubicBezTo>
                          <a:cubicBezTo>
                            <a:pt x="4963" y="2628"/>
                            <a:pt x="4986" y="2649"/>
                            <a:pt x="5014" y="2655"/>
                          </a:cubicBezTo>
                          <a:cubicBezTo>
                            <a:pt x="7900" y="3225"/>
                            <a:pt x="9947" y="5271"/>
                            <a:pt x="10900" y="6996"/>
                          </a:cubicBezTo>
                          <a:cubicBezTo>
                            <a:pt x="11516" y="8108"/>
                            <a:pt x="11764" y="9216"/>
                            <a:pt x="11594" y="10038"/>
                          </a:cubicBezTo>
                          <a:cubicBezTo>
                            <a:pt x="11144" y="7786"/>
                            <a:pt x="9939" y="6009"/>
                            <a:pt x="8174" y="5017"/>
                          </a:cubicBezTo>
                          <a:cubicBezTo>
                            <a:pt x="7285" y="4516"/>
                            <a:pt x="6308" y="4256"/>
                            <a:pt x="5400" y="4256"/>
                          </a:cubicBezTo>
                          <a:cubicBezTo>
                            <a:pt x="4868" y="4256"/>
                            <a:pt x="4360" y="4345"/>
                            <a:pt x="3907" y="4526"/>
                          </a:cubicBezTo>
                          <a:cubicBezTo>
                            <a:pt x="3862" y="4551"/>
                            <a:pt x="3817" y="4571"/>
                            <a:pt x="3759" y="4590"/>
                          </a:cubicBezTo>
                          <a:cubicBezTo>
                            <a:pt x="3348" y="4780"/>
                            <a:pt x="3019" y="5042"/>
                            <a:pt x="2775" y="5368"/>
                          </a:cubicBezTo>
                          <a:cubicBezTo>
                            <a:pt x="2762" y="5387"/>
                            <a:pt x="2756" y="5411"/>
                            <a:pt x="2762" y="5433"/>
                          </a:cubicBezTo>
                          <a:cubicBezTo>
                            <a:pt x="2768" y="5455"/>
                            <a:pt x="2784" y="5476"/>
                            <a:pt x="2805" y="5485"/>
                          </a:cubicBezTo>
                          <a:cubicBezTo>
                            <a:pt x="2809" y="5489"/>
                            <a:pt x="2823" y="5494"/>
                            <a:pt x="2845" y="5513"/>
                          </a:cubicBezTo>
                          <a:cubicBezTo>
                            <a:pt x="2930" y="5579"/>
                            <a:pt x="3066" y="5633"/>
                            <a:pt x="3226" y="5698"/>
                          </a:cubicBezTo>
                          <a:cubicBezTo>
                            <a:pt x="3382" y="5760"/>
                            <a:pt x="3560" y="5832"/>
                            <a:pt x="3709" y="5925"/>
                          </a:cubicBezTo>
                          <a:cubicBezTo>
                            <a:pt x="3721" y="5932"/>
                            <a:pt x="3735" y="5936"/>
                            <a:pt x="3750" y="5936"/>
                          </a:cubicBezTo>
                          <a:cubicBezTo>
                            <a:pt x="3765" y="5936"/>
                            <a:pt x="3780" y="5931"/>
                            <a:pt x="3794" y="5922"/>
                          </a:cubicBezTo>
                          <a:cubicBezTo>
                            <a:pt x="4289" y="5595"/>
                            <a:pt x="4908" y="5431"/>
                            <a:pt x="5595" y="5431"/>
                          </a:cubicBezTo>
                          <a:cubicBezTo>
                            <a:pt x="6171" y="5431"/>
                            <a:pt x="6795" y="5546"/>
                            <a:pt x="7435" y="5779"/>
                          </a:cubicBezTo>
                          <a:cubicBezTo>
                            <a:pt x="8624" y="6210"/>
                            <a:pt x="9621" y="6966"/>
                            <a:pt x="10091" y="7757"/>
                          </a:cubicBezTo>
                          <a:cubicBezTo>
                            <a:pt x="9444" y="7070"/>
                            <a:pt x="8629" y="6606"/>
                            <a:pt x="7754" y="6435"/>
                          </a:cubicBezTo>
                          <a:cubicBezTo>
                            <a:pt x="7506" y="6386"/>
                            <a:pt x="7256" y="6361"/>
                            <a:pt x="7010" y="6361"/>
                          </a:cubicBezTo>
                          <a:cubicBezTo>
                            <a:pt x="6279" y="6361"/>
                            <a:pt x="5577" y="6575"/>
                            <a:pt x="5013" y="6978"/>
                          </a:cubicBezTo>
                          <a:cubicBezTo>
                            <a:pt x="4992" y="6993"/>
                            <a:pt x="4979" y="7018"/>
                            <a:pt x="4979" y="7042"/>
                          </a:cubicBezTo>
                          <a:cubicBezTo>
                            <a:pt x="4979" y="7065"/>
                            <a:pt x="4991" y="7089"/>
                            <a:pt x="5010" y="7104"/>
                          </a:cubicBezTo>
                          <a:cubicBezTo>
                            <a:pt x="5206" y="7250"/>
                            <a:pt x="5360" y="7449"/>
                            <a:pt x="5453" y="7680"/>
                          </a:cubicBezTo>
                          <a:cubicBezTo>
                            <a:pt x="5467" y="7711"/>
                            <a:pt x="5496" y="7729"/>
                            <a:pt x="5527" y="7729"/>
                          </a:cubicBezTo>
                          <a:cubicBezTo>
                            <a:pt x="5536" y="7729"/>
                            <a:pt x="5545" y="7727"/>
                            <a:pt x="5553" y="7724"/>
                          </a:cubicBezTo>
                          <a:cubicBezTo>
                            <a:pt x="6350" y="7435"/>
                            <a:pt x="7158" y="7316"/>
                            <a:pt x="7729" y="7316"/>
                          </a:cubicBezTo>
                          <a:cubicBezTo>
                            <a:pt x="8096" y="7316"/>
                            <a:pt x="8365" y="7365"/>
                            <a:pt x="8469" y="7451"/>
                          </a:cubicBezTo>
                          <a:lnTo>
                            <a:pt x="8484" y="7466"/>
                          </a:lnTo>
                          <a:cubicBezTo>
                            <a:pt x="8404" y="7479"/>
                            <a:pt x="8273" y="7492"/>
                            <a:pt x="8126" y="7505"/>
                          </a:cubicBezTo>
                          <a:cubicBezTo>
                            <a:pt x="7509" y="7562"/>
                            <a:pt x="6472" y="7658"/>
                            <a:pt x="5689" y="8064"/>
                          </a:cubicBezTo>
                          <a:cubicBezTo>
                            <a:pt x="5666" y="8077"/>
                            <a:pt x="5649" y="8101"/>
                            <a:pt x="5648" y="8127"/>
                          </a:cubicBezTo>
                          <a:cubicBezTo>
                            <a:pt x="5644" y="8152"/>
                            <a:pt x="5657" y="8179"/>
                            <a:pt x="5678" y="8195"/>
                          </a:cubicBezTo>
                          <a:cubicBezTo>
                            <a:pt x="5734" y="8238"/>
                            <a:pt x="5791" y="8241"/>
                            <a:pt x="5828" y="8244"/>
                          </a:cubicBezTo>
                          <a:lnTo>
                            <a:pt x="5840" y="8244"/>
                          </a:lnTo>
                          <a:cubicBezTo>
                            <a:pt x="5825" y="8262"/>
                            <a:pt x="5797" y="8288"/>
                            <a:pt x="5776" y="8307"/>
                          </a:cubicBezTo>
                          <a:cubicBezTo>
                            <a:pt x="5657" y="8426"/>
                            <a:pt x="5648" y="8594"/>
                            <a:pt x="5638" y="8742"/>
                          </a:cubicBezTo>
                          <a:cubicBezTo>
                            <a:pt x="5636" y="8783"/>
                            <a:pt x="5635" y="8823"/>
                            <a:pt x="5629" y="8861"/>
                          </a:cubicBezTo>
                          <a:cubicBezTo>
                            <a:pt x="5627" y="8886"/>
                            <a:pt x="5623" y="8912"/>
                            <a:pt x="5618" y="8935"/>
                          </a:cubicBezTo>
                          <a:cubicBezTo>
                            <a:pt x="5613" y="8963"/>
                            <a:pt x="5623" y="8993"/>
                            <a:pt x="5645" y="9012"/>
                          </a:cubicBezTo>
                          <a:cubicBezTo>
                            <a:pt x="5659" y="9023"/>
                            <a:pt x="5677" y="9029"/>
                            <a:pt x="5694" y="9029"/>
                          </a:cubicBezTo>
                          <a:cubicBezTo>
                            <a:pt x="5705" y="9029"/>
                            <a:pt x="5715" y="9027"/>
                            <a:pt x="5725" y="9022"/>
                          </a:cubicBezTo>
                          <a:cubicBezTo>
                            <a:pt x="5985" y="8910"/>
                            <a:pt x="6240" y="8761"/>
                            <a:pt x="6485" y="8615"/>
                          </a:cubicBezTo>
                          <a:cubicBezTo>
                            <a:pt x="6812" y="8423"/>
                            <a:pt x="7152" y="8223"/>
                            <a:pt x="7506" y="8107"/>
                          </a:cubicBezTo>
                          <a:cubicBezTo>
                            <a:pt x="7758" y="8025"/>
                            <a:pt x="8014" y="7986"/>
                            <a:pt x="8266" y="7986"/>
                          </a:cubicBezTo>
                          <a:cubicBezTo>
                            <a:pt x="9299" y="7986"/>
                            <a:pt x="10269" y="8638"/>
                            <a:pt x="10618" y="9663"/>
                          </a:cubicBezTo>
                          <a:cubicBezTo>
                            <a:pt x="10859" y="10378"/>
                            <a:pt x="10534" y="11010"/>
                            <a:pt x="10103" y="11319"/>
                          </a:cubicBezTo>
                          <a:cubicBezTo>
                            <a:pt x="9937" y="11438"/>
                            <a:pt x="9766" y="11499"/>
                            <a:pt x="9618" y="11499"/>
                          </a:cubicBezTo>
                          <a:cubicBezTo>
                            <a:pt x="9522" y="11499"/>
                            <a:pt x="9436" y="11473"/>
                            <a:pt x="9367" y="11421"/>
                          </a:cubicBezTo>
                          <a:cubicBezTo>
                            <a:pt x="9233" y="11319"/>
                            <a:pt x="9128" y="11102"/>
                            <a:pt x="9017" y="10873"/>
                          </a:cubicBezTo>
                          <a:cubicBezTo>
                            <a:pt x="8801" y="10427"/>
                            <a:pt x="8531" y="9872"/>
                            <a:pt x="7878" y="9789"/>
                          </a:cubicBezTo>
                          <a:cubicBezTo>
                            <a:pt x="7840" y="9784"/>
                            <a:pt x="7801" y="9782"/>
                            <a:pt x="7761" y="9782"/>
                          </a:cubicBezTo>
                          <a:cubicBezTo>
                            <a:pt x="7363" y="9782"/>
                            <a:pt x="6917" y="10020"/>
                            <a:pt x="6595" y="10417"/>
                          </a:cubicBezTo>
                          <a:cubicBezTo>
                            <a:pt x="6273" y="10811"/>
                            <a:pt x="6159" y="11266"/>
                            <a:pt x="6285" y="11631"/>
                          </a:cubicBezTo>
                          <a:cubicBezTo>
                            <a:pt x="6295" y="11660"/>
                            <a:pt x="6323" y="11681"/>
                            <a:pt x="6354" y="11682"/>
                          </a:cubicBezTo>
                          <a:cubicBezTo>
                            <a:pt x="6357" y="11683"/>
                            <a:pt x="6360" y="11683"/>
                            <a:pt x="6363" y="11683"/>
                          </a:cubicBezTo>
                          <a:cubicBezTo>
                            <a:pt x="6390" y="11683"/>
                            <a:pt x="6417" y="11665"/>
                            <a:pt x="6428" y="11638"/>
                          </a:cubicBezTo>
                          <a:cubicBezTo>
                            <a:pt x="6568" y="11337"/>
                            <a:pt x="6931" y="11048"/>
                            <a:pt x="7364" y="11048"/>
                          </a:cubicBezTo>
                          <a:cubicBezTo>
                            <a:pt x="7388" y="11048"/>
                            <a:pt x="7411" y="11048"/>
                            <a:pt x="7435" y="11050"/>
                          </a:cubicBezTo>
                          <a:cubicBezTo>
                            <a:pt x="7765" y="11072"/>
                            <a:pt x="8377" y="11301"/>
                            <a:pt x="8766" y="12564"/>
                          </a:cubicBezTo>
                          <a:lnTo>
                            <a:pt x="8816" y="12728"/>
                          </a:lnTo>
                          <a:cubicBezTo>
                            <a:pt x="8987" y="13303"/>
                            <a:pt x="9165" y="13895"/>
                            <a:pt x="9606" y="14279"/>
                          </a:cubicBezTo>
                          <a:cubicBezTo>
                            <a:pt x="9550" y="14292"/>
                            <a:pt x="9493" y="14299"/>
                            <a:pt x="9435" y="14299"/>
                          </a:cubicBezTo>
                          <a:cubicBezTo>
                            <a:pt x="9016" y="14299"/>
                            <a:pt x="8570" y="13959"/>
                            <a:pt x="8067" y="13576"/>
                          </a:cubicBezTo>
                          <a:cubicBezTo>
                            <a:pt x="7486" y="13133"/>
                            <a:pt x="6833" y="12634"/>
                            <a:pt x="6102" y="12634"/>
                          </a:cubicBezTo>
                          <a:cubicBezTo>
                            <a:pt x="6031" y="12634"/>
                            <a:pt x="5960" y="12638"/>
                            <a:pt x="5887" y="12648"/>
                          </a:cubicBezTo>
                          <a:cubicBezTo>
                            <a:pt x="5308" y="12728"/>
                            <a:pt x="4756" y="13122"/>
                            <a:pt x="4201" y="13858"/>
                          </a:cubicBezTo>
                          <a:cubicBezTo>
                            <a:pt x="3428" y="14879"/>
                            <a:pt x="2822" y="15104"/>
                            <a:pt x="2438" y="15104"/>
                          </a:cubicBezTo>
                          <a:cubicBezTo>
                            <a:pt x="2339" y="15104"/>
                            <a:pt x="2255" y="15089"/>
                            <a:pt x="2186" y="15069"/>
                          </a:cubicBezTo>
                          <a:cubicBezTo>
                            <a:pt x="1730" y="14932"/>
                            <a:pt x="1495" y="14465"/>
                            <a:pt x="1465" y="14060"/>
                          </a:cubicBezTo>
                          <a:cubicBezTo>
                            <a:pt x="1433" y="13620"/>
                            <a:pt x="1625" y="13260"/>
                            <a:pt x="1975" y="13097"/>
                          </a:cubicBezTo>
                          <a:cubicBezTo>
                            <a:pt x="2004" y="13083"/>
                            <a:pt x="2022" y="13053"/>
                            <a:pt x="2019" y="13019"/>
                          </a:cubicBezTo>
                          <a:cubicBezTo>
                            <a:pt x="2016" y="12988"/>
                            <a:pt x="1994" y="12961"/>
                            <a:pt x="1963" y="12951"/>
                          </a:cubicBezTo>
                          <a:cubicBezTo>
                            <a:pt x="1835" y="12915"/>
                            <a:pt x="1709" y="12897"/>
                            <a:pt x="1587" y="12897"/>
                          </a:cubicBezTo>
                          <a:cubicBezTo>
                            <a:pt x="1131" y="12897"/>
                            <a:pt x="724" y="13143"/>
                            <a:pt x="453" y="13594"/>
                          </a:cubicBezTo>
                          <a:cubicBezTo>
                            <a:pt x="50" y="14273"/>
                            <a:pt x="0" y="15385"/>
                            <a:pt x="705" y="16110"/>
                          </a:cubicBezTo>
                          <a:cubicBezTo>
                            <a:pt x="1173" y="16589"/>
                            <a:pt x="2186" y="17064"/>
                            <a:pt x="3078" y="17064"/>
                          </a:cubicBezTo>
                          <a:cubicBezTo>
                            <a:pt x="3518" y="17064"/>
                            <a:pt x="3930" y="16949"/>
                            <a:pt x="4242" y="16663"/>
                          </a:cubicBezTo>
                          <a:cubicBezTo>
                            <a:pt x="5478" y="15461"/>
                            <a:pt x="6663" y="14884"/>
                            <a:pt x="7950" y="14884"/>
                          </a:cubicBezTo>
                          <a:cubicBezTo>
                            <a:pt x="8415" y="14884"/>
                            <a:pt x="8893" y="14959"/>
                            <a:pt x="9392" y="15107"/>
                          </a:cubicBezTo>
                          <a:cubicBezTo>
                            <a:pt x="9919" y="15264"/>
                            <a:pt x="10268" y="15440"/>
                            <a:pt x="10636" y="15624"/>
                          </a:cubicBezTo>
                          <a:cubicBezTo>
                            <a:pt x="11105" y="15861"/>
                            <a:pt x="11588" y="16103"/>
                            <a:pt x="12483" y="16330"/>
                          </a:cubicBezTo>
                          <a:cubicBezTo>
                            <a:pt x="12497" y="16333"/>
                            <a:pt x="13557" y="16547"/>
                            <a:pt x="14004" y="16547"/>
                          </a:cubicBezTo>
                          <a:cubicBezTo>
                            <a:pt x="14057" y="16547"/>
                            <a:pt x="14100" y="16544"/>
                            <a:pt x="14133" y="16537"/>
                          </a:cubicBezTo>
                          <a:lnTo>
                            <a:pt x="14133" y="16542"/>
                          </a:lnTo>
                          <a:cubicBezTo>
                            <a:pt x="14498" y="16530"/>
                            <a:pt x="14755" y="16165"/>
                            <a:pt x="14765" y="15833"/>
                          </a:cubicBezTo>
                          <a:cubicBezTo>
                            <a:pt x="14785" y="15260"/>
                            <a:pt x="14293" y="15168"/>
                            <a:pt x="14130" y="15138"/>
                          </a:cubicBezTo>
                          <a:cubicBezTo>
                            <a:pt x="13983" y="15112"/>
                            <a:pt x="13830" y="15102"/>
                            <a:pt x="13680" y="15093"/>
                          </a:cubicBezTo>
                          <a:lnTo>
                            <a:pt x="13590" y="15087"/>
                          </a:lnTo>
                          <a:cubicBezTo>
                            <a:pt x="13108" y="15054"/>
                            <a:pt x="12599" y="14856"/>
                            <a:pt x="12156" y="14530"/>
                          </a:cubicBezTo>
                          <a:cubicBezTo>
                            <a:pt x="11755" y="14235"/>
                            <a:pt x="11302" y="13713"/>
                            <a:pt x="11231" y="13140"/>
                          </a:cubicBezTo>
                          <a:cubicBezTo>
                            <a:pt x="11190" y="12820"/>
                            <a:pt x="11277" y="12530"/>
                            <a:pt x="11485" y="12273"/>
                          </a:cubicBezTo>
                          <a:cubicBezTo>
                            <a:pt x="11572" y="12168"/>
                            <a:pt x="11692" y="12063"/>
                            <a:pt x="11829" y="11944"/>
                          </a:cubicBezTo>
                          <a:cubicBezTo>
                            <a:pt x="12414" y="11430"/>
                            <a:pt x="13296" y="10654"/>
                            <a:pt x="13188" y="8333"/>
                          </a:cubicBezTo>
                          <a:cubicBezTo>
                            <a:pt x="13030" y="4990"/>
                            <a:pt x="11054" y="1725"/>
                            <a:pt x="8151" y="11"/>
                          </a:cubicBezTo>
                          <a:cubicBezTo>
                            <a:pt x="8138" y="4"/>
                            <a:pt x="8125" y="0"/>
                            <a:pt x="81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836" name="Google Shape;1836;p18"/>
            <p:cNvGrpSpPr/>
            <p:nvPr/>
          </p:nvGrpSpPr>
          <p:grpSpPr>
            <a:xfrm flipH="1">
              <a:off x="5905421" y="-306844"/>
              <a:ext cx="734707" cy="940604"/>
              <a:chOff x="5727751" y="-2019865"/>
              <a:chExt cx="1295323" cy="1658329"/>
            </a:xfrm>
          </p:grpSpPr>
          <p:grpSp>
            <p:nvGrpSpPr>
              <p:cNvPr id="1837" name="Google Shape;1837;p18"/>
              <p:cNvGrpSpPr/>
              <p:nvPr/>
            </p:nvGrpSpPr>
            <p:grpSpPr>
              <a:xfrm>
                <a:off x="5727751" y="-2015109"/>
                <a:ext cx="1289544" cy="1648998"/>
                <a:chOff x="1272050" y="1728150"/>
                <a:chExt cx="535525" cy="684800"/>
              </a:xfrm>
            </p:grpSpPr>
            <p:sp>
              <p:nvSpPr>
                <p:cNvPr id="1838" name="Google Shape;1838;p18"/>
                <p:cNvSpPr/>
                <p:nvPr/>
              </p:nvSpPr>
              <p:spPr>
                <a:xfrm>
                  <a:off x="1322075" y="1953375"/>
                  <a:ext cx="83900" cy="82225"/>
                </a:xfrm>
                <a:custGeom>
                  <a:avLst/>
                  <a:gdLst/>
                  <a:ahLst/>
                  <a:cxnLst/>
                  <a:rect l="l" t="t" r="r" b="b"/>
                  <a:pathLst>
                    <a:path w="3356" h="3289" extrusionOk="0">
                      <a:moveTo>
                        <a:pt x="0" y="1"/>
                      </a:moveTo>
                      <a:lnTo>
                        <a:pt x="0" y="1"/>
                      </a:lnTo>
                      <a:cubicBezTo>
                        <a:pt x="247" y="1677"/>
                        <a:pt x="1550" y="3000"/>
                        <a:pt x="3201" y="3288"/>
                      </a:cubicBezTo>
                      <a:cubicBezTo>
                        <a:pt x="3328" y="3179"/>
                        <a:pt x="3328" y="2990"/>
                        <a:pt x="3356" y="2823"/>
                      </a:cubicBezTo>
                      <a:cubicBezTo>
                        <a:pt x="1777" y="2382"/>
                        <a:pt x="900" y="1404"/>
                        <a:pt x="656" y="389"/>
                      </a:cubicBezTo>
                      <a:lnTo>
                        <a:pt x="655" y="389"/>
                      </a:lnTo>
                      <a:cubicBezTo>
                        <a:pt x="446" y="331"/>
                        <a:pt x="237" y="221"/>
                        <a:pt x="55" y="48"/>
                      </a:cubicBezTo>
                      <a:cubicBezTo>
                        <a:pt x="36" y="30"/>
                        <a:pt x="18" y="14"/>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9" name="Google Shape;1839;p18"/>
                <p:cNvGrpSpPr/>
                <p:nvPr/>
              </p:nvGrpSpPr>
              <p:grpSpPr>
                <a:xfrm>
                  <a:off x="1272050" y="1728150"/>
                  <a:ext cx="535525" cy="684800"/>
                  <a:chOff x="1272050" y="1728150"/>
                  <a:chExt cx="535525" cy="684800"/>
                </a:xfrm>
              </p:grpSpPr>
              <p:sp>
                <p:nvSpPr>
                  <p:cNvPr id="1840" name="Google Shape;1840;p18"/>
                  <p:cNvSpPr/>
                  <p:nvPr/>
                </p:nvSpPr>
                <p:spPr>
                  <a:xfrm>
                    <a:off x="1302025" y="1728150"/>
                    <a:ext cx="116550" cy="108425"/>
                  </a:xfrm>
                  <a:custGeom>
                    <a:avLst/>
                    <a:gdLst/>
                    <a:ahLst/>
                    <a:cxnLst/>
                    <a:rect l="l" t="t" r="r" b="b"/>
                    <a:pathLst>
                      <a:path w="4662" h="4337" extrusionOk="0">
                        <a:moveTo>
                          <a:pt x="2568" y="0"/>
                        </a:moveTo>
                        <a:cubicBezTo>
                          <a:pt x="1320" y="0"/>
                          <a:pt x="0" y="937"/>
                          <a:pt x="253" y="3085"/>
                        </a:cubicBezTo>
                        <a:cubicBezTo>
                          <a:pt x="302" y="3511"/>
                          <a:pt x="406" y="3932"/>
                          <a:pt x="557" y="4336"/>
                        </a:cubicBezTo>
                        <a:cubicBezTo>
                          <a:pt x="601" y="4297"/>
                          <a:pt x="646" y="4255"/>
                          <a:pt x="690" y="4218"/>
                        </a:cubicBezTo>
                        <a:cubicBezTo>
                          <a:pt x="898" y="4040"/>
                          <a:pt x="1114" y="3932"/>
                          <a:pt x="1319" y="3895"/>
                        </a:cubicBezTo>
                        <a:cubicBezTo>
                          <a:pt x="1318" y="3890"/>
                          <a:pt x="1318" y="3885"/>
                          <a:pt x="1318" y="3879"/>
                        </a:cubicBezTo>
                        <a:cubicBezTo>
                          <a:pt x="1284" y="2470"/>
                          <a:pt x="1988" y="1743"/>
                          <a:pt x="2715" y="1642"/>
                        </a:cubicBezTo>
                        <a:cubicBezTo>
                          <a:pt x="2793" y="1632"/>
                          <a:pt x="2865" y="1627"/>
                          <a:pt x="2933" y="1627"/>
                        </a:cubicBezTo>
                        <a:cubicBezTo>
                          <a:pt x="3850" y="1627"/>
                          <a:pt x="3841" y="2544"/>
                          <a:pt x="4088" y="2544"/>
                        </a:cubicBezTo>
                        <a:cubicBezTo>
                          <a:pt x="4093" y="2544"/>
                          <a:pt x="4097" y="2544"/>
                          <a:pt x="4102" y="2543"/>
                        </a:cubicBezTo>
                        <a:cubicBezTo>
                          <a:pt x="4292" y="2518"/>
                          <a:pt x="4662" y="2068"/>
                          <a:pt x="4574" y="1508"/>
                        </a:cubicBezTo>
                        <a:cubicBezTo>
                          <a:pt x="4430" y="543"/>
                          <a:pt x="3519" y="0"/>
                          <a:pt x="2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18"/>
                  <p:cNvSpPr/>
                  <p:nvPr/>
                </p:nvSpPr>
                <p:spPr>
                  <a:xfrm>
                    <a:off x="1479925" y="1788875"/>
                    <a:ext cx="106475" cy="124325"/>
                  </a:xfrm>
                  <a:custGeom>
                    <a:avLst/>
                    <a:gdLst/>
                    <a:ahLst/>
                    <a:cxnLst/>
                    <a:rect l="l" t="t" r="r" b="b"/>
                    <a:pathLst>
                      <a:path w="4259" h="4973" extrusionOk="0">
                        <a:moveTo>
                          <a:pt x="1919" y="1"/>
                        </a:moveTo>
                        <a:cubicBezTo>
                          <a:pt x="980" y="1"/>
                          <a:pt x="314" y="776"/>
                          <a:pt x="198" y="1624"/>
                        </a:cubicBezTo>
                        <a:cubicBezTo>
                          <a:pt x="0" y="3065"/>
                          <a:pt x="1053" y="4150"/>
                          <a:pt x="2132" y="4972"/>
                        </a:cubicBezTo>
                        <a:cubicBezTo>
                          <a:pt x="2135" y="4956"/>
                          <a:pt x="2138" y="4943"/>
                          <a:pt x="2140" y="4928"/>
                        </a:cubicBezTo>
                        <a:cubicBezTo>
                          <a:pt x="2192" y="4680"/>
                          <a:pt x="2290" y="4479"/>
                          <a:pt x="2415" y="4328"/>
                        </a:cubicBezTo>
                        <a:cubicBezTo>
                          <a:pt x="1740" y="3757"/>
                          <a:pt x="1126" y="2780"/>
                          <a:pt x="1393" y="2017"/>
                        </a:cubicBezTo>
                        <a:cubicBezTo>
                          <a:pt x="1506" y="1697"/>
                          <a:pt x="1847" y="1415"/>
                          <a:pt x="2188" y="1415"/>
                        </a:cubicBezTo>
                        <a:cubicBezTo>
                          <a:pt x="2544" y="1415"/>
                          <a:pt x="2899" y="1723"/>
                          <a:pt x="2991" y="2616"/>
                        </a:cubicBezTo>
                        <a:cubicBezTo>
                          <a:pt x="3978" y="2461"/>
                          <a:pt x="4258" y="747"/>
                          <a:pt x="2598" y="129"/>
                        </a:cubicBezTo>
                        <a:cubicBezTo>
                          <a:pt x="2360" y="41"/>
                          <a:pt x="2132" y="1"/>
                          <a:pt x="19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18"/>
                  <p:cNvSpPr/>
                  <p:nvPr/>
                </p:nvSpPr>
                <p:spPr>
                  <a:xfrm>
                    <a:off x="1288025" y="2024700"/>
                    <a:ext cx="143925" cy="106450"/>
                  </a:xfrm>
                  <a:custGeom>
                    <a:avLst/>
                    <a:gdLst/>
                    <a:ahLst/>
                    <a:cxnLst/>
                    <a:rect l="l" t="t" r="r" b="b"/>
                    <a:pathLst>
                      <a:path w="5757" h="4258" extrusionOk="0">
                        <a:moveTo>
                          <a:pt x="1978" y="0"/>
                        </a:moveTo>
                        <a:cubicBezTo>
                          <a:pt x="1452" y="0"/>
                          <a:pt x="872" y="304"/>
                          <a:pt x="489" y="1093"/>
                        </a:cubicBezTo>
                        <a:cubicBezTo>
                          <a:pt x="0" y="2103"/>
                          <a:pt x="266" y="3258"/>
                          <a:pt x="748" y="3719"/>
                        </a:cubicBezTo>
                        <a:cubicBezTo>
                          <a:pt x="1069" y="4024"/>
                          <a:pt x="1789" y="4257"/>
                          <a:pt x="2543" y="4257"/>
                        </a:cubicBezTo>
                        <a:cubicBezTo>
                          <a:pt x="3055" y="4257"/>
                          <a:pt x="3583" y="4149"/>
                          <a:pt x="4012" y="3883"/>
                        </a:cubicBezTo>
                        <a:cubicBezTo>
                          <a:pt x="4485" y="3589"/>
                          <a:pt x="5225" y="2723"/>
                          <a:pt x="5756" y="2062"/>
                        </a:cubicBezTo>
                        <a:cubicBezTo>
                          <a:pt x="5483" y="2016"/>
                          <a:pt x="5183" y="1816"/>
                          <a:pt x="4981" y="1508"/>
                        </a:cubicBezTo>
                        <a:cubicBezTo>
                          <a:pt x="4361" y="1967"/>
                          <a:pt x="3528" y="2722"/>
                          <a:pt x="2661" y="2722"/>
                        </a:cubicBezTo>
                        <a:cubicBezTo>
                          <a:pt x="2469" y="2722"/>
                          <a:pt x="2275" y="2685"/>
                          <a:pt x="2082" y="2599"/>
                        </a:cubicBezTo>
                        <a:cubicBezTo>
                          <a:pt x="1537" y="2360"/>
                          <a:pt x="1229" y="1593"/>
                          <a:pt x="1609" y="1135"/>
                        </a:cubicBezTo>
                        <a:cubicBezTo>
                          <a:pt x="1777" y="933"/>
                          <a:pt x="2023" y="845"/>
                          <a:pt x="2283" y="845"/>
                        </a:cubicBezTo>
                        <a:cubicBezTo>
                          <a:pt x="2601" y="845"/>
                          <a:pt x="2940" y="975"/>
                          <a:pt x="3185" y="1183"/>
                        </a:cubicBezTo>
                        <a:cubicBezTo>
                          <a:pt x="3278" y="538"/>
                          <a:pt x="2677" y="0"/>
                          <a:pt x="1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18"/>
                  <p:cNvSpPr/>
                  <p:nvPr/>
                </p:nvSpPr>
                <p:spPr>
                  <a:xfrm>
                    <a:off x="1272050" y="2150625"/>
                    <a:ext cx="161125" cy="101275"/>
                  </a:xfrm>
                  <a:custGeom>
                    <a:avLst/>
                    <a:gdLst/>
                    <a:ahLst/>
                    <a:cxnLst/>
                    <a:rect l="l" t="t" r="r" b="b"/>
                    <a:pathLst>
                      <a:path w="6445" h="4051" extrusionOk="0">
                        <a:moveTo>
                          <a:pt x="2554" y="1"/>
                        </a:moveTo>
                        <a:cubicBezTo>
                          <a:pt x="2084" y="1"/>
                          <a:pt x="1567" y="186"/>
                          <a:pt x="1189" y="606"/>
                        </a:cubicBezTo>
                        <a:cubicBezTo>
                          <a:pt x="0" y="1929"/>
                          <a:pt x="1176" y="4051"/>
                          <a:pt x="3043" y="4051"/>
                        </a:cubicBezTo>
                        <a:cubicBezTo>
                          <a:pt x="3395" y="4051"/>
                          <a:pt x="3773" y="3975"/>
                          <a:pt x="4164" y="3804"/>
                        </a:cubicBezTo>
                        <a:cubicBezTo>
                          <a:pt x="4651" y="3590"/>
                          <a:pt x="4970" y="3336"/>
                          <a:pt x="6444" y="2179"/>
                        </a:cubicBezTo>
                        <a:cubicBezTo>
                          <a:pt x="6060" y="1975"/>
                          <a:pt x="5818" y="1540"/>
                          <a:pt x="5960" y="1079"/>
                        </a:cubicBezTo>
                        <a:cubicBezTo>
                          <a:pt x="5995" y="968"/>
                          <a:pt x="6051" y="857"/>
                          <a:pt x="6088" y="747"/>
                        </a:cubicBezTo>
                        <a:lnTo>
                          <a:pt x="6088" y="747"/>
                        </a:lnTo>
                        <a:cubicBezTo>
                          <a:pt x="5063" y="1248"/>
                          <a:pt x="4198" y="2579"/>
                          <a:pt x="3158" y="2579"/>
                        </a:cubicBezTo>
                        <a:cubicBezTo>
                          <a:pt x="3040" y="2579"/>
                          <a:pt x="2918" y="2561"/>
                          <a:pt x="2794" y="2523"/>
                        </a:cubicBezTo>
                        <a:cubicBezTo>
                          <a:pt x="2230" y="2349"/>
                          <a:pt x="1935" y="1603"/>
                          <a:pt x="2227" y="1092"/>
                        </a:cubicBezTo>
                        <a:cubicBezTo>
                          <a:pt x="2402" y="784"/>
                          <a:pt x="2756" y="616"/>
                          <a:pt x="3106" y="616"/>
                        </a:cubicBezTo>
                        <a:cubicBezTo>
                          <a:pt x="3340" y="616"/>
                          <a:pt x="3571" y="691"/>
                          <a:pt x="3747" y="848"/>
                        </a:cubicBezTo>
                        <a:cubicBezTo>
                          <a:pt x="3707" y="320"/>
                          <a:pt x="3170" y="1"/>
                          <a:pt x="2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18"/>
                  <p:cNvSpPr/>
                  <p:nvPr/>
                </p:nvSpPr>
                <p:spPr>
                  <a:xfrm>
                    <a:off x="1292000" y="2270225"/>
                    <a:ext cx="168150" cy="107750"/>
                  </a:xfrm>
                  <a:custGeom>
                    <a:avLst/>
                    <a:gdLst/>
                    <a:ahLst/>
                    <a:cxnLst/>
                    <a:rect l="l" t="t" r="r" b="b"/>
                    <a:pathLst>
                      <a:path w="6726" h="4310" extrusionOk="0">
                        <a:moveTo>
                          <a:pt x="6164" y="1"/>
                        </a:moveTo>
                        <a:cubicBezTo>
                          <a:pt x="5120" y="1226"/>
                          <a:pt x="3301" y="2600"/>
                          <a:pt x="2220" y="2600"/>
                        </a:cubicBezTo>
                        <a:cubicBezTo>
                          <a:pt x="2023" y="2600"/>
                          <a:pt x="1850" y="2554"/>
                          <a:pt x="1711" y="2454"/>
                        </a:cubicBezTo>
                        <a:cubicBezTo>
                          <a:pt x="1354" y="2195"/>
                          <a:pt x="1283" y="1622"/>
                          <a:pt x="1567" y="1284"/>
                        </a:cubicBezTo>
                        <a:cubicBezTo>
                          <a:pt x="1718" y="1104"/>
                          <a:pt x="1952" y="1013"/>
                          <a:pt x="2186" y="1013"/>
                        </a:cubicBezTo>
                        <a:cubicBezTo>
                          <a:pt x="2392" y="1013"/>
                          <a:pt x="2598" y="1084"/>
                          <a:pt x="2747" y="1228"/>
                        </a:cubicBezTo>
                        <a:cubicBezTo>
                          <a:pt x="2528" y="762"/>
                          <a:pt x="2080" y="534"/>
                          <a:pt x="1607" y="534"/>
                        </a:cubicBezTo>
                        <a:cubicBezTo>
                          <a:pt x="836" y="534"/>
                          <a:pt x="1" y="1144"/>
                          <a:pt x="2" y="2328"/>
                        </a:cubicBezTo>
                        <a:cubicBezTo>
                          <a:pt x="4" y="3461"/>
                          <a:pt x="869" y="4309"/>
                          <a:pt x="1845" y="4309"/>
                        </a:cubicBezTo>
                        <a:cubicBezTo>
                          <a:pt x="1946" y="4309"/>
                          <a:pt x="2050" y="4300"/>
                          <a:pt x="2153" y="4281"/>
                        </a:cubicBezTo>
                        <a:cubicBezTo>
                          <a:pt x="3298" y="4067"/>
                          <a:pt x="5426" y="1822"/>
                          <a:pt x="6726" y="256"/>
                        </a:cubicBezTo>
                        <a:cubicBezTo>
                          <a:pt x="6678" y="250"/>
                          <a:pt x="6628" y="237"/>
                          <a:pt x="6579" y="219"/>
                        </a:cubicBezTo>
                        <a:cubicBezTo>
                          <a:pt x="6438" y="168"/>
                          <a:pt x="6303" y="61"/>
                          <a:pt x="6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18"/>
                  <p:cNvSpPr/>
                  <p:nvPr/>
                </p:nvSpPr>
                <p:spPr>
                  <a:xfrm>
                    <a:off x="1434000" y="1990125"/>
                    <a:ext cx="373575" cy="422825"/>
                  </a:xfrm>
                  <a:custGeom>
                    <a:avLst/>
                    <a:gdLst/>
                    <a:ahLst/>
                    <a:cxnLst/>
                    <a:rect l="l" t="t" r="r" b="b"/>
                    <a:pathLst>
                      <a:path w="14943" h="16913" extrusionOk="0">
                        <a:moveTo>
                          <a:pt x="8357" y="0"/>
                        </a:moveTo>
                        <a:cubicBezTo>
                          <a:pt x="8273" y="170"/>
                          <a:pt x="8119" y="331"/>
                          <a:pt x="7918" y="449"/>
                        </a:cubicBezTo>
                        <a:cubicBezTo>
                          <a:pt x="11051" y="1708"/>
                          <a:pt x="13641" y="7311"/>
                          <a:pt x="12426" y="9934"/>
                        </a:cubicBezTo>
                        <a:cubicBezTo>
                          <a:pt x="12446" y="8308"/>
                          <a:pt x="11981" y="6676"/>
                          <a:pt x="11105" y="5304"/>
                        </a:cubicBezTo>
                        <a:cubicBezTo>
                          <a:pt x="9490" y="2777"/>
                          <a:pt x="7388" y="1973"/>
                          <a:pt x="5076" y="1399"/>
                        </a:cubicBezTo>
                        <a:cubicBezTo>
                          <a:pt x="5050" y="1442"/>
                          <a:pt x="5019" y="1485"/>
                          <a:pt x="4980" y="1523"/>
                        </a:cubicBezTo>
                        <a:cubicBezTo>
                          <a:pt x="4805" y="1703"/>
                          <a:pt x="4572" y="1746"/>
                          <a:pt x="4326" y="1746"/>
                        </a:cubicBezTo>
                        <a:cubicBezTo>
                          <a:pt x="4313" y="1746"/>
                          <a:pt x="4300" y="1746"/>
                          <a:pt x="4288" y="1746"/>
                        </a:cubicBezTo>
                        <a:cubicBezTo>
                          <a:pt x="4286" y="1758"/>
                          <a:pt x="4286" y="1771"/>
                          <a:pt x="4286" y="1781"/>
                        </a:cubicBezTo>
                        <a:cubicBezTo>
                          <a:pt x="4751" y="1781"/>
                          <a:pt x="5156" y="2093"/>
                          <a:pt x="5277" y="2502"/>
                        </a:cubicBezTo>
                        <a:cubicBezTo>
                          <a:pt x="9878" y="3412"/>
                          <a:pt x="12668" y="8097"/>
                          <a:pt x="11826" y="10301"/>
                        </a:cubicBezTo>
                        <a:cubicBezTo>
                          <a:pt x="11136" y="6102"/>
                          <a:pt x="8054" y="4257"/>
                          <a:pt x="5649" y="4257"/>
                        </a:cubicBezTo>
                        <a:cubicBezTo>
                          <a:pt x="5120" y="4257"/>
                          <a:pt x="4625" y="4346"/>
                          <a:pt x="4195" y="4518"/>
                        </a:cubicBezTo>
                        <a:cubicBezTo>
                          <a:pt x="4146" y="4545"/>
                          <a:pt x="4094" y="4567"/>
                          <a:pt x="4042" y="4585"/>
                        </a:cubicBezTo>
                        <a:cubicBezTo>
                          <a:pt x="3654" y="4765"/>
                          <a:pt x="3328" y="5018"/>
                          <a:pt x="3087" y="5340"/>
                        </a:cubicBezTo>
                        <a:cubicBezTo>
                          <a:pt x="3105" y="5347"/>
                          <a:pt x="3122" y="5360"/>
                          <a:pt x="3143" y="5376"/>
                        </a:cubicBezTo>
                        <a:cubicBezTo>
                          <a:pt x="3298" y="5498"/>
                          <a:pt x="3698" y="5597"/>
                          <a:pt x="4000" y="5783"/>
                        </a:cubicBezTo>
                        <a:cubicBezTo>
                          <a:pt x="4532" y="5431"/>
                          <a:pt x="5170" y="5279"/>
                          <a:pt x="5839" y="5279"/>
                        </a:cubicBezTo>
                        <a:cubicBezTo>
                          <a:pt x="7879" y="5279"/>
                          <a:pt x="10201" y="6693"/>
                          <a:pt x="10637" y="8155"/>
                        </a:cubicBezTo>
                        <a:cubicBezTo>
                          <a:pt x="9727" y="6943"/>
                          <a:pt x="8448" y="6363"/>
                          <a:pt x="7252" y="6363"/>
                        </a:cubicBezTo>
                        <a:cubicBezTo>
                          <a:pt x="6542" y="6363"/>
                          <a:pt x="5861" y="6567"/>
                          <a:pt x="5305" y="6966"/>
                        </a:cubicBezTo>
                        <a:cubicBezTo>
                          <a:pt x="5497" y="7107"/>
                          <a:pt x="5669" y="7314"/>
                          <a:pt x="5773" y="7576"/>
                        </a:cubicBezTo>
                        <a:cubicBezTo>
                          <a:pt x="6565" y="7288"/>
                          <a:pt x="7382" y="7162"/>
                          <a:pt x="7971" y="7162"/>
                        </a:cubicBezTo>
                        <a:cubicBezTo>
                          <a:pt x="8507" y="7162"/>
                          <a:pt x="8854" y="7266"/>
                          <a:pt x="8822" y="7447"/>
                        </a:cubicBezTo>
                        <a:cubicBezTo>
                          <a:pt x="8602" y="7531"/>
                          <a:pt x="7030" y="7509"/>
                          <a:pt x="5973" y="8057"/>
                        </a:cubicBezTo>
                        <a:cubicBezTo>
                          <a:pt x="6048" y="8115"/>
                          <a:pt x="6122" y="8066"/>
                          <a:pt x="6163" y="8122"/>
                        </a:cubicBezTo>
                        <a:cubicBezTo>
                          <a:pt x="6203" y="8177"/>
                          <a:pt x="6129" y="8242"/>
                          <a:pt x="6082" y="8288"/>
                        </a:cubicBezTo>
                        <a:cubicBezTo>
                          <a:pt x="5955" y="8413"/>
                          <a:pt x="5979" y="8618"/>
                          <a:pt x="5957" y="8796"/>
                        </a:cubicBezTo>
                        <a:cubicBezTo>
                          <a:pt x="5952" y="8824"/>
                          <a:pt x="5949" y="8850"/>
                          <a:pt x="5943" y="8877"/>
                        </a:cubicBezTo>
                        <a:cubicBezTo>
                          <a:pt x="6543" y="8614"/>
                          <a:pt x="7101" y="8164"/>
                          <a:pt x="7732" y="7957"/>
                        </a:cubicBezTo>
                        <a:cubicBezTo>
                          <a:pt x="7993" y="7872"/>
                          <a:pt x="8258" y="7831"/>
                          <a:pt x="8520" y="7831"/>
                        </a:cubicBezTo>
                        <a:cubicBezTo>
                          <a:pt x="9584" y="7831"/>
                          <a:pt x="10580" y="8502"/>
                          <a:pt x="10941" y="9564"/>
                        </a:cubicBezTo>
                        <a:cubicBezTo>
                          <a:pt x="11302" y="10625"/>
                          <a:pt x="10461" y="11504"/>
                          <a:pt x="9866" y="11504"/>
                        </a:cubicBezTo>
                        <a:cubicBezTo>
                          <a:pt x="9756" y="11504"/>
                          <a:pt x="9655" y="11474"/>
                          <a:pt x="9571" y="11410"/>
                        </a:cubicBezTo>
                        <a:cubicBezTo>
                          <a:pt x="9150" y="11086"/>
                          <a:pt x="9066" y="9912"/>
                          <a:pt x="8120" y="9793"/>
                        </a:cubicBezTo>
                        <a:cubicBezTo>
                          <a:pt x="8083" y="9788"/>
                          <a:pt x="8046" y="9786"/>
                          <a:pt x="8009" y="9786"/>
                        </a:cubicBezTo>
                        <a:cubicBezTo>
                          <a:pt x="7228" y="9786"/>
                          <a:pt x="6352" y="10781"/>
                          <a:pt x="6609" y="11531"/>
                        </a:cubicBezTo>
                        <a:cubicBezTo>
                          <a:pt x="6771" y="11188"/>
                          <a:pt x="7171" y="10895"/>
                          <a:pt x="7621" y="10895"/>
                        </a:cubicBezTo>
                        <a:cubicBezTo>
                          <a:pt x="8144" y="10895"/>
                          <a:pt x="8734" y="11292"/>
                          <a:pt x="9094" y="12467"/>
                        </a:cubicBezTo>
                        <a:cubicBezTo>
                          <a:pt x="9290" y="13116"/>
                          <a:pt x="9470" y="13838"/>
                          <a:pt x="10020" y="14232"/>
                        </a:cubicBezTo>
                        <a:cubicBezTo>
                          <a:pt x="9911" y="14281"/>
                          <a:pt x="9802" y="14303"/>
                          <a:pt x="9691" y="14303"/>
                        </a:cubicBezTo>
                        <a:cubicBezTo>
                          <a:pt x="8724" y="14303"/>
                          <a:pt x="7667" y="12637"/>
                          <a:pt x="6358" y="12637"/>
                        </a:cubicBezTo>
                        <a:cubicBezTo>
                          <a:pt x="5795" y="12637"/>
                          <a:pt x="5185" y="12946"/>
                          <a:pt x="4517" y="13829"/>
                        </a:cubicBezTo>
                        <a:cubicBezTo>
                          <a:pt x="3806" y="14769"/>
                          <a:pt x="3180" y="15107"/>
                          <a:pt x="2694" y="15107"/>
                        </a:cubicBezTo>
                        <a:cubicBezTo>
                          <a:pt x="1604" y="15107"/>
                          <a:pt x="1223" y="13400"/>
                          <a:pt x="2196" y="12953"/>
                        </a:cubicBezTo>
                        <a:cubicBezTo>
                          <a:pt x="2071" y="12918"/>
                          <a:pt x="1951" y="12901"/>
                          <a:pt x="1836" y="12901"/>
                        </a:cubicBezTo>
                        <a:cubicBezTo>
                          <a:pt x="569" y="12901"/>
                          <a:pt x="0" y="14938"/>
                          <a:pt x="1015" y="15983"/>
                        </a:cubicBezTo>
                        <a:cubicBezTo>
                          <a:pt x="1445" y="16425"/>
                          <a:pt x="2459" y="16913"/>
                          <a:pt x="3341" y="16913"/>
                        </a:cubicBezTo>
                        <a:cubicBezTo>
                          <a:pt x="3758" y="16913"/>
                          <a:pt x="4145" y="16804"/>
                          <a:pt x="4428" y="16529"/>
                        </a:cubicBezTo>
                        <a:cubicBezTo>
                          <a:pt x="5714" y="15280"/>
                          <a:pt x="6914" y="14727"/>
                          <a:pt x="8181" y="14727"/>
                        </a:cubicBezTo>
                        <a:cubicBezTo>
                          <a:pt x="8660" y="14727"/>
                          <a:pt x="9149" y="14806"/>
                          <a:pt x="9655" y="14956"/>
                        </a:cubicBezTo>
                        <a:cubicBezTo>
                          <a:pt x="10868" y="15318"/>
                          <a:pt x="11156" y="15776"/>
                          <a:pt x="12743" y="16176"/>
                        </a:cubicBezTo>
                        <a:cubicBezTo>
                          <a:pt x="12820" y="16194"/>
                          <a:pt x="13982" y="16400"/>
                          <a:pt x="14294" y="16400"/>
                        </a:cubicBezTo>
                        <a:cubicBezTo>
                          <a:pt x="14337" y="16400"/>
                          <a:pt x="14364" y="16396"/>
                          <a:pt x="14370" y="16387"/>
                        </a:cubicBezTo>
                        <a:cubicBezTo>
                          <a:pt x="14677" y="16376"/>
                          <a:pt x="14917" y="16061"/>
                          <a:pt x="14928" y="15754"/>
                        </a:cubicBezTo>
                        <a:cubicBezTo>
                          <a:pt x="14943" y="15339"/>
                          <a:pt x="14677" y="15194"/>
                          <a:pt x="14359" y="15135"/>
                        </a:cubicBezTo>
                        <a:cubicBezTo>
                          <a:pt x="14185" y="15104"/>
                          <a:pt x="13996" y="15096"/>
                          <a:pt x="13827" y="15086"/>
                        </a:cubicBezTo>
                        <a:cubicBezTo>
                          <a:pt x="13296" y="15051"/>
                          <a:pt x="12776" y="14829"/>
                          <a:pt x="12352" y="14513"/>
                        </a:cubicBezTo>
                        <a:cubicBezTo>
                          <a:pt x="11637" y="13986"/>
                          <a:pt x="11001" y="12962"/>
                          <a:pt x="11668" y="12144"/>
                        </a:cubicBezTo>
                        <a:cubicBezTo>
                          <a:pt x="12145" y="11561"/>
                          <a:pt x="13488" y="11083"/>
                          <a:pt x="13355" y="8257"/>
                        </a:cubicBezTo>
                        <a:cubicBezTo>
                          <a:pt x="13198" y="4905"/>
                          <a:pt x="11241" y="1702"/>
                          <a:pt x="8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46" name="Google Shape;1846;p18"/>
              <p:cNvGrpSpPr/>
              <p:nvPr/>
            </p:nvGrpSpPr>
            <p:grpSpPr>
              <a:xfrm>
                <a:off x="5755804" y="-2019865"/>
                <a:ext cx="1267270" cy="1658329"/>
                <a:chOff x="1283700" y="1726175"/>
                <a:chExt cx="526275" cy="688675"/>
              </a:xfrm>
            </p:grpSpPr>
            <p:sp>
              <p:nvSpPr>
                <p:cNvPr id="1847" name="Google Shape;1847;p18"/>
                <p:cNvSpPr/>
                <p:nvPr/>
              </p:nvSpPr>
              <p:spPr>
                <a:xfrm>
                  <a:off x="1493700" y="2147925"/>
                  <a:ext cx="7400" cy="22750"/>
                </a:xfrm>
                <a:custGeom>
                  <a:avLst/>
                  <a:gdLst/>
                  <a:ahLst/>
                  <a:cxnLst/>
                  <a:rect l="l" t="t" r="r" b="b"/>
                  <a:pathLst>
                    <a:path w="296" h="910" extrusionOk="0">
                      <a:moveTo>
                        <a:pt x="154" y="0"/>
                      </a:moveTo>
                      <a:cubicBezTo>
                        <a:pt x="120" y="0"/>
                        <a:pt x="90" y="23"/>
                        <a:pt x="80" y="55"/>
                      </a:cubicBezTo>
                      <a:cubicBezTo>
                        <a:pt x="0" y="318"/>
                        <a:pt x="21" y="614"/>
                        <a:pt x="135" y="862"/>
                      </a:cubicBezTo>
                      <a:cubicBezTo>
                        <a:pt x="148" y="891"/>
                        <a:pt x="176" y="909"/>
                        <a:pt x="206" y="909"/>
                      </a:cubicBezTo>
                      <a:cubicBezTo>
                        <a:pt x="216" y="909"/>
                        <a:pt x="228" y="906"/>
                        <a:pt x="238" y="902"/>
                      </a:cubicBezTo>
                      <a:cubicBezTo>
                        <a:pt x="279" y="883"/>
                        <a:pt x="296" y="837"/>
                        <a:pt x="276" y="798"/>
                      </a:cubicBezTo>
                      <a:cubicBezTo>
                        <a:pt x="177" y="581"/>
                        <a:pt x="158" y="329"/>
                        <a:pt x="229" y="101"/>
                      </a:cubicBezTo>
                      <a:cubicBezTo>
                        <a:pt x="242" y="60"/>
                        <a:pt x="217" y="17"/>
                        <a:pt x="177" y="4"/>
                      </a:cubicBezTo>
                      <a:cubicBezTo>
                        <a:pt x="170" y="1"/>
                        <a:pt x="16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8" name="Google Shape;1848;p18"/>
                <p:cNvGrpSpPr/>
                <p:nvPr/>
              </p:nvGrpSpPr>
              <p:grpSpPr>
                <a:xfrm>
                  <a:off x="1283700" y="1906825"/>
                  <a:ext cx="352550" cy="473050"/>
                  <a:chOff x="1283700" y="1906825"/>
                  <a:chExt cx="352550" cy="473050"/>
                </a:xfrm>
              </p:grpSpPr>
              <p:sp>
                <p:nvSpPr>
                  <p:cNvPr id="1849" name="Google Shape;1849;p18"/>
                  <p:cNvSpPr/>
                  <p:nvPr/>
                </p:nvSpPr>
                <p:spPr>
                  <a:xfrm>
                    <a:off x="1482650" y="2185900"/>
                    <a:ext cx="36150" cy="35975"/>
                  </a:xfrm>
                  <a:custGeom>
                    <a:avLst/>
                    <a:gdLst/>
                    <a:ahLst/>
                    <a:cxnLst/>
                    <a:rect l="l" t="t" r="r" b="b"/>
                    <a:pathLst>
                      <a:path w="1446" h="1439" extrusionOk="0">
                        <a:moveTo>
                          <a:pt x="723" y="156"/>
                        </a:moveTo>
                        <a:cubicBezTo>
                          <a:pt x="729" y="156"/>
                          <a:pt x="736" y="157"/>
                          <a:pt x="742" y="160"/>
                        </a:cubicBezTo>
                        <a:cubicBezTo>
                          <a:pt x="776" y="173"/>
                          <a:pt x="806" y="217"/>
                          <a:pt x="791" y="303"/>
                        </a:cubicBezTo>
                        <a:cubicBezTo>
                          <a:pt x="775" y="397"/>
                          <a:pt x="769" y="489"/>
                          <a:pt x="834" y="533"/>
                        </a:cubicBezTo>
                        <a:cubicBezTo>
                          <a:pt x="853" y="547"/>
                          <a:pt x="873" y="552"/>
                          <a:pt x="893" y="552"/>
                        </a:cubicBezTo>
                        <a:cubicBezTo>
                          <a:pt x="942" y="552"/>
                          <a:pt x="994" y="519"/>
                          <a:pt x="1043" y="488"/>
                        </a:cubicBezTo>
                        <a:cubicBezTo>
                          <a:pt x="1082" y="465"/>
                          <a:pt x="1144" y="424"/>
                          <a:pt x="1177" y="424"/>
                        </a:cubicBezTo>
                        <a:cubicBezTo>
                          <a:pt x="1181" y="424"/>
                          <a:pt x="1185" y="424"/>
                          <a:pt x="1188" y="426"/>
                        </a:cubicBezTo>
                        <a:cubicBezTo>
                          <a:pt x="1197" y="427"/>
                          <a:pt x="1206" y="440"/>
                          <a:pt x="1215" y="458"/>
                        </a:cubicBezTo>
                        <a:cubicBezTo>
                          <a:pt x="1237" y="508"/>
                          <a:pt x="1234" y="523"/>
                          <a:pt x="1141" y="576"/>
                        </a:cubicBezTo>
                        <a:cubicBezTo>
                          <a:pt x="1088" y="609"/>
                          <a:pt x="1020" y="646"/>
                          <a:pt x="1018" y="722"/>
                        </a:cubicBezTo>
                        <a:cubicBezTo>
                          <a:pt x="1014" y="817"/>
                          <a:pt x="1104" y="882"/>
                          <a:pt x="1176" y="935"/>
                        </a:cubicBezTo>
                        <a:cubicBezTo>
                          <a:pt x="1193" y="948"/>
                          <a:pt x="1207" y="959"/>
                          <a:pt x="1219" y="968"/>
                        </a:cubicBezTo>
                        <a:cubicBezTo>
                          <a:pt x="1263" y="1007"/>
                          <a:pt x="1269" y="1041"/>
                          <a:pt x="1262" y="1059"/>
                        </a:cubicBezTo>
                        <a:cubicBezTo>
                          <a:pt x="1256" y="1074"/>
                          <a:pt x="1235" y="1082"/>
                          <a:pt x="1211" y="1082"/>
                        </a:cubicBezTo>
                        <a:cubicBezTo>
                          <a:pt x="1207" y="1082"/>
                          <a:pt x="1203" y="1082"/>
                          <a:pt x="1198" y="1081"/>
                        </a:cubicBezTo>
                        <a:cubicBezTo>
                          <a:pt x="1156" y="1074"/>
                          <a:pt x="1114" y="1041"/>
                          <a:pt x="1074" y="1010"/>
                        </a:cubicBezTo>
                        <a:cubicBezTo>
                          <a:pt x="1032" y="976"/>
                          <a:pt x="984" y="938"/>
                          <a:pt x="928" y="938"/>
                        </a:cubicBezTo>
                        <a:cubicBezTo>
                          <a:pt x="915" y="938"/>
                          <a:pt x="901" y="941"/>
                          <a:pt x="887" y="945"/>
                        </a:cubicBezTo>
                        <a:cubicBezTo>
                          <a:pt x="819" y="971"/>
                          <a:pt x="776" y="1047"/>
                          <a:pt x="736" y="1219"/>
                        </a:cubicBezTo>
                        <a:cubicBezTo>
                          <a:pt x="732" y="1233"/>
                          <a:pt x="718" y="1281"/>
                          <a:pt x="692" y="1282"/>
                        </a:cubicBezTo>
                        <a:cubicBezTo>
                          <a:pt x="671" y="1282"/>
                          <a:pt x="645" y="1266"/>
                          <a:pt x="633" y="1229"/>
                        </a:cubicBezTo>
                        <a:cubicBezTo>
                          <a:pt x="628" y="1214"/>
                          <a:pt x="634" y="1163"/>
                          <a:pt x="637" y="1133"/>
                        </a:cubicBezTo>
                        <a:cubicBezTo>
                          <a:pt x="646" y="1038"/>
                          <a:pt x="656" y="942"/>
                          <a:pt x="583" y="895"/>
                        </a:cubicBezTo>
                        <a:cubicBezTo>
                          <a:pt x="563" y="884"/>
                          <a:pt x="543" y="880"/>
                          <a:pt x="523" y="880"/>
                        </a:cubicBezTo>
                        <a:cubicBezTo>
                          <a:pt x="470" y="880"/>
                          <a:pt x="421" y="910"/>
                          <a:pt x="401" y="922"/>
                        </a:cubicBezTo>
                        <a:cubicBezTo>
                          <a:pt x="359" y="948"/>
                          <a:pt x="320" y="961"/>
                          <a:pt x="285" y="961"/>
                        </a:cubicBezTo>
                        <a:cubicBezTo>
                          <a:pt x="260" y="961"/>
                          <a:pt x="238" y="954"/>
                          <a:pt x="218" y="940"/>
                        </a:cubicBezTo>
                        <a:cubicBezTo>
                          <a:pt x="184" y="914"/>
                          <a:pt x="166" y="870"/>
                          <a:pt x="173" y="845"/>
                        </a:cubicBezTo>
                        <a:cubicBezTo>
                          <a:pt x="176" y="838"/>
                          <a:pt x="179" y="821"/>
                          <a:pt x="213" y="818"/>
                        </a:cubicBezTo>
                        <a:cubicBezTo>
                          <a:pt x="218" y="818"/>
                          <a:pt x="237" y="818"/>
                          <a:pt x="247" y="820"/>
                        </a:cubicBezTo>
                        <a:cubicBezTo>
                          <a:pt x="264" y="822"/>
                          <a:pt x="285" y="824"/>
                          <a:pt x="307" y="824"/>
                        </a:cubicBezTo>
                        <a:cubicBezTo>
                          <a:pt x="364" y="824"/>
                          <a:pt x="431" y="809"/>
                          <a:pt x="460" y="734"/>
                        </a:cubicBezTo>
                        <a:cubicBezTo>
                          <a:pt x="518" y="588"/>
                          <a:pt x="334" y="516"/>
                          <a:pt x="275" y="492"/>
                        </a:cubicBezTo>
                        <a:cubicBezTo>
                          <a:pt x="230" y="473"/>
                          <a:pt x="216" y="452"/>
                          <a:pt x="218" y="449"/>
                        </a:cubicBezTo>
                        <a:cubicBezTo>
                          <a:pt x="220" y="442"/>
                          <a:pt x="240" y="427"/>
                          <a:pt x="273" y="427"/>
                        </a:cubicBezTo>
                        <a:cubicBezTo>
                          <a:pt x="276" y="427"/>
                          <a:pt x="278" y="427"/>
                          <a:pt x="281" y="427"/>
                        </a:cubicBezTo>
                        <a:cubicBezTo>
                          <a:pt x="312" y="431"/>
                          <a:pt x="351" y="449"/>
                          <a:pt x="388" y="468"/>
                        </a:cubicBezTo>
                        <a:cubicBezTo>
                          <a:pt x="438" y="491"/>
                          <a:pt x="493" y="517"/>
                          <a:pt x="550" y="517"/>
                        </a:cubicBezTo>
                        <a:cubicBezTo>
                          <a:pt x="573" y="517"/>
                          <a:pt x="596" y="513"/>
                          <a:pt x="619" y="502"/>
                        </a:cubicBezTo>
                        <a:cubicBezTo>
                          <a:pt x="733" y="448"/>
                          <a:pt x="717" y="330"/>
                          <a:pt x="705" y="257"/>
                        </a:cubicBezTo>
                        <a:cubicBezTo>
                          <a:pt x="701" y="223"/>
                          <a:pt x="695" y="180"/>
                          <a:pt x="704" y="164"/>
                        </a:cubicBezTo>
                        <a:cubicBezTo>
                          <a:pt x="707" y="159"/>
                          <a:pt x="714" y="156"/>
                          <a:pt x="723" y="156"/>
                        </a:cubicBezTo>
                        <a:close/>
                        <a:moveTo>
                          <a:pt x="725" y="0"/>
                        </a:moveTo>
                        <a:cubicBezTo>
                          <a:pt x="664" y="0"/>
                          <a:pt x="608" y="28"/>
                          <a:pt x="575" y="78"/>
                        </a:cubicBezTo>
                        <a:cubicBezTo>
                          <a:pt x="532" y="143"/>
                          <a:pt x="544" y="219"/>
                          <a:pt x="553" y="279"/>
                        </a:cubicBezTo>
                        <a:cubicBezTo>
                          <a:pt x="556" y="303"/>
                          <a:pt x="562" y="347"/>
                          <a:pt x="553" y="361"/>
                        </a:cubicBezTo>
                        <a:cubicBezTo>
                          <a:pt x="552" y="361"/>
                          <a:pt x="551" y="361"/>
                          <a:pt x="549" y="361"/>
                        </a:cubicBezTo>
                        <a:cubicBezTo>
                          <a:pt x="530" y="361"/>
                          <a:pt x="483" y="337"/>
                          <a:pt x="456" y="325"/>
                        </a:cubicBezTo>
                        <a:cubicBezTo>
                          <a:pt x="408" y="303"/>
                          <a:pt x="357" y="279"/>
                          <a:pt x="302" y="272"/>
                        </a:cubicBezTo>
                        <a:cubicBezTo>
                          <a:pt x="292" y="271"/>
                          <a:pt x="281" y="270"/>
                          <a:pt x="271" y="270"/>
                        </a:cubicBezTo>
                        <a:cubicBezTo>
                          <a:pt x="174" y="270"/>
                          <a:pt x="89" y="326"/>
                          <a:pt x="67" y="411"/>
                        </a:cubicBezTo>
                        <a:cubicBezTo>
                          <a:pt x="49" y="485"/>
                          <a:pt x="79" y="582"/>
                          <a:pt x="219" y="638"/>
                        </a:cubicBezTo>
                        <a:cubicBezTo>
                          <a:pt x="249" y="650"/>
                          <a:pt x="271" y="660"/>
                          <a:pt x="287" y="669"/>
                        </a:cubicBezTo>
                        <a:cubicBezTo>
                          <a:pt x="280" y="669"/>
                          <a:pt x="272" y="668"/>
                          <a:pt x="266" y="668"/>
                        </a:cubicBezTo>
                        <a:cubicBezTo>
                          <a:pt x="249" y="666"/>
                          <a:pt x="231" y="664"/>
                          <a:pt x="214" y="664"/>
                        </a:cubicBezTo>
                        <a:cubicBezTo>
                          <a:pt x="207" y="664"/>
                          <a:pt x="200" y="664"/>
                          <a:pt x="193" y="665"/>
                        </a:cubicBezTo>
                        <a:cubicBezTo>
                          <a:pt x="106" y="677"/>
                          <a:pt x="43" y="730"/>
                          <a:pt x="23" y="808"/>
                        </a:cubicBezTo>
                        <a:cubicBezTo>
                          <a:pt x="1" y="900"/>
                          <a:pt x="43" y="1007"/>
                          <a:pt x="128" y="1068"/>
                        </a:cubicBezTo>
                        <a:cubicBezTo>
                          <a:pt x="155" y="1087"/>
                          <a:pt x="211" y="1119"/>
                          <a:pt x="288" y="1119"/>
                        </a:cubicBezTo>
                        <a:cubicBezTo>
                          <a:pt x="343" y="1119"/>
                          <a:pt x="410" y="1103"/>
                          <a:pt x="485" y="1055"/>
                        </a:cubicBezTo>
                        <a:lnTo>
                          <a:pt x="487" y="1055"/>
                        </a:lnTo>
                        <a:cubicBezTo>
                          <a:pt x="485" y="1075"/>
                          <a:pt x="482" y="1099"/>
                          <a:pt x="481" y="1118"/>
                        </a:cubicBezTo>
                        <a:cubicBezTo>
                          <a:pt x="475" y="1177"/>
                          <a:pt x="470" y="1233"/>
                          <a:pt x="485" y="1278"/>
                        </a:cubicBezTo>
                        <a:cubicBezTo>
                          <a:pt x="518" y="1374"/>
                          <a:pt x="600" y="1439"/>
                          <a:pt x="692" y="1439"/>
                        </a:cubicBezTo>
                        <a:cubicBezTo>
                          <a:pt x="695" y="1439"/>
                          <a:pt x="696" y="1439"/>
                          <a:pt x="701" y="1436"/>
                        </a:cubicBezTo>
                        <a:cubicBezTo>
                          <a:pt x="773" y="1431"/>
                          <a:pt x="859" y="1381"/>
                          <a:pt x="888" y="1253"/>
                        </a:cubicBezTo>
                        <a:cubicBezTo>
                          <a:pt x="910" y="1158"/>
                          <a:pt x="930" y="1115"/>
                          <a:pt x="939" y="1099"/>
                        </a:cubicBezTo>
                        <a:cubicBezTo>
                          <a:pt x="952" y="1106"/>
                          <a:pt x="968" y="1121"/>
                          <a:pt x="981" y="1130"/>
                        </a:cubicBezTo>
                        <a:cubicBezTo>
                          <a:pt x="1032" y="1171"/>
                          <a:pt x="1094" y="1219"/>
                          <a:pt x="1179" y="1232"/>
                        </a:cubicBezTo>
                        <a:cubicBezTo>
                          <a:pt x="1192" y="1234"/>
                          <a:pt x="1205" y="1235"/>
                          <a:pt x="1217" y="1235"/>
                        </a:cubicBezTo>
                        <a:cubicBezTo>
                          <a:pt x="1302" y="1235"/>
                          <a:pt x="1373" y="1192"/>
                          <a:pt x="1405" y="1121"/>
                        </a:cubicBezTo>
                        <a:cubicBezTo>
                          <a:pt x="1438" y="1050"/>
                          <a:pt x="1432" y="944"/>
                          <a:pt x="1323" y="848"/>
                        </a:cubicBezTo>
                        <a:cubicBezTo>
                          <a:pt x="1308" y="838"/>
                          <a:pt x="1290" y="823"/>
                          <a:pt x="1269" y="808"/>
                        </a:cubicBezTo>
                        <a:cubicBezTo>
                          <a:pt x="1246" y="789"/>
                          <a:pt x="1197" y="753"/>
                          <a:pt x="1181" y="736"/>
                        </a:cubicBezTo>
                        <a:cubicBezTo>
                          <a:pt x="1191" y="728"/>
                          <a:pt x="1209" y="718"/>
                          <a:pt x="1221" y="711"/>
                        </a:cubicBezTo>
                        <a:cubicBezTo>
                          <a:pt x="1293" y="669"/>
                          <a:pt x="1445" y="582"/>
                          <a:pt x="1358" y="395"/>
                        </a:cubicBezTo>
                        <a:cubicBezTo>
                          <a:pt x="1330" y="331"/>
                          <a:pt x="1287" y="293"/>
                          <a:pt x="1234" y="275"/>
                        </a:cubicBezTo>
                        <a:cubicBezTo>
                          <a:pt x="1217" y="270"/>
                          <a:pt x="1201" y="268"/>
                          <a:pt x="1185" y="268"/>
                        </a:cubicBezTo>
                        <a:cubicBezTo>
                          <a:pt x="1105" y="268"/>
                          <a:pt x="1027" y="316"/>
                          <a:pt x="962" y="358"/>
                        </a:cubicBezTo>
                        <a:cubicBezTo>
                          <a:pt x="958" y="362"/>
                          <a:pt x="947" y="366"/>
                          <a:pt x="940" y="372"/>
                        </a:cubicBezTo>
                        <a:cubicBezTo>
                          <a:pt x="943" y="361"/>
                          <a:pt x="944" y="347"/>
                          <a:pt x="946" y="331"/>
                        </a:cubicBezTo>
                        <a:cubicBezTo>
                          <a:pt x="975" y="152"/>
                          <a:pt x="887" y="49"/>
                          <a:pt x="803" y="15"/>
                        </a:cubicBezTo>
                        <a:cubicBezTo>
                          <a:pt x="777" y="5"/>
                          <a:pt x="750" y="0"/>
                          <a:pt x="7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18"/>
                  <p:cNvSpPr/>
                  <p:nvPr/>
                </p:nvSpPr>
                <p:spPr>
                  <a:xfrm>
                    <a:off x="1511675" y="2231600"/>
                    <a:ext cx="26200" cy="51800"/>
                  </a:xfrm>
                  <a:custGeom>
                    <a:avLst/>
                    <a:gdLst/>
                    <a:ahLst/>
                    <a:cxnLst/>
                    <a:rect l="l" t="t" r="r" b="b"/>
                    <a:pathLst>
                      <a:path w="1048" h="2072" extrusionOk="0">
                        <a:moveTo>
                          <a:pt x="88" y="0"/>
                        </a:moveTo>
                        <a:cubicBezTo>
                          <a:pt x="69" y="0"/>
                          <a:pt x="49" y="7"/>
                          <a:pt x="35" y="21"/>
                        </a:cubicBezTo>
                        <a:cubicBezTo>
                          <a:pt x="4" y="51"/>
                          <a:pt x="1" y="100"/>
                          <a:pt x="30" y="132"/>
                        </a:cubicBezTo>
                        <a:cubicBezTo>
                          <a:pt x="503" y="645"/>
                          <a:pt x="808" y="1309"/>
                          <a:pt x="887" y="2003"/>
                        </a:cubicBezTo>
                        <a:cubicBezTo>
                          <a:pt x="893" y="2042"/>
                          <a:pt x="927" y="2071"/>
                          <a:pt x="965" y="2071"/>
                        </a:cubicBezTo>
                        <a:lnTo>
                          <a:pt x="974" y="2071"/>
                        </a:lnTo>
                        <a:cubicBezTo>
                          <a:pt x="1017" y="2066"/>
                          <a:pt x="1048" y="2027"/>
                          <a:pt x="1042" y="1984"/>
                        </a:cubicBezTo>
                        <a:cubicBezTo>
                          <a:pt x="959" y="1258"/>
                          <a:pt x="640" y="562"/>
                          <a:pt x="145" y="24"/>
                        </a:cubicBezTo>
                        <a:cubicBezTo>
                          <a:pt x="130" y="8"/>
                          <a:pt x="109"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18"/>
                  <p:cNvSpPr/>
                  <p:nvPr/>
                </p:nvSpPr>
                <p:spPr>
                  <a:xfrm>
                    <a:off x="1522750" y="2230575"/>
                    <a:ext cx="24550" cy="22275"/>
                  </a:xfrm>
                  <a:custGeom>
                    <a:avLst/>
                    <a:gdLst/>
                    <a:ahLst/>
                    <a:cxnLst/>
                    <a:rect l="l" t="t" r="r" b="b"/>
                    <a:pathLst>
                      <a:path w="982" h="891" extrusionOk="0">
                        <a:moveTo>
                          <a:pt x="93" y="1"/>
                        </a:moveTo>
                        <a:cubicBezTo>
                          <a:pt x="61" y="1"/>
                          <a:pt x="30" y="19"/>
                          <a:pt x="18" y="51"/>
                        </a:cubicBezTo>
                        <a:cubicBezTo>
                          <a:pt x="1" y="92"/>
                          <a:pt x="21" y="138"/>
                          <a:pt x="63" y="152"/>
                        </a:cubicBezTo>
                        <a:cubicBezTo>
                          <a:pt x="391" y="278"/>
                          <a:pt x="667" y="531"/>
                          <a:pt x="820" y="847"/>
                        </a:cubicBezTo>
                        <a:cubicBezTo>
                          <a:pt x="834" y="875"/>
                          <a:pt x="862" y="891"/>
                          <a:pt x="891" y="891"/>
                        </a:cubicBezTo>
                        <a:cubicBezTo>
                          <a:pt x="902" y="891"/>
                          <a:pt x="915" y="887"/>
                          <a:pt x="925" y="879"/>
                        </a:cubicBezTo>
                        <a:cubicBezTo>
                          <a:pt x="965" y="861"/>
                          <a:pt x="981" y="816"/>
                          <a:pt x="962" y="776"/>
                        </a:cubicBezTo>
                        <a:cubicBezTo>
                          <a:pt x="794" y="426"/>
                          <a:pt x="485" y="144"/>
                          <a:pt x="119" y="5"/>
                        </a:cubicBezTo>
                        <a:cubicBezTo>
                          <a:pt x="110" y="2"/>
                          <a:pt x="102" y="1"/>
                          <a:pt x="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18"/>
                  <p:cNvSpPr/>
                  <p:nvPr/>
                </p:nvSpPr>
                <p:spPr>
                  <a:xfrm>
                    <a:off x="1503100" y="2236675"/>
                    <a:ext cx="12150" cy="33175"/>
                  </a:xfrm>
                  <a:custGeom>
                    <a:avLst/>
                    <a:gdLst/>
                    <a:ahLst/>
                    <a:cxnLst/>
                    <a:rect l="l" t="t" r="r" b="b"/>
                    <a:pathLst>
                      <a:path w="486" h="1327" extrusionOk="0">
                        <a:moveTo>
                          <a:pt x="90" y="1"/>
                        </a:moveTo>
                        <a:cubicBezTo>
                          <a:pt x="77" y="1"/>
                          <a:pt x="64" y="4"/>
                          <a:pt x="53" y="10"/>
                        </a:cubicBezTo>
                        <a:cubicBezTo>
                          <a:pt x="13" y="30"/>
                          <a:pt x="1" y="78"/>
                          <a:pt x="22" y="115"/>
                        </a:cubicBezTo>
                        <a:cubicBezTo>
                          <a:pt x="203" y="446"/>
                          <a:pt x="296" y="963"/>
                          <a:pt x="141" y="1207"/>
                        </a:cubicBezTo>
                        <a:cubicBezTo>
                          <a:pt x="119" y="1241"/>
                          <a:pt x="128" y="1289"/>
                          <a:pt x="165" y="1313"/>
                        </a:cubicBezTo>
                        <a:cubicBezTo>
                          <a:pt x="178" y="1322"/>
                          <a:pt x="193" y="1326"/>
                          <a:pt x="208" y="1326"/>
                        </a:cubicBezTo>
                        <a:cubicBezTo>
                          <a:pt x="233" y="1326"/>
                          <a:pt x="258" y="1313"/>
                          <a:pt x="271" y="1292"/>
                        </a:cubicBezTo>
                        <a:cubicBezTo>
                          <a:pt x="485" y="957"/>
                          <a:pt x="333" y="359"/>
                          <a:pt x="157" y="41"/>
                        </a:cubicBezTo>
                        <a:cubicBezTo>
                          <a:pt x="143" y="15"/>
                          <a:pt x="117" y="1"/>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18"/>
                  <p:cNvSpPr/>
                  <p:nvPr/>
                </p:nvSpPr>
                <p:spPr>
                  <a:xfrm>
                    <a:off x="1531700" y="2189875"/>
                    <a:ext cx="48950" cy="12375"/>
                  </a:xfrm>
                  <a:custGeom>
                    <a:avLst/>
                    <a:gdLst/>
                    <a:ahLst/>
                    <a:cxnLst/>
                    <a:rect l="l" t="t" r="r" b="b"/>
                    <a:pathLst>
                      <a:path w="1958" h="495" extrusionOk="0">
                        <a:moveTo>
                          <a:pt x="1367" y="0"/>
                        </a:moveTo>
                        <a:cubicBezTo>
                          <a:pt x="961" y="0"/>
                          <a:pt x="445" y="125"/>
                          <a:pt x="52" y="348"/>
                        </a:cubicBezTo>
                        <a:cubicBezTo>
                          <a:pt x="15" y="370"/>
                          <a:pt x="0" y="417"/>
                          <a:pt x="22" y="454"/>
                        </a:cubicBezTo>
                        <a:cubicBezTo>
                          <a:pt x="37" y="479"/>
                          <a:pt x="62" y="494"/>
                          <a:pt x="90" y="494"/>
                        </a:cubicBezTo>
                        <a:cubicBezTo>
                          <a:pt x="103" y="494"/>
                          <a:pt x="115" y="490"/>
                          <a:pt x="129" y="482"/>
                        </a:cubicBezTo>
                        <a:cubicBezTo>
                          <a:pt x="516" y="263"/>
                          <a:pt x="1005" y="155"/>
                          <a:pt x="1369" y="155"/>
                        </a:cubicBezTo>
                        <a:cubicBezTo>
                          <a:pt x="1570" y="155"/>
                          <a:pt x="1734" y="188"/>
                          <a:pt x="1821" y="253"/>
                        </a:cubicBezTo>
                        <a:cubicBezTo>
                          <a:pt x="1836" y="265"/>
                          <a:pt x="1853" y="270"/>
                          <a:pt x="1869" y="270"/>
                        </a:cubicBezTo>
                        <a:cubicBezTo>
                          <a:pt x="1893" y="270"/>
                          <a:pt x="1916" y="259"/>
                          <a:pt x="1930" y="238"/>
                        </a:cubicBezTo>
                        <a:cubicBezTo>
                          <a:pt x="1957" y="203"/>
                          <a:pt x="1951" y="156"/>
                          <a:pt x="1916" y="129"/>
                        </a:cubicBezTo>
                        <a:cubicBezTo>
                          <a:pt x="1799" y="42"/>
                          <a:pt x="1601" y="0"/>
                          <a:pt x="1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18"/>
                  <p:cNvSpPr/>
                  <p:nvPr/>
                </p:nvSpPr>
                <p:spPr>
                  <a:xfrm>
                    <a:off x="1534750" y="2206375"/>
                    <a:ext cx="32450" cy="8125"/>
                  </a:xfrm>
                  <a:custGeom>
                    <a:avLst/>
                    <a:gdLst/>
                    <a:ahLst/>
                    <a:cxnLst/>
                    <a:rect l="l" t="t" r="r" b="b"/>
                    <a:pathLst>
                      <a:path w="1298" h="325" extrusionOk="0">
                        <a:moveTo>
                          <a:pt x="89" y="1"/>
                        </a:moveTo>
                        <a:cubicBezTo>
                          <a:pt x="59" y="1"/>
                          <a:pt x="31" y="19"/>
                          <a:pt x="18" y="50"/>
                        </a:cubicBezTo>
                        <a:cubicBezTo>
                          <a:pt x="1" y="88"/>
                          <a:pt x="20" y="134"/>
                          <a:pt x="60" y="152"/>
                        </a:cubicBezTo>
                        <a:cubicBezTo>
                          <a:pt x="336" y="265"/>
                          <a:pt x="631" y="324"/>
                          <a:pt x="928" y="324"/>
                        </a:cubicBezTo>
                        <a:cubicBezTo>
                          <a:pt x="1027" y="324"/>
                          <a:pt x="1128" y="317"/>
                          <a:pt x="1225" y="302"/>
                        </a:cubicBezTo>
                        <a:cubicBezTo>
                          <a:pt x="1268" y="296"/>
                          <a:pt x="1297" y="258"/>
                          <a:pt x="1292" y="215"/>
                        </a:cubicBezTo>
                        <a:cubicBezTo>
                          <a:pt x="1286" y="177"/>
                          <a:pt x="1253" y="148"/>
                          <a:pt x="1215" y="148"/>
                        </a:cubicBezTo>
                        <a:cubicBezTo>
                          <a:pt x="1211" y="148"/>
                          <a:pt x="1208" y="148"/>
                          <a:pt x="1204" y="149"/>
                        </a:cubicBezTo>
                        <a:cubicBezTo>
                          <a:pt x="1112" y="161"/>
                          <a:pt x="1019" y="168"/>
                          <a:pt x="926" y="168"/>
                        </a:cubicBezTo>
                        <a:cubicBezTo>
                          <a:pt x="650" y="168"/>
                          <a:pt x="376" y="113"/>
                          <a:pt x="119" y="7"/>
                        </a:cubicBezTo>
                        <a:cubicBezTo>
                          <a:pt x="109" y="3"/>
                          <a:pt x="99"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18"/>
                  <p:cNvSpPr/>
                  <p:nvPr/>
                </p:nvSpPr>
                <p:spPr>
                  <a:xfrm>
                    <a:off x="1531175" y="2173050"/>
                    <a:ext cx="25900" cy="17950"/>
                  </a:xfrm>
                  <a:custGeom>
                    <a:avLst/>
                    <a:gdLst/>
                    <a:ahLst/>
                    <a:cxnLst/>
                    <a:rect l="l" t="t" r="r" b="b"/>
                    <a:pathLst>
                      <a:path w="1036" h="718" extrusionOk="0">
                        <a:moveTo>
                          <a:pt x="967" y="1"/>
                        </a:moveTo>
                        <a:cubicBezTo>
                          <a:pt x="964" y="1"/>
                          <a:pt x="960" y="1"/>
                          <a:pt x="956" y="2"/>
                        </a:cubicBezTo>
                        <a:cubicBezTo>
                          <a:pt x="539" y="9"/>
                          <a:pt x="262" y="290"/>
                          <a:pt x="28" y="592"/>
                        </a:cubicBezTo>
                        <a:cubicBezTo>
                          <a:pt x="0" y="625"/>
                          <a:pt x="8" y="675"/>
                          <a:pt x="40" y="702"/>
                        </a:cubicBezTo>
                        <a:cubicBezTo>
                          <a:pt x="55" y="712"/>
                          <a:pt x="73" y="718"/>
                          <a:pt x="89" y="718"/>
                        </a:cubicBezTo>
                        <a:cubicBezTo>
                          <a:pt x="113" y="718"/>
                          <a:pt x="135" y="706"/>
                          <a:pt x="150" y="688"/>
                        </a:cubicBezTo>
                        <a:cubicBezTo>
                          <a:pt x="395" y="374"/>
                          <a:pt x="627" y="164"/>
                          <a:pt x="959" y="158"/>
                        </a:cubicBezTo>
                        <a:cubicBezTo>
                          <a:pt x="1003" y="158"/>
                          <a:pt x="1036" y="121"/>
                          <a:pt x="1036" y="78"/>
                        </a:cubicBezTo>
                        <a:cubicBezTo>
                          <a:pt x="1036" y="38"/>
                          <a:pt x="1008" y="1"/>
                          <a:pt x="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18"/>
                  <p:cNvSpPr/>
                  <p:nvPr/>
                </p:nvSpPr>
                <p:spPr>
                  <a:xfrm>
                    <a:off x="1501400" y="2131650"/>
                    <a:ext cx="12250" cy="47875"/>
                  </a:xfrm>
                  <a:custGeom>
                    <a:avLst/>
                    <a:gdLst/>
                    <a:ahLst/>
                    <a:cxnLst/>
                    <a:rect l="l" t="t" r="r" b="b"/>
                    <a:pathLst>
                      <a:path w="490" h="1915" extrusionOk="0">
                        <a:moveTo>
                          <a:pt x="401" y="1"/>
                        </a:moveTo>
                        <a:cubicBezTo>
                          <a:pt x="372" y="1"/>
                          <a:pt x="344" y="17"/>
                          <a:pt x="330" y="45"/>
                        </a:cubicBezTo>
                        <a:cubicBezTo>
                          <a:pt x="67" y="609"/>
                          <a:pt x="1" y="1250"/>
                          <a:pt x="143" y="1853"/>
                        </a:cubicBezTo>
                        <a:cubicBezTo>
                          <a:pt x="150" y="1890"/>
                          <a:pt x="183" y="1915"/>
                          <a:pt x="218" y="1915"/>
                        </a:cubicBezTo>
                        <a:cubicBezTo>
                          <a:pt x="225" y="1915"/>
                          <a:pt x="231" y="1912"/>
                          <a:pt x="237" y="1912"/>
                        </a:cubicBezTo>
                        <a:cubicBezTo>
                          <a:pt x="277" y="1901"/>
                          <a:pt x="304" y="1860"/>
                          <a:pt x="293" y="1817"/>
                        </a:cubicBezTo>
                        <a:cubicBezTo>
                          <a:pt x="160" y="1247"/>
                          <a:pt x="224" y="642"/>
                          <a:pt x="471" y="111"/>
                        </a:cubicBezTo>
                        <a:cubicBezTo>
                          <a:pt x="490" y="73"/>
                          <a:pt x="474" y="27"/>
                          <a:pt x="434" y="8"/>
                        </a:cubicBezTo>
                        <a:cubicBezTo>
                          <a:pt x="423" y="3"/>
                          <a:pt x="412"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18"/>
                  <p:cNvSpPr/>
                  <p:nvPr/>
                </p:nvSpPr>
                <p:spPr>
                  <a:xfrm>
                    <a:off x="1513150" y="2147175"/>
                    <a:ext cx="11400" cy="29100"/>
                  </a:xfrm>
                  <a:custGeom>
                    <a:avLst/>
                    <a:gdLst/>
                    <a:ahLst/>
                    <a:cxnLst/>
                    <a:rect l="l" t="t" r="r" b="b"/>
                    <a:pathLst>
                      <a:path w="456" h="1164" extrusionOk="0">
                        <a:moveTo>
                          <a:pt x="329" y="1"/>
                        </a:moveTo>
                        <a:cubicBezTo>
                          <a:pt x="326" y="1"/>
                          <a:pt x="324" y="1"/>
                          <a:pt x="321" y="1"/>
                        </a:cubicBezTo>
                        <a:cubicBezTo>
                          <a:pt x="278" y="4"/>
                          <a:pt x="247" y="43"/>
                          <a:pt x="250" y="85"/>
                        </a:cubicBezTo>
                        <a:cubicBezTo>
                          <a:pt x="293" y="523"/>
                          <a:pt x="243" y="667"/>
                          <a:pt x="23" y="1046"/>
                        </a:cubicBezTo>
                        <a:cubicBezTo>
                          <a:pt x="1" y="1082"/>
                          <a:pt x="14" y="1131"/>
                          <a:pt x="51" y="1153"/>
                        </a:cubicBezTo>
                        <a:cubicBezTo>
                          <a:pt x="64" y="1161"/>
                          <a:pt x="77" y="1164"/>
                          <a:pt x="89" y="1164"/>
                        </a:cubicBezTo>
                        <a:cubicBezTo>
                          <a:pt x="116" y="1164"/>
                          <a:pt x="144" y="1149"/>
                          <a:pt x="159" y="1124"/>
                        </a:cubicBezTo>
                        <a:cubicBezTo>
                          <a:pt x="382" y="740"/>
                          <a:pt x="456" y="560"/>
                          <a:pt x="405" y="71"/>
                        </a:cubicBezTo>
                        <a:cubicBezTo>
                          <a:pt x="403" y="31"/>
                          <a:pt x="367"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18"/>
                  <p:cNvSpPr/>
                  <p:nvPr/>
                </p:nvSpPr>
                <p:spPr>
                  <a:xfrm>
                    <a:off x="1430750" y="2156025"/>
                    <a:ext cx="50425" cy="37750"/>
                  </a:xfrm>
                  <a:custGeom>
                    <a:avLst/>
                    <a:gdLst/>
                    <a:ahLst/>
                    <a:cxnLst/>
                    <a:rect l="l" t="t" r="r" b="b"/>
                    <a:pathLst>
                      <a:path w="2017" h="1510" extrusionOk="0">
                        <a:moveTo>
                          <a:pt x="88" y="0"/>
                        </a:moveTo>
                        <a:cubicBezTo>
                          <a:pt x="75" y="0"/>
                          <a:pt x="62" y="4"/>
                          <a:pt x="50" y="11"/>
                        </a:cubicBezTo>
                        <a:cubicBezTo>
                          <a:pt x="13" y="33"/>
                          <a:pt x="0" y="80"/>
                          <a:pt x="21" y="117"/>
                        </a:cubicBezTo>
                        <a:cubicBezTo>
                          <a:pt x="417" y="822"/>
                          <a:pt x="1124" y="1340"/>
                          <a:pt x="1914" y="1508"/>
                        </a:cubicBezTo>
                        <a:cubicBezTo>
                          <a:pt x="1920" y="1510"/>
                          <a:pt x="1926" y="1510"/>
                          <a:pt x="1930" y="1510"/>
                        </a:cubicBezTo>
                        <a:cubicBezTo>
                          <a:pt x="1967" y="1510"/>
                          <a:pt x="2000" y="1483"/>
                          <a:pt x="2009" y="1446"/>
                        </a:cubicBezTo>
                        <a:cubicBezTo>
                          <a:pt x="2016" y="1403"/>
                          <a:pt x="1989" y="1364"/>
                          <a:pt x="1948" y="1355"/>
                        </a:cubicBezTo>
                        <a:cubicBezTo>
                          <a:pt x="1199" y="1195"/>
                          <a:pt x="532" y="705"/>
                          <a:pt x="157" y="40"/>
                        </a:cubicBezTo>
                        <a:cubicBezTo>
                          <a:pt x="142" y="15"/>
                          <a:pt x="115"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18"/>
                  <p:cNvSpPr/>
                  <p:nvPr/>
                </p:nvSpPr>
                <p:spPr>
                  <a:xfrm>
                    <a:off x="1461825" y="2158925"/>
                    <a:ext cx="22850" cy="23450"/>
                  </a:xfrm>
                  <a:custGeom>
                    <a:avLst/>
                    <a:gdLst/>
                    <a:ahLst/>
                    <a:cxnLst/>
                    <a:rect l="l" t="t" r="r" b="b"/>
                    <a:pathLst>
                      <a:path w="914" h="938" extrusionOk="0">
                        <a:moveTo>
                          <a:pt x="83" y="1"/>
                        </a:moveTo>
                        <a:cubicBezTo>
                          <a:pt x="80" y="1"/>
                          <a:pt x="77" y="1"/>
                          <a:pt x="74" y="1"/>
                        </a:cubicBezTo>
                        <a:cubicBezTo>
                          <a:pt x="33" y="5"/>
                          <a:pt x="1" y="44"/>
                          <a:pt x="5" y="87"/>
                        </a:cubicBezTo>
                        <a:cubicBezTo>
                          <a:pt x="41" y="437"/>
                          <a:pt x="306" y="722"/>
                          <a:pt x="794" y="931"/>
                        </a:cubicBezTo>
                        <a:cubicBezTo>
                          <a:pt x="804" y="936"/>
                          <a:pt x="813" y="937"/>
                          <a:pt x="825" y="937"/>
                        </a:cubicBezTo>
                        <a:cubicBezTo>
                          <a:pt x="854" y="937"/>
                          <a:pt x="884" y="920"/>
                          <a:pt x="897" y="893"/>
                        </a:cubicBezTo>
                        <a:cubicBezTo>
                          <a:pt x="913" y="853"/>
                          <a:pt x="894" y="806"/>
                          <a:pt x="856" y="790"/>
                        </a:cubicBezTo>
                        <a:cubicBezTo>
                          <a:pt x="417" y="602"/>
                          <a:pt x="190" y="367"/>
                          <a:pt x="160" y="72"/>
                        </a:cubicBezTo>
                        <a:cubicBezTo>
                          <a:pt x="156" y="32"/>
                          <a:pt x="123" y="1"/>
                          <a:pt x="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18"/>
                  <p:cNvSpPr/>
                  <p:nvPr/>
                </p:nvSpPr>
                <p:spPr>
                  <a:xfrm>
                    <a:off x="1439050" y="2183550"/>
                    <a:ext cx="31450" cy="12975"/>
                  </a:xfrm>
                  <a:custGeom>
                    <a:avLst/>
                    <a:gdLst/>
                    <a:ahLst/>
                    <a:cxnLst/>
                    <a:rect l="l" t="t" r="r" b="b"/>
                    <a:pathLst>
                      <a:path w="1258" h="519" extrusionOk="0">
                        <a:moveTo>
                          <a:pt x="89" y="1"/>
                        </a:moveTo>
                        <a:cubicBezTo>
                          <a:pt x="75" y="1"/>
                          <a:pt x="61" y="5"/>
                          <a:pt x="48" y="13"/>
                        </a:cubicBezTo>
                        <a:cubicBezTo>
                          <a:pt x="11" y="35"/>
                          <a:pt x="0" y="84"/>
                          <a:pt x="24" y="121"/>
                        </a:cubicBezTo>
                        <a:cubicBezTo>
                          <a:pt x="210" y="412"/>
                          <a:pt x="734" y="486"/>
                          <a:pt x="1170" y="518"/>
                        </a:cubicBezTo>
                        <a:lnTo>
                          <a:pt x="1176" y="518"/>
                        </a:lnTo>
                        <a:cubicBezTo>
                          <a:pt x="1217" y="518"/>
                          <a:pt x="1250" y="486"/>
                          <a:pt x="1254" y="446"/>
                        </a:cubicBezTo>
                        <a:cubicBezTo>
                          <a:pt x="1257" y="403"/>
                          <a:pt x="1225" y="366"/>
                          <a:pt x="1182" y="363"/>
                        </a:cubicBezTo>
                        <a:cubicBezTo>
                          <a:pt x="947" y="345"/>
                          <a:pt x="324" y="299"/>
                          <a:pt x="155" y="38"/>
                        </a:cubicBezTo>
                        <a:cubicBezTo>
                          <a:pt x="141" y="14"/>
                          <a:pt x="115"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18"/>
                  <p:cNvSpPr/>
                  <p:nvPr/>
                </p:nvSpPr>
                <p:spPr>
                  <a:xfrm>
                    <a:off x="1438300" y="2223525"/>
                    <a:ext cx="46975" cy="38025"/>
                  </a:xfrm>
                  <a:custGeom>
                    <a:avLst/>
                    <a:gdLst/>
                    <a:ahLst/>
                    <a:cxnLst/>
                    <a:rect l="l" t="t" r="r" b="b"/>
                    <a:pathLst>
                      <a:path w="1879" h="1521" extrusionOk="0">
                        <a:moveTo>
                          <a:pt x="1792" y="0"/>
                        </a:moveTo>
                        <a:cubicBezTo>
                          <a:pt x="1787" y="0"/>
                          <a:pt x="1781" y="1"/>
                          <a:pt x="1776" y="2"/>
                        </a:cubicBezTo>
                        <a:cubicBezTo>
                          <a:pt x="1013" y="157"/>
                          <a:pt x="339" y="696"/>
                          <a:pt x="19" y="1409"/>
                        </a:cubicBezTo>
                        <a:cubicBezTo>
                          <a:pt x="1" y="1448"/>
                          <a:pt x="19" y="1496"/>
                          <a:pt x="58" y="1513"/>
                        </a:cubicBezTo>
                        <a:cubicBezTo>
                          <a:pt x="67" y="1519"/>
                          <a:pt x="78" y="1520"/>
                          <a:pt x="89" y="1520"/>
                        </a:cubicBezTo>
                        <a:cubicBezTo>
                          <a:pt x="119" y="1520"/>
                          <a:pt x="148" y="1504"/>
                          <a:pt x="162" y="1471"/>
                        </a:cubicBezTo>
                        <a:cubicBezTo>
                          <a:pt x="460" y="804"/>
                          <a:pt x="1091" y="300"/>
                          <a:pt x="1809" y="155"/>
                        </a:cubicBezTo>
                        <a:cubicBezTo>
                          <a:pt x="1850" y="146"/>
                          <a:pt x="1878" y="105"/>
                          <a:pt x="1869" y="64"/>
                        </a:cubicBezTo>
                        <a:cubicBezTo>
                          <a:pt x="1861" y="26"/>
                          <a:pt x="1829" y="0"/>
                          <a:pt x="17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18"/>
                  <p:cNvSpPr/>
                  <p:nvPr/>
                </p:nvSpPr>
                <p:spPr>
                  <a:xfrm>
                    <a:off x="1470575" y="2231975"/>
                    <a:ext cx="18350" cy="23925"/>
                  </a:xfrm>
                  <a:custGeom>
                    <a:avLst/>
                    <a:gdLst/>
                    <a:ahLst/>
                    <a:cxnLst/>
                    <a:rect l="l" t="t" r="r" b="b"/>
                    <a:pathLst>
                      <a:path w="734" h="957" extrusionOk="0">
                        <a:moveTo>
                          <a:pt x="646" y="1"/>
                        </a:moveTo>
                        <a:cubicBezTo>
                          <a:pt x="628" y="1"/>
                          <a:pt x="611" y="7"/>
                          <a:pt x="596" y="18"/>
                        </a:cubicBezTo>
                        <a:cubicBezTo>
                          <a:pt x="329" y="238"/>
                          <a:pt x="128" y="526"/>
                          <a:pt x="15" y="853"/>
                        </a:cubicBezTo>
                        <a:cubicBezTo>
                          <a:pt x="1" y="894"/>
                          <a:pt x="23" y="938"/>
                          <a:pt x="63" y="953"/>
                        </a:cubicBezTo>
                        <a:cubicBezTo>
                          <a:pt x="72" y="955"/>
                          <a:pt x="79" y="956"/>
                          <a:pt x="89" y="956"/>
                        </a:cubicBezTo>
                        <a:cubicBezTo>
                          <a:pt x="120" y="956"/>
                          <a:pt x="151" y="937"/>
                          <a:pt x="160" y="901"/>
                        </a:cubicBezTo>
                        <a:cubicBezTo>
                          <a:pt x="262" y="607"/>
                          <a:pt x="453" y="336"/>
                          <a:pt x="695" y="139"/>
                        </a:cubicBezTo>
                        <a:cubicBezTo>
                          <a:pt x="727" y="113"/>
                          <a:pt x="733" y="62"/>
                          <a:pt x="705" y="30"/>
                        </a:cubicBezTo>
                        <a:cubicBezTo>
                          <a:pt x="691" y="11"/>
                          <a:pt x="669"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18"/>
                  <p:cNvSpPr/>
                  <p:nvPr/>
                </p:nvSpPr>
                <p:spPr>
                  <a:xfrm>
                    <a:off x="1444925" y="2215400"/>
                    <a:ext cx="34625" cy="16600"/>
                  </a:xfrm>
                  <a:custGeom>
                    <a:avLst/>
                    <a:gdLst/>
                    <a:ahLst/>
                    <a:cxnLst/>
                    <a:rect l="l" t="t" r="r" b="b"/>
                    <a:pathLst>
                      <a:path w="1385" h="664" extrusionOk="0">
                        <a:moveTo>
                          <a:pt x="1129" y="0"/>
                        </a:moveTo>
                        <a:cubicBezTo>
                          <a:pt x="565" y="0"/>
                          <a:pt x="115" y="340"/>
                          <a:pt x="18" y="553"/>
                        </a:cubicBezTo>
                        <a:cubicBezTo>
                          <a:pt x="0" y="591"/>
                          <a:pt x="18" y="637"/>
                          <a:pt x="56" y="656"/>
                        </a:cubicBezTo>
                        <a:cubicBezTo>
                          <a:pt x="68" y="662"/>
                          <a:pt x="78" y="663"/>
                          <a:pt x="90" y="663"/>
                        </a:cubicBezTo>
                        <a:cubicBezTo>
                          <a:pt x="120" y="663"/>
                          <a:pt x="148" y="647"/>
                          <a:pt x="160" y="615"/>
                        </a:cubicBezTo>
                        <a:cubicBezTo>
                          <a:pt x="231" y="463"/>
                          <a:pt x="631" y="154"/>
                          <a:pt x="1135" y="154"/>
                        </a:cubicBezTo>
                        <a:cubicBezTo>
                          <a:pt x="1186" y="154"/>
                          <a:pt x="1239" y="157"/>
                          <a:pt x="1293" y="164"/>
                        </a:cubicBezTo>
                        <a:cubicBezTo>
                          <a:pt x="1297" y="165"/>
                          <a:pt x="1301" y="165"/>
                          <a:pt x="1305" y="165"/>
                        </a:cubicBezTo>
                        <a:cubicBezTo>
                          <a:pt x="1341" y="165"/>
                          <a:pt x="1373" y="136"/>
                          <a:pt x="1378" y="98"/>
                        </a:cubicBezTo>
                        <a:cubicBezTo>
                          <a:pt x="1384" y="56"/>
                          <a:pt x="1355" y="17"/>
                          <a:pt x="1312" y="12"/>
                        </a:cubicBezTo>
                        <a:cubicBezTo>
                          <a:pt x="1250" y="4"/>
                          <a:pt x="1189" y="0"/>
                          <a:pt x="11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4" name="Google Shape;1864;p18"/>
                  <p:cNvGrpSpPr/>
                  <p:nvPr/>
                </p:nvGrpSpPr>
                <p:grpSpPr>
                  <a:xfrm>
                    <a:off x="1283700" y="1906825"/>
                    <a:ext cx="352550" cy="473050"/>
                    <a:chOff x="1283700" y="1906825"/>
                    <a:chExt cx="352550" cy="473050"/>
                  </a:xfrm>
                </p:grpSpPr>
                <p:sp>
                  <p:nvSpPr>
                    <p:cNvPr id="1865" name="Google Shape;1865;p18"/>
                    <p:cNvSpPr/>
                    <p:nvPr/>
                  </p:nvSpPr>
                  <p:spPr>
                    <a:xfrm>
                      <a:off x="1601375" y="1906825"/>
                      <a:ext cx="34875" cy="35875"/>
                    </a:xfrm>
                    <a:custGeom>
                      <a:avLst/>
                      <a:gdLst/>
                      <a:ahLst/>
                      <a:cxnLst/>
                      <a:rect l="l" t="t" r="r" b="b"/>
                      <a:pathLst>
                        <a:path w="1395" h="1435" extrusionOk="0">
                          <a:moveTo>
                            <a:pt x="716" y="155"/>
                          </a:moveTo>
                          <a:cubicBezTo>
                            <a:pt x="733" y="155"/>
                            <a:pt x="748" y="159"/>
                            <a:pt x="758" y="166"/>
                          </a:cubicBezTo>
                          <a:cubicBezTo>
                            <a:pt x="762" y="170"/>
                            <a:pt x="776" y="176"/>
                            <a:pt x="768" y="210"/>
                          </a:cubicBezTo>
                          <a:cubicBezTo>
                            <a:pt x="767" y="217"/>
                            <a:pt x="759" y="232"/>
                            <a:pt x="753" y="244"/>
                          </a:cubicBezTo>
                          <a:cubicBezTo>
                            <a:pt x="728" y="293"/>
                            <a:pt x="678" y="399"/>
                            <a:pt x="762" y="473"/>
                          </a:cubicBezTo>
                          <a:cubicBezTo>
                            <a:pt x="792" y="499"/>
                            <a:pt x="822" y="509"/>
                            <a:pt x="851" y="509"/>
                          </a:cubicBezTo>
                          <a:cubicBezTo>
                            <a:pt x="940" y="509"/>
                            <a:pt x="1021" y="416"/>
                            <a:pt x="1053" y="380"/>
                          </a:cubicBezTo>
                          <a:cubicBezTo>
                            <a:pt x="1081" y="347"/>
                            <a:pt x="1101" y="339"/>
                            <a:pt x="1109" y="339"/>
                          </a:cubicBezTo>
                          <a:cubicBezTo>
                            <a:pt x="1110" y="339"/>
                            <a:pt x="1112" y="339"/>
                            <a:pt x="1112" y="340"/>
                          </a:cubicBezTo>
                          <a:cubicBezTo>
                            <a:pt x="1120" y="343"/>
                            <a:pt x="1130" y="371"/>
                            <a:pt x="1112" y="406"/>
                          </a:cubicBezTo>
                          <a:cubicBezTo>
                            <a:pt x="1096" y="433"/>
                            <a:pt x="1067" y="462"/>
                            <a:pt x="1038" y="492"/>
                          </a:cubicBezTo>
                          <a:cubicBezTo>
                            <a:pt x="982" y="550"/>
                            <a:pt x="917" y="613"/>
                            <a:pt x="928" y="699"/>
                          </a:cubicBezTo>
                          <a:cubicBezTo>
                            <a:pt x="939" y="827"/>
                            <a:pt x="1058" y="851"/>
                            <a:pt x="1129" y="866"/>
                          </a:cubicBezTo>
                          <a:cubicBezTo>
                            <a:pt x="1160" y="873"/>
                            <a:pt x="1204" y="880"/>
                            <a:pt x="1214" y="895"/>
                          </a:cubicBezTo>
                          <a:cubicBezTo>
                            <a:pt x="1220" y="904"/>
                            <a:pt x="1217" y="920"/>
                            <a:pt x="1205" y="934"/>
                          </a:cubicBezTo>
                          <a:cubicBezTo>
                            <a:pt x="1194" y="948"/>
                            <a:pt x="1174" y="959"/>
                            <a:pt x="1146" y="959"/>
                          </a:cubicBezTo>
                          <a:cubicBezTo>
                            <a:pt x="1121" y="959"/>
                            <a:pt x="1091" y="951"/>
                            <a:pt x="1055" y="929"/>
                          </a:cubicBezTo>
                          <a:cubicBezTo>
                            <a:pt x="999" y="898"/>
                            <a:pt x="941" y="871"/>
                            <a:pt x="891" y="871"/>
                          </a:cubicBezTo>
                          <a:cubicBezTo>
                            <a:pt x="867" y="871"/>
                            <a:pt x="844" y="877"/>
                            <a:pt x="824" y="892"/>
                          </a:cubicBezTo>
                          <a:cubicBezTo>
                            <a:pt x="758" y="941"/>
                            <a:pt x="776" y="1025"/>
                            <a:pt x="795" y="1106"/>
                          </a:cubicBezTo>
                          <a:cubicBezTo>
                            <a:pt x="805" y="1157"/>
                            <a:pt x="824" y="1238"/>
                            <a:pt x="805" y="1264"/>
                          </a:cubicBezTo>
                          <a:cubicBezTo>
                            <a:pt x="802" y="1272"/>
                            <a:pt x="784" y="1278"/>
                            <a:pt x="765" y="1279"/>
                          </a:cubicBezTo>
                          <a:cubicBezTo>
                            <a:pt x="759" y="1280"/>
                            <a:pt x="753" y="1280"/>
                            <a:pt x="747" y="1280"/>
                          </a:cubicBezTo>
                          <a:cubicBezTo>
                            <a:pt x="708" y="1280"/>
                            <a:pt x="696" y="1262"/>
                            <a:pt x="680" y="1170"/>
                          </a:cubicBezTo>
                          <a:cubicBezTo>
                            <a:pt x="669" y="1109"/>
                            <a:pt x="656" y="1033"/>
                            <a:pt x="584" y="1003"/>
                          </a:cubicBezTo>
                          <a:cubicBezTo>
                            <a:pt x="566" y="996"/>
                            <a:pt x="548" y="993"/>
                            <a:pt x="530" y="993"/>
                          </a:cubicBezTo>
                          <a:cubicBezTo>
                            <a:pt x="459" y="993"/>
                            <a:pt x="390" y="1038"/>
                            <a:pt x="332" y="1075"/>
                          </a:cubicBezTo>
                          <a:cubicBezTo>
                            <a:pt x="316" y="1087"/>
                            <a:pt x="301" y="1098"/>
                            <a:pt x="288" y="1105"/>
                          </a:cubicBezTo>
                          <a:cubicBezTo>
                            <a:pt x="261" y="1119"/>
                            <a:pt x="239" y="1125"/>
                            <a:pt x="222" y="1125"/>
                          </a:cubicBezTo>
                          <a:cubicBezTo>
                            <a:pt x="206" y="1125"/>
                            <a:pt x="195" y="1120"/>
                            <a:pt x="189" y="1114"/>
                          </a:cubicBezTo>
                          <a:cubicBezTo>
                            <a:pt x="174" y="1102"/>
                            <a:pt x="174" y="1075"/>
                            <a:pt x="189" y="1049"/>
                          </a:cubicBezTo>
                          <a:cubicBezTo>
                            <a:pt x="208" y="1009"/>
                            <a:pt x="253" y="982"/>
                            <a:pt x="296" y="956"/>
                          </a:cubicBezTo>
                          <a:cubicBezTo>
                            <a:pt x="353" y="920"/>
                            <a:pt x="420" y="880"/>
                            <a:pt x="420" y="801"/>
                          </a:cubicBezTo>
                          <a:cubicBezTo>
                            <a:pt x="421" y="727"/>
                            <a:pt x="363" y="660"/>
                            <a:pt x="214" y="564"/>
                          </a:cubicBezTo>
                          <a:cubicBezTo>
                            <a:pt x="201" y="557"/>
                            <a:pt x="163" y="529"/>
                            <a:pt x="170" y="501"/>
                          </a:cubicBezTo>
                          <a:cubicBezTo>
                            <a:pt x="176" y="483"/>
                            <a:pt x="200" y="467"/>
                            <a:pt x="242" y="464"/>
                          </a:cubicBezTo>
                          <a:cubicBezTo>
                            <a:pt x="257" y="467"/>
                            <a:pt x="303" y="489"/>
                            <a:pt x="331" y="501"/>
                          </a:cubicBezTo>
                          <a:cubicBezTo>
                            <a:pt x="387" y="528"/>
                            <a:pt x="444" y="556"/>
                            <a:pt x="496" y="556"/>
                          </a:cubicBezTo>
                          <a:cubicBezTo>
                            <a:pt x="522" y="556"/>
                            <a:pt x="547" y="549"/>
                            <a:pt x="570" y="530"/>
                          </a:cubicBezTo>
                          <a:cubicBezTo>
                            <a:pt x="635" y="479"/>
                            <a:pt x="615" y="383"/>
                            <a:pt x="607" y="352"/>
                          </a:cubicBezTo>
                          <a:cubicBezTo>
                            <a:pt x="589" y="270"/>
                            <a:pt x="606" y="205"/>
                            <a:pt x="651" y="174"/>
                          </a:cubicBezTo>
                          <a:cubicBezTo>
                            <a:pt x="672" y="161"/>
                            <a:pt x="695" y="155"/>
                            <a:pt x="716" y="155"/>
                          </a:cubicBezTo>
                          <a:close/>
                          <a:moveTo>
                            <a:pt x="714" y="1"/>
                          </a:moveTo>
                          <a:cubicBezTo>
                            <a:pt x="662" y="1"/>
                            <a:pt x="609" y="16"/>
                            <a:pt x="563" y="47"/>
                          </a:cubicBezTo>
                          <a:cubicBezTo>
                            <a:pt x="516" y="78"/>
                            <a:pt x="408" y="179"/>
                            <a:pt x="455" y="387"/>
                          </a:cubicBezTo>
                          <a:lnTo>
                            <a:pt x="455" y="389"/>
                          </a:lnTo>
                          <a:cubicBezTo>
                            <a:pt x="436" y="381"/>
                            <a:pt x="414" y="371"/>
                            <a:pt x="397" y="364"/>
                          </a:cubicBezTo>
                          <a:cubicBezTo>
                            <a:pt x="341" y="337"/>
                            <a:pt x="291" y="313"/>
                            <a:pt x="244" y="312"/>
                          </a:cubicBezTo>
                          <a:cubicBezTo>
                            <a:pt x="139" y="312"/>
                            <a:pt x="49" y="368"/>
                            <a:pt x="21" y="460"/>
                          </a:cubicBezTo>
                          <a:cubicBezTo>
                            <a:pt x="0" y="527"/>
                            <a:pt x="16" y="626"/>
                            <a:pt x="130" y="699"/>
                          </a:cubicBezTo>
                          <a:cubicBezTo>
                            <a:pt x="211" y="753"/>
                            <a:pt x="244" y="784"/>
                            <a:pt x="257" y="799"/>
                          </a:cubicBezTo>
                          <a:cubicBezTo>
                            <a:pt x="244" y="808"/>
                            <a:pt x="226" y="818"/>
                            <a:pt x="213" y="829"/>
                          </a:cubicBezTo>
                          <a:cubicBezTo>
                            <a:pt x="157" y="861"/>
                            <a:pt x="90" y="904"/>
                            <a:pt x="50" y="979"/>
                          </a:cubicBezTo>
                          <a:cubicBezTo>
                            <a:pt x="2" y="1068"/>
                            <a:pt x="13" y="1168"/>
                            <a:pt x="78" y="1230"/>
                          </a:cubicBezTo>
                          <a:cubicBezTo>
                            <a:pt x="110" y="1262"/>
                            <a:pt x="159" y="1286"/>
                            <a:pt x="219" y="1286"/>
                          </a:cubicBezTo>
                          <a:cubicBezTo>
                            <a:pt x="262" y="1286"/>
                            <a:pt x="310" y="1274"/>
                            <a:pt x="362" y="1245"/>
                          </a:cubicBezTo>
                          <a:cubicBezTo>
                            <a:pt x="378" y="1236"/>
                            <a:pt x="399" y="1223"/>
                            <a:pt x="420" y="1208"/>
                          </a:cubicBezTo>
                          <a:cubicBezTo>
                            <a:pt x="445" y="1192"/>
                            <a:pt x="493" y="1160"/>
                            <a:pt x="517" y="1149"/>
                          </a:cubicBezTo>
                          <a:cubicBezTo>
                            <a:pt x="522" y="1163"/>
                            <a:pt x="524" y="1180"/>
                            <a:pt x="526" y="1197"/>
                          </a:cubicBezTo>
                          <a:cubicBezTo>
                            <a:pt x="541" y="1275"/>
                            <a:pt x="569" y="1434"/>
                            <a:pt x="750" y="1434"/>
                          </a:cubicBezTo>
                          <a:lnTo>
                            <a:pt x="780" y="1434"/>
                          </a:lnTo>
                          <a:cubicBezTo>
                            <a:pt x="848" y="1427"/>
                            <a:pt x="900" y="1400"/>
                            <a:pt x="932" y="1356"/>
                          </a:cubicBezTo>
                          <a:cubicBezTo>
                            <a:pt x="994" y="1275"/>
                            <a:pt x="969" y="1164"/>
                            <a:pt x="950" y="1074"/>
                          </a:cubicBezTo>
                          <a:cubicBezTo>
                            <a:pt x="947" y="1067"/>
                            <a:pt x="945" y="1058"/>
                            <a:pt x="944" y="1049"/>
                          </a:cubicBezTo>
                          <a:lnTo>
                            <a:pt x="944" y="1049"/>
                          </a:lnTo>
                          <a:cubicBezTo>
                            <a:pt x="954" y="1052"/>
                            <a:pt x="966" y="1059"/>
                            <a:pt x="981" y="1067"/>
                          </a:cubicBezTo>
                          <a:cubicBezTo>
                            <a:pt x="1041" y="1101"/>
                            <a:pt x="1098" y="1115"/>
                            <a:pt x="1147" y="1115"/>
                          </a:cubicBezTo>
                          <a:cubicBezTo>
                            <a:pt x="1226" y="1115"/>
                            <a:pt x="1288" y="1080"/>
                            <a:pt x="1325" y="1038"/>
                          </a:cubicBezTo>
                          <a:cubicBezTo>
                            <a:pt x="1387" y="971"/>
                            <a:pt x="1394" y="873"/>
                            <a:pt x="1343" y="805"/>
                          </a:cubicBezTo>
                          <a:cubicBezTo>
                            <a:pt x="1294" y="742"/>
                            <a:pt x="1220" y="727"/>
                            <a:pt x="1160" y="714"/>
                          </a:cubicBezTo>
                          <a:cubicBezTo>
                            <a:pt x="1136" y="708"/>
                            <a:pt x="1092" y="699"/>
                            <a:pt x="1083" y="687"/>
                          </a:cubicBezTo>
                          <a:cubicBezTo>
                            <a:pt x="1084" y="671"/>
                            <a:pt x="1127" y="629"/>
                            <a:pt x="1149" y="607"/>
                          </a:cubicBezTo>
                          <a:cubicBezTo>
                            <a:pt x="1186" y="572"/>
                            <a:pt x="1226" y="530"/>
                            <a:pt x="1251" y="482"/>
                          </a:cubicBezTo>
                          <a:cubicBezTo>
                            <a:pt x="1304" y="383"/>
                            <a:pt x="1282" y="267"/>
                            <a:pt x="1202" y="213"/>
                          </a:cubicBezTo>
                          <a:cubicBezTo>
                            <a:pt x="1177" y="195"/>
                            <a:pt x="1145" y="184"/>
                            <a:pt x="1110" y="184"/>
                          </a:cubicBezTo>
                          <a:cubicBezTo>
                            <a:pt x="1057" y="184"/>
                            <a:pt x="996" y="210"/>
                            <a:pt x="937" y="278"/>
                          </a:cubicBezTo>
                          <a:cubicBezTo>
                            <a:pt x="914" y="304"/>
                            <a:pt x="897" y="321"/>
                            <a:pt x="885" y="331"/>
                          </a:cubicBezTo>
                          <a:cubicBezTo>
                            <a:pt x="888" y="324"/>
                            <a:pt x="892" y="319"/>
                            <a:pt x="894" y="313"/>
                          </a:cubicBezTo>
                          <a:cubicBezTo>
                            <a:pt x="904" y="291"/>
                            <a:pt x="916" y="269"/>
                            <a:pt x="922" y="245"/>
                          </a:cubicBezTo>
                          <a:cubicBezTo>
                            <a:pt x="939" y="160"/>
                            <a:pt x="910" y="83"/>
                            <a:pt x="843" y="39"/>
                          </a:cubicBezTo>
                          <a:cubicBezTo>
                            <a:pt x="806" y="13"/>
                            <a:pt x="761" y="1"/>
                            <a:pt x="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18"/>
                    <p:cNvSpPr/>
                    <p:nvPr/>
                  </p:nvSpPr>
                  <p:spPr>
                    <a:xfrm>
                      <a:off x="1415625" y="2121300"/>
                      <a:ext cx="176125" cy="173325"/>
                    </a:xfrm>
                    <a:custGeom>
                      <a:avLst/>
                      <a:gdLst/>
                      <a:ahLst/>
                      <a:cxnLst/>
                      <a:rect l="l" t="t" r="r" b="b"/>
                      <a:pathLst>
                        <a:path w="7045" h="6933" extrusionOk="0">
                          <a:moveTo>
                            <a:pt x="2606" y="1284"/>
                          </a:moveTo>
                          <a:lnTo>
                            <a:pt x="2606" y="1284"/>
                          </a:lnTo>
                          <a:cubicBezTo>
                            <a:pt x="2628" y="1321"/>
                            <a:pt x="2652" y="1357"/>
                            <a:pt x="2674" y="1391"/>
                          </a:cubicBezTo>
                          <a:cubicBezTo>
                            <a:pt x="2849" y="1657"/>
                            <a:pt x="3012" y="1908"/>
                            <a:pt x="2881" y="2085"/>
                          </a:cubicBezTo>
                          <a:cubicBezTo>
                            <a:pt x="2874" y="2094"/>
                            <a:pt x="2870" y="2095"/>
                            <a:pt x="2868" y="2095"/>
                          </a:cubicBezTo>
                          <a:cubicBezTo>
                            <a:pt x="2867" y="2095"/>
                            <a:pt x="2867" y="2095"/>
                            <a:pt x="2866" y="2095"/>
                          </a:cubicBezTo>
                          <a:cubicBezTo>
                            <a:pt x="2806" y="2086"/>
                            <a:pt x="2695" y="1925"/>
                            <a:pt x="2676" y="1863"/>
                          </a:cubicBezTo>
                          <a:cubicBezTo>
                            <a:pt x="2652" y="1776"/>
                            <a:pt x="2646" y="1686"/>
                            <a:pt x="2643" y="1587"/>
                          </a:cubicBezTo>
                          <a:cubicBezTo>
                            <a:pt x="2639" y="1521"/>
                            <a:pt x="2636" y="1454"/>
                            <a:pt x="2627" y="1388"/>
                          </a:cubicBezTo>
                          <a:cubicBezTo>
                            <a:pt x="2621" y="1354"/>
                            <a:pt x="2615" y="1318"/>
                            <a:pt x="2606" y="1284"/>
                          </a:cubicBezTo>
                          <a:close/>
                          <a:moveTo>
                            <a:pt x="4506" y="2225"/>
                          </a:moveTo>
                          <a:cubicBezTo>
                            <a:pt x="4414" y="2346"/>
                            <a:pt x="4320" y="2462"/>
                            <a:pt x="4281" y="2466"/>
                          </a:cubicBezTo>
                          <a:cubicBezTo>
                            <a:pt x="4274" y="2463"/>
                            <a:pt x="4269" y="2459"/>
                            <a:pt x="4268" y="2459"/>
                          </a:cubicBezTo>
                          <a:cubicBezTo>
                            <a:pt x="4283" y="2425"/>
                            <a:pt x="4377" y="2339"/>
                            <a:pt x="4453" y="2273"/>
                          </a:cubicBezTo>
                          <a:cubicBezTo>
                            <a:pt x="4469" y="2258"/>
                            <a:pt x="4488" y="2242"/>
                            <a:pt x="4506" y="2225"/>
                          </a:cubicBezTo>
                          <a:close/>
                          <a:moveTo>
                            <a:pt x="2169" y="3203"/>
                          </a:moveTo>
                          <a:cubicBezTo>
                            <a:pt x="2194" y="3203"/>
                            <a:pt x="2213" y="3209"/>
                            <a:pt x="2224" y="3216"/>
                          </a:cubicBezTo>
                          <a:cubicBezTo>
                            <a:pt x="2246" y="3231"/>
                            <a:pt x="2246" y="3253"/>
                            <a:pt x="2243" y="3270"/>
                          </a:cubicBezTo>
                          <a:cubicBezTo>
                            <a:pt x="2230" y="3329"/>
                            <a:pt x="2150" y="3397"/>
                            <a:pt x="2004" y="3417"/>
                          </a:cubicBezTo>
                          <a:cubicBezTo>
                            <a:pt x="1918" y="3429"/>
                            <a:pt x="1819" y="3430"/>
                            <a:pt x="1719" y="3430"/>
                          </a:cubicBezTo>
                          <a:cubicBezTo>
                            <a:pt x="1781" y="3399"/>
                            <a:pt x="1840" y="3363"/>
                            <a:pt x="1897" y="3320"/>
                          </a:cubicBezTo>
                          <a:cubicBezTo>
                            <a:pt x="2023" y="3230"/>
                            <a:pt x="2113" y="3203"/>
                            <a:pt x="2169" y="3203"/>
                          </a:cubicBezTo>
                          <a:close/>
                          <a:moveTo>
                            <a:pt x="4600" y="3850"/>
                          </a:moveTo>
                          <a:cubicBezTo>
                            <a:pt x="4648" y="3850"/>
                            <a:pt x="4735" y="3874"/>
                            <a:pt x="4873" y="3987"/>
                          </a:cubicBezTo>
                          <a:cubicBezTo>
                            <a:pt x="4972" y="4069"/>
                            <a:pt x="5074" y="4141"/>
                            <a:pt x="5172" y="4200"/>
                          </a:cubicBezTo>
                          <a:cubicBezTo>
                            <a:pt x="5126" y="4185"/>
                            <a:pt x="5073" y="4175"/>
                            <a:pt x="5015" y="4160"/>
                          </a:cubicBezTo>
                          <a:cubicBezTo>
                            <a:pt x="4817" y="4111"/>
                            <a:pt x="4519" y="4039"/>
                            <a:pt x="4519" y="3913"/>
                          </a:cubicBezTo>
                          <a:cubicBezTo>
                            <a:pt x="4519" y="3899"/>
                            <a:pt x="4529" y="3869"/>
                            <a:pt x="4557" y="3857"/>
                          </a:cubicBezTo>
                          <a:cubicBezTo>
                            <a:pt x="4565" y="3853"/>
                            <a:pt x="4578" y="3850"/>
                            <a:pt x="4600" y="3850"/>
                          </a:cubicBezTo>
                          <a:close/>
                          <a:moveTo>
                            <a:pt x="3218" y="4436"/>
                          </a:moveTo>
                          <a:cubicBezTo>
                            <a:pt x="3225" y="4442"/>
                            <a:pt x="3243" y="4472"/>
                            <a:pt x="3249" y="4525"/>
                          </a:cubicBezTo>
                          <a:cubicBezTo>
                            <a:pt x="3269" y="4718"/>
                            <a:pt x="3176" y="4885"/>
                            <a:pt x="3072" y="5057"/>
                          </a:cubicBezTo>
                          <a:cubicBezTo>
                            <a:pt x="3077" y="5024"/>
                            <a:pt x="3080" y="4990"/>
                            <a:pt x="3085" y="4959"/>
                          </a:cubicBezTo>
                          <a:cubicBezTo>
                            <a:pt x="3129" y="4519"/>
                            <a:pt x="3218" y="4444"/>
                            <a:pt x="3218" y="4436"/>
                          </a:cubicBezTo>
                          <a:close/>
                          <a:moveTo>
                            <a:pt x="3771" y="152"/>
                          </a:moveTo>
                          <a:cubicBezTo>
                            <a:pt x="3777" y="152"/>
                            <a:pt x="3782" y="155"/>
                            <a:pt x="3789" y="159"/>
                          </a:cubicBezTo>
                          <a:cubicBezTo>
                            <a:pt x="3795" y="162"/>
                            <a:pt x="3809" y="168"/>
                            <a:pt x="3831" y="187"/>
                          </a:cubicBezTo>
                          <a:cubicBezTo>
                            <a:pt x="3915" y="254"/>
                            <a:pt x="4052" y="307"/>
                            <a:pt x="4210" y="372"/>
                          </a:cubicBezTo>
                          <a:cubicBezTo>
                            <a:pt x="4367" y="435"/>
                            <a:pt x="4547" y="506"/>
                            <a:pt x="4695" y="598"/>
                          </a:cubicBezTo>
                          <a:cubicBezTo>
                            <a:pt x="4947" y="757"/>
                            <a:pt x="5197" y="1008"/>
                            <a:pt x="4882" y="1549"/>
                          </a:cubicBezTo>
                          <a:cubicBezTo>
                            <a:pt x="4723" y="1821"/>
                            <a:pt x="4507" y="2013"/>
                            <a:pt x="4351" y="2153"/>
                          </a:cubicBezTo>
                          <a:cubicBezTo>
                            <a:pt x="4201" y="2286"/>
                            <a:pt x="4101" y="2374"/>
                            <a:pt x="4113" y="2476"/>
                          </a:cubicBezTo>
                          <a:cubicBezTo>
                            <a:pt x="4119" y="2525"/>
                            <a:pt x="4150" y="2568"/>
                            <a:pt x="4204" y="2599"/>
                          </a:cubicBezTo>
                          <a:cubicBezTo>
                            <a:pt x="4228" y="2613"/>
                            <a:pt x="4253" y="2620"/>
                            <a:pt x="4277" y="2620"/>
                          </a:cubicBezTo>
                          <a:cubicBezTo>
                            <a:pt x="4415" y="2620"/>
                            <a:pt x="4564" y="2410"/>
                            <a:pt x="4760" y="2138"/>
                          </a:cubicBezTo>
                          <a:cubicBezTo>
                            <a:pt x="4913" y="1924"/>
                            <a:pt x="5088" y="1680"/>
                            <a:pt x="5216" y="1620"/>
                          </a:cubicBezTo>
                          <a:cubicBezTo>
                            <a:pt x="5282" y="1588"/>
                            <a:pt x="5357" y="1573"/>
                            <a:pt x="5437" y="1573"/>
                          </a:cubicBezTo>
                          <a:cubicBezTo>
                            <a:pt x="5611" y="1573"/>
                            <a:pt x="5811" y="1644"/>
                            <a:pt x="5993" y="1778"/>
                          </a:cubicBezTo>
                          <a:cubicBezTo>
                            <a:pt x="6189" y="1924"/>
                            <a:pt x="6343" y="2123"/>
                            <a:pt x="6436" y="2354"/>
                          </a:cubicBezTo>
                          <a:cubicBezTo>
                            <a:pt x="6463" y="2417"/>
                            <a:pt x="6483" y="2481"/>
                            <a:pt x="6500" y="2550"/>
                          </a:cubicBezTo>
                          <a:cubicBezTo>
                            <a:pt x="6540" y="2714"/>
                            <a:pt x="6591" y="2816"/>
                            <a:pt x="6662" y="2869"/>
                          </a:cubicBezTo>
                          <a:cubicBezTo>
                            <a:pt x="6720" y="2912"/>
                            <a:pt x="6776" y="2915"/>
                            <a:pt x="6813" y="2917"/>
                          </a:cubicBezTo>
                          <a:lnTo>
                            <a:pt x="6825" y="2917"/>
                          </a:lnTo>
                          <a:cubicBezTo>
                            <a:pt x="6810" y="2936"/>
                            <a:pt x="6782" y="2961"/>
                            <a:pt x="6761" y="2981"/>
                          </a:cubicBezTo>
                          <a:cubicBezTo>
                            <a:pt x="6641" y="3100"/>
                            <a:pt x="6633" y="3268"/>
                            <a:pt x="6624" y="3416"/>
                          </a:cubicBezTo>
                          <a:cubicBezTo>
                            <a:pt x="6621" y="3456"/>
                            <a:pt x="6619" y="3497"/>
                            <a:pt x="6613" y="3535"/>
                          </a:cubicBezTo>
                          <a:cubicBezTo>
                            <a:pt x="6612" y="3562"/>
                            <a:pt x="6609" y="3586"/>
                            <a:pt x="6603" y="3611"/>
                          </a:cubicBezTo>
                          <a:cubicBezTo>
                            <a:pt x="6547" y="3913"/>
                            <a:pt x="6377" y="4138"/>
                            <a:pt x="6138" y="4224"/>
                          </a:cubicBezTo>
                          <a:cubicBezTo>
                            <a:pt x="6059" y="4252"/>
                            <a:pt x="5975" y="4267"/>
                            <a:pt x="5886" y="4267"/>
                          </a:cubicBezTo>
                          <a:cubicBezTo>
                            <a:pt x="5612" y="4267"/>
                            <a:pt x="5297" y="4129"/>
                            <a:pt x="4974" y="3865"/>
                          </a:cubicBezTo>
                          <a:cubicBezTo>
                            <a:pt x="4811" y="3731"/>
                            <a:pt x="4689" y="3690"/>
                            <a:pt x="4600" y="3690"/>
                          </a:cubicBezTo>
                          <a:cubicBezTo>
                            <a:pt x="4556" y="3690"/>
                            <a:pt x="4520" y="3700"/>
                            <a:pt x="4491" y="3714"/>
                          </a:cubicBezTo>
                          <a:cubicBezTo>
                            <a:pt x="4402" y="3757"/>
                            <a:pt x="4364" y="3846"/>
                            <a:pt x="4364" y="3913"/>
                          </a:cubicBezTo>
                          <a:cubicBezTo>
                            <a:pt x="4364" y="4162"/>
                            <a:pt x="4705" y="4243"/>
                            <a:pt x="4980" y="4309"/>
                          </a:cubicBezTo>
                          <a:cubicBezTo>
                            <a:pt x="5071" y="4331"/>
                            <a:pt x="5154" y="4352"/>
                            <a:pt x="5201" y="4371"/>
                          </a:cubicBezTo>
                          <a:cubicBezTo>
                            <a:pt x="5393" y="4457"/>
                            <a:pt x="5538" y="4633"/>
                            <a:pt x="5597" y="4854"/>
                          </a:cubicBezTo>
                          <a:cubicBezTo>
                            <a:pt x="5680" y="5162"/>
                            <a:pt x="5593" y="5522"/>
                            <a:pt x="5361" y="5841"/>
                          </a:cubicBezTo>
                          <a:cubicBezTo>
                            <a:pt x="5339" y="5873"/>
                            <a:pt x="5317" y="5903"/>
                            <a:pt x="5293" y="5934"/>
                          </a:cubicBezTo>
                          <a:cubicBezTo>
                            <a:pt x="5136" y="6135"/>
                            <a:pt x="4964" y="6364"/>
                            <a:pt x="5026" y="6630"/>
                          </a:cubicBezTo>
                          <a:cubicBezTo>
                            <a:pt x="5046" y="6718"/>
                            <a:pt x="5045" y="6760"/>
                            <a:pt x="5043" y="6776"/>
                          </a:cubicBezTo>
                          <a:cubicBezTo>
                            <a:pt x="5023" y="6770"/>
                            <a:pt x="4965" y="6752"/>
                            <a:pt x="4840" y="6659"/>
                          </a:cubicBezTo>
                          <a:cubicBezTo>
                            <a:pt x="4730" y="6579"/>
                            <a:pt x="4606" y="6556"/>
                            <a:pt x="4478" y="6556"/>
                          </a:cubicBezTo>
                          <a:cubicBezTo>
                            <a:pt x="4373" y="6556"/>
                            <a:pt x="4266" y="6572"/>
                            <a:pt x="4165" y="6584"/>
                          </a:cubicBezTo>
                          <a:cubicBezTo>
                            <a:pt x="4131" y="6590"/>
                            <a:pt x="4098" y="6594"/>
                            <a:pt x="4064" y="6599"/>
                          </a:cubicBezTo>
                          <a:cubicBezTo>
                            <a:pt x="3988" y="6609"/>
                            <a:pt x="3915" y="6614"/>
                            <a:pt x="3844" y="6614"/>
                          </a:cubicBezTo>
                          <a:cubicBezTo>
                            <a:pt x="3506" y="6614"/>
                            <a:pt x="3231" y="6497"/>
                            <a:pt x="3072" y="6280"/>
                          </a:cubicBezTo>
                          <a:cubicBezTo>
                            <a:pt x="2903" y="6051"/>
                            <a:pt x="2893" y="5736"/>
                            <a:pt x="3042" y="5419"/>
                          </a:cubicBezTo>
                          <a:cubicBezTo>
                            <a:pt x="3082" y="5334"/>
                            <a:pt x="3132" y="5250"/>
                            <a:pt x="3182" y="5172"/>
                          </a:cubicBezTo>
                          <a:cubicBezTo>
                            <a:pt x="3306" y="4972"/>
                            <a:pt x="3433" y="4766"/>
                            <a:pt x="3405" y="4503"/>
                          </a:cubicBezTo>
                          <a:cubicBezTo>
                            <a:pt x="3391" y="4368"/>
                            <a:pt x="3318" y="4278"/>
                            <a:pt x="3227" y="4278"/>
                          </a:cubicBezTo>
                          <a:cubicBezTo>
                            <a:pt x="3075" y="4278"/>
                            <a:pt x="2976" y="4500"/>
                            <a:pt x="2931" y="4938"/>
                          </a:cubicBezTo>
                          <a:cubicBezTo>
                            <a:pt x="2893" y="5306"/>
                            <a:pt x="2668" y="5708"/>
                            <a:pt x="2373" y="5941"/>
                          </a:cubicBezTo>
                          <a:cubicBezTo>
                            <a:pt x="2256" y="6034"/>
                            <a:pt x="2081" y="6135"/>
                            <a:pt x="1878" y="6135"/>
                          </a:cubicBezTo>
                          <a:cubicBezTo>
                            <a:pt x="1850" y="6135"/>
                            <a:pt x="1821" y="6133"/>
                            <a:pt x="1792" y="6129"/>
                          </a:cubicBezTo>
                          <a:cubicBezTo>
                            <a:pt x="1750" y="6125"/>
                            <a:pt x="1707" y="6113"/>
                            <a:pt x="1663" y="6096"/>
                          </a:cubicBezTo>
                          <a:cubicBezTo>
                            <a:pt x="1589" y="6070"/>
                            <a:pt x="1515" y="6029"/>
                            <a:pt x="1439" y="5981"/>
                          </a:cubicBezTo>
                          <a:cubicBezTo>
                            <a:pt x="1379" y="5947"/>
                            <a:pt x="1317" y="5910"/>
                            <a:pt x="1253" y="5881"/>
                          </a:cubicBezTo>
                          <a:cubicBezTo>
                            <a:pt x="1193" y="5852"/>
                            <a:pt x="1112" y="5821"/>
                            <a:pt x="1018" y="5821"/>
                          </a:cubicBezTo>
                          <a:cubicBezTo>
                            <a:pt x="980" y="5821"/>
                            <a:pt x="941" y="5826"/>
                            <a:pt x="900" y="5838"/>
                          </a:cubicBezTo>
                          <a:cubicBezTo>
                            <a:pt x="853" y="5852"/>
                            <a:pt x="819" y="5856"/>
                            <a:pt x="795" y="5856"/>
                          </a:cubicBezTo>
                          <a:cubicBezTo>
                            <a:pt x="768" y="5856"/>
                            <a:pt x="754" y="5850"/>
                            <a:pt x="747" y="5845"/>
                          </a:cubicBezTo>
                          <a:cubicBezTo>
                            <a:pt x="701" y="5808"/>
                            <a:pt x="711" y="5630"/>
                            <a:pt x="717" y="5543"/>
                          </a:cubicBezTo>
                          <a:cubicBezTo>
                            <a:pt x="731" y="5330"/>
                            <a:pt x="671" y="5098"/>
                            <a:pt x="614" y="4872"/>
                          </a:cubicBezTo>
                          <a:cubicBezTo>
                            <a:pt x="515" y="4481"/>
                            <a:pt x="420" y="4110"/>
                            <a:pt x="658" y="3829"/>
                          </a:cubicBezTo>
                          <a:cubicBezTo>
                            <a:pt x="854" y="3601"/>
                            <a:pt x="1166" y="3579"/>
                            <a:pt x="1483" y="3579"/>
                          </a:cubicBezTo>
                          <a:cubicBezTo>
                            <a:pt x="1523" y="3579"/>
                            <a:pt x="1563" y="3579"/>
                            <a:pt x="1603" y="3580"/>
                          </a:cubicBezTo>
                          <a:cubicBezTo>
                            <a:pt x="1639" y="3580"/>
                            <a:pt x="1673" y="3580"/>
                            <a:pt x="1708" y="3580"/>
                          </a:cubicBezTo>
                          <a:cubicBezTo>
                            <a:pt x="1821" y="3580"/>
                            <a:pt x="1928" y="3577"/>
                            <a:pt x="2029" y="3565"/>
                          </a:cubicBezTo>
                          <a:cubicBezTo>
                            <a:pt x="2262" y="3534"/>
                            <a:pt x="2373" y="3408"/>
                            <a:pt x="2398" y="3299"/>
                          </a:cubicBezTo>
                          <a:cubicBezTo>
                            <a:pt x="2417" y="3212"/>
                            <a:pt x="2386" y="3129"/>
                            <a:pt x="2314" y="3080"/>
                          </a:cubicBezTo>
                          <a:cubicBezTo>
                            <a:pt x="2289" y="3064"/>
                            <a:pt x="2242" y="3042"/>
                            <a:pt x="2172" y="3042"/>
                          </a:cubicBezTo>
                          <a:cubicBezTo>
                            <a:pt x="2087" y="3042"/>
                            <a:pt x="1967" y="3074"/>
                            <a:pt x="1810" y="3188"/>
                          </a:cubicBezTo>
                          <a:cubicBezTo>
                            <a:pt x="1621" y="3326"/>
                            <a:pt x="1409" y="3396"/>
                            <a:pt x="1198" y="3396"/>
                          </a:cubicBezTo>
                          <a:cubicBezTo>
                            <a:pt x="1041" y="3396"/>
                            <a:pt x="885" y="3357"/>
                            <a:pt x="739" y="3278"/>
                          </a:cubicBezTo>
                          <a:cubicBezTo>
                            <a:pt x="357" y="3075"/>
                            <a:pt x="175" y="2658"/>
                            <a:pt x="295" y="2271"/>
                          </a:cubicBezTo>
                          <a:cubicBezTo>
                            <a:pt x="311" y="2215"/>
                            <a:pt x="335" y="2160"/>
                            <a:pt x="357" y="2104"/>
                          </a:cubicBezTo>
                          <a:cubicBezTo>
                            <a:pt x="379" y="2051"/>
                            <a:pt x="401" y="1996"/>
                            <a:pt x="420" y="1940"/>
                          </a:cubicBezTo>
                          <a:cubicBezTo>
                            <a:pt x="453" y="1844"/>
                            <a:pt x="488" y="1701"/>
                            <a:pt x="428" y="1553"/>
                          </a:cubicBezTo>
                          <a:cubicBezTo>
                            <a:pt x="413" y="1519"/>
                            <a:pt x="394" y="1484"/>
                            <a:pt x="375" y="1451"/>
                          </a:cubicBezTo>
                          <a:cubicBezTo>
                            <a:pt x="332" y="1377"/>
                            <a:pt x="305" y="1329"/>
                            <a:pt x="323" y="1292"/>
                          </a:cubicBezTo>
                          <a:cubicBezTo>
                            <a:pt x="339" y="1255"/>
                            <a:pt x="386" y="1247"/>
                            <a:pt x="477" y="1247"/>
                          </a:cubicBezTo>
                          <a:cubicBezTo>
                            <a:pt x="487" y="1247"/>
                            <a:pt x="498" y="1247"/>
                            <a:pt x="509" y="1248"/>
                          </a:cubicBezTo>
                          <a:cubicBezTo>
                            <a:pt x="527" y="1248"/>
                            <a:pt x="545" y="1248"/>
                            <a:pt x="563" y="1248"/>
                          </a:cubicBezTo>
                          <a:cubicBezTo>
                            <a:pt x="604" y="1248"/>
                            <a:pt x="645" y="1246"/>
                            <a:pt x="685" y="1237"/>
                          </a:cubicBezTo>
                          <a:cubicBezTo>
                            <a:pt x="828" y="1206"/>
                            <a:pt x="923" y="1092"/>
                            <a:pt x="1005" y="993"/>
                          </a:cubicBezTo>
                          <a:cubicBezTo>
                            <a:pt x="1027" y="965"/>
                            <a:pt x="1050" y="940"/>
                            <a:pt x="1073" y="914"/>
                          </a:cubicBezTo>
                          <a:cubicBezTo>
                            <a:pt x="1222" y="758"/>
                            <a:pt x="1425" y="673"/>
                            <a:pt x="1638" y="673"/>
                          </a:cubicBezTo>
                          <a:cubicBezTo>
                            <a:pt x="1721" y="673"/>
                            <a:pt x="1805" y="686"/>
                            <a:pt x="1889" y="713"/>
                          </a:cubicBezTo>
                          <a:cubicBezTo>
                            <a:pt x="2200" y="810"/>
                            <a:pt x="2425" y="1078"/>
                            <a:pt x="2473" y="1407"/>
                          </a:cubicBezTo>
                          <a:cubicBezTo>
                            <a:pt x="2482" y="1466"/>
                            <a:pt x="2484" y="1528"/>
                            <a:pt x="2488" y="1590"/>
                          </a:cubicBezTo>
                          <a:cubicBezTo>
                            <a:pt x="2491" y="1691"/>
                            <a:pt x="2497" y="1797"/>
                            <a:pt x="2527" y="1902"/>
                          </a:cubicBezTo>
                          <a:cubicBezTo>
                            <a:pt x="2549" y="1976"/>
                            <a:pt x="2683" y="2218"/>
                            <a:pt x="2841" y="2244"/>
                          </a:cubicBezTo>
                          <a:cubicBezTo>
                            <a:pt x="2852" y="2246"/>
                            <a:pt x="2862" y="2247"/>
                            <a:pt x="2873" y="2247"/>
                          </a:cubicBezTo>
                          <a:cubicBezTo>
                            <a:pt x="2926" y="2247"/>
                            <a:pt x="2973" y="2222"/>
                            <a:pt x="3008" y="2174"/>
                          </a:cubicBezTo>
                          <a:cubicBezTo>
                            <a:pt x="3204" y="1908"/>
                            <a:pt x="3004" y="1599"/>
                            <a:pt x="2807" y="1302"/>
                          </a:cubicBezTo>
                          <a:cubicBezTo>
                            <a:pt x="2555" y="918"/>
                            <a:pt x="2420" y="667"/>
                            <a:pt x="2661" y="448"/>
                          </a:cubicBezTo>
                          <a:cubicBezTo>
                            <a:pt x="2772" y="350"/>
                            <a:pt x="2940" y="347"/>
                            <a:pt x="3119" y="347"/>
                          </a:cubicBezTo>
                          <a:cubicBezTo>
                            <a:pt x="3309" y="347"/>
                            <a:pt x="3507" y="345"/>
                            <a:pt x="3664" y="225"/>
                          </a:cubicBezTo>
                          <a:lnTo>
                            <a:pt x="3693" y="203"/>
                          </a:lnTo>
                          <a:cubicBezTo>
                            <a:pt x="3742" y="164"/>
                            <a:pt x="3759" y="152"/>
                            <a:pt x="3771" y="152"/>
                          </a:cubicBezTo>
                          <a:close/>
                          <a:moveTo>
                            <a:pt x="3772" y="1"/>
                          </a:moveTo>
                          <a:cubicBezTo>
                            <a:pt x="3708" y="1"/>
                            <a:pt x="3656" y="41"/>
                            <a:pt x="3599" y="85"/>
                          </a:cubicBezTo>
                          <a:lnTo>
                            <a:pt x="3571" y="107"/>
                          </a:lnTo>
                          <a:cubicBezTo>
                            <a:pt x="3456" y="194"/>
                            <a:pt x="3293" y="196"/>
                            <a:pt x="3120" y="196"/>
                          </a:cubicBezTo>
                          <a:cubicBezTo>
                            <a:pt x="2921" y="196"/>
                            <a:pt x="2714" y="197"/>
                            <a:pt x="2558" y="338"/>
                          </a:cubicBezTo>
                          <a:cubicBezTo>
                            <a:pt x="2370" y="508"/>
                            <a:pt x="2349" y="697"/>
                            <a:pt x="2407" y="886"/>
                          </a:cubicBezTo>
                          <a:cubicBezTo>
                            <a:pt x="2284" y="741"/>
                            <a:pt x="2123" y="630"/>
                            <a:pt x="1936" y="571"/>
                          </a:cubicBezTo>
                          <a:cubicBezTo>
                            <a:pt x="1837" y="540"/>
                            <a:pt x="1737" y="525"/>
                            <a:pt x="1638" y="525"/>
                          </a:cubicBezTo>
                          <a:cubicBezTo>
                            <a:pt x="1383" y="525"/>
                            <a:pt x="1139" y="625"/>
                            <a:pt x="961" y="815"/>
                          </a:cubicBezTo>
                          <a:cubicBezTo>
                            <a:pt x="934" y="841"/>
                            <a:pt x="909" y="871"/>
                            <a:pt x="886" y="900"/>
                          </a:cubicBezTo>
                          <a:cubicBezTo>
                            <a:pt x="812" y="988"/>
                            <a:pt x="742" y="1070"/>
                            <a:pt x="651" y="1091"/>
                          </a:cubicBezTo>
                          <a:cubicBezTo>
                            <a:pt x="620" y="1098"/>
                            <a:pt x="585" y="1098"/>
                            <a:pt x="548" y="1098"/>
                          </a:cubicBezTo>
                          <a:cubicBezTo>
                            <a:pt x="535" y="1098"/>
                            <a:pt x="523" y="1098"/>
                            <a:pt x="510" y="1098"/>
                          </a:cubicBezTo>
                          <a:cubicBezTo>
                            <a:pt x="508" y="1098"/>
                            <a:pt x="505" y="1098"/>
                            <a:pt x="503" y="1098"/>
                          </a:cubicBezTo>
                          <a:cubicBezTo>
                            <a:pt x="386" y="1098"/>
                            <a:pt x="243" y="1100"/>
                            <a:pt x="180" y="1233"/>
                          </a:cubicBezTo>
                          <a:cubicBezTo>
                            <a:pt x="128" y="1346"/>
                            <a:pt x="188" y="1451"/>
                            <a:pt x="239" y="1536"/>
                          </a:cubicBezTo>
                          <a:cubicBezTo>
                            <a:pt x="255" y="1564"/>
                            <a:pt x="273" y="1592"/>
                            <a:pt x="283" y="1620"/>
                          </a:cubicBezTo>
                          <a:cubicBezTo>
                            <a:pt x="314" y="1695"/>
                            <a:pt x="311" y="1782"/>
                            <a:pt x="273" y="1897"/>
                          </a:cubicBezTo>
                          <a:cubicBezTo>
                            <a:pt x="255" y="1949"/>
                            <a:pt x="233" y="2001"/>
                            <a:pt x="214" y="2052"/>
                          </a:cubicBezTo>
                          <a:cubicBezTo>
                            <a:pt x="187" y="2112"/>
                            <a:pt x="163" y="2174"/>
                            <a:pt x="144" y="2233"/>
                          </a:cubicBezTo>
                          <a:cubicBezTo>
                            <a:pt x="1" y="2693"/>
                            <a:pt x="215" y="3182"/>
                            <a:pt x="666" y="3425"/>
                          </a:cubicBezTo>
                          <a:cubicBezTo>
                            <a:pt x="732" y="3460"/>
                            <a:pt x="798" y="3488"/>
                            <a:pt x="868" y="3510"/>
                          </a:cubicBezTo>
                          <a:cubicBezTo>
                            <a:pt x="745" y="3555"/>
                            <a:pt x="632" y="3625"/>
                            <a:pt x="540" y="3735"/>
                          </a:cubicBezTo>
                          <a:cubicBezTo>
                            <a:pt x="248" y="4076"/>
                            <a:pt x="357" y="4504"/>
                            <a:pt x="462" y="4918"/>
                          </a:cubicBezTo>
                          <a:cubicBezTo>
                            <a:pt x="519" y="5142"/>
                            <a:pt x="573" y="5352"/>
                            <a:pt x="562" y="5541"/>
                          </a:cubicBezTo>
                          <a:cubicBezTo>
                            <a:pt x="549" y="5730"/>
                            <a:pt x="549" y="5893"/>
                            <a:pt x="649" y="5974"/>
                          </a:cubicBezTo>
                          <a:cubicBezTo>
                            <a:pt x="691" y="6008"/>
                            <a:pt x="742" y="6019"/>
                            <a:pt x="792" y="6019"/>
                          </a:cubicBezTo>
                          <a:cubicBezTo>
                            <a:pt x="846" y="6019"/>
                            <a:pt x="899" y="6007"/>
                            <a:pt x="942" y="5995"/>
                          </a:cubicBezTo>
                          <a:cubicBezTo>
                            <a:pt x="966" y="5988"/>
                            <a:pt x="990" y="5984"/>
                            <a:pt x="1015" y="5984"/>
                          </a:cubicBezTo>
                          <a:cubicBezTo>
                            <a:pt x="1066" y="5984"/>
                            <a:pt x="1122" y="5999"/>
                            <a:pt x="1188" y="6029"/>
                          </a:cubicBezTo>
                          <a:cubicBezTo>
                            <a:pt x="1243" y="6054"/>
                            <a:pt x="1301" y="6088"/>
                            <a:pt x="1360" y="6122"/>
                          </a:cubicBezTo>
                          <a:cubicBezTo>
                            <a:pt x="1439" y="6170"/>
                            <a:pt x="1521" y="6218"/>
                            <a:pt x="1606" y="6250"/>
                          </a:cubicBezTo>
                          <a:cubicBezTo>
                            <a:pt x="1663" y="6269"/>
                            <a:pt x="1717" y="6283"/>
                            <a:pt x="1769" y="6290"/>
                          </a:cubicBezTo>
                          <a:cubicBezTo>
                            <a:pt x="1805" y="6295"/>
                            <a:pt x="1841" y="6298"/>
                            <a:pt x="1878" y="6298"/>
                          </a:cubicBezTo>
                          <a:cubicBezTo>
                            <a:pt x="2077" y="6298"/>
                            <a:pt x="2279" y="6220"/>
                            <a:pt x="2469" y="6070"/>
                          </a:cubicBezTo>
                          <a:cubicBezTo>
                            <a:pt x="2589" y="5977"/>
                            <a:pt x="2698" y="5860"/>
                            <a:pt x="2789" y="5729"/>
                          </a:cubicBezTo>
                          <a:lnTo>
                            <a:pt x="2789" y="5729"/>
                          </a:lnTo>
                          <a:cubicBezTo>
                            <a:pt x="2757" y="5966"/>
                            <a:pt x="2810" y="6192"/>
                            <a:pt x="2946" y="6377"/>
                          </a:cubicBezTo>
                          <a:cubicBezTo>
                            <a:pt x="3137" y="6637"/>
                            <a:pt x="3457" y="6777"/>
                            <a:pt x="3846" y="6777"/>
                          </a:cubicBezTo>
                          <a:cubicBezTo>
                            <a:pt x="3923" y="6777"/>
                            <a:pt x="4004" y="6771"/>
                            <a:pt x="4086" y="6760"/>
                          </a:cubicBezTo>
                          <a:cubicBezTo>
                            <a:pt x="4120" y="6755"/>
                            <a:pt x="4153" y="6749"/>
                            <a:pt x="4188" y="6745"/>
                          </a:cubicBezTo>
                          <a:cubicBezTo>
                            <a:pt x="4287" y="6729"/>
                            <a:pt x="4387" y="6713"/>
                            <a:pt x="4480" y="6713"/>
                          </a:cubicBezTo>
                          <a:cubicBezTo>
                            <a:pt x="4580" y="6713"/>
                            <a:pt x="4672" y="6731"/>
                            <a:pt x="4748" y="6786"/>
                          </a:cubicBezTo>
                          <a:cubicBezTo>
                            <a:pt x="4854" y="6864"/>
                            <a:pt x="4962" y="6932"/>
                            <a:pt x="5052" y="6932"/>
                          </a:cubicBezTo>
                          <a:cubicBezTo>
                            <a:pt x="5082" y="6932"/>
                            <a:pt x="5108" y="6925"/>
                            <a:pt x="5135" y="6909"/>
                          </a:cubicBezTo>
                          <a:cubicBezTo>
                            <a:pt x="5228" y="6850"/>
                            <a:pt x="5209" y="6709"/>
                            <a:pt x="5181" y="6594"/>
                          </a:cubicBezTo>
                          <a:cubicBezTo>
                            <a:pt x="5136" y="6401"/>
                            <a:pt x="5281" y="6210"/>
                            <a:pt x="5420" y="6029"/>
                          </a:cubicBezTo>
                          <a:cubicBezTo>
                            <a:pt x="5444" y="5996"/>
                            <a:pt x="5467" y="5965"/>
                            <a:pt x="5489" y="5934"/>
                          </a:cubicBezTo>
                          <a:cubicBezTo>
                            <a:pt x="5749" y="5575"/>
                            <a:pt x="5845" y="5167"/>
                            <a:pt x="5749" y="4814"/>
                          </a:cubicBezTo>
                          <a:cubicBezTo>
                            <a:pt x="5696" y="4615"/>
                            <a:pt x="5584" y="4445"/>
                            <a:pt x="5430" y="4330"/>
                          </a:cubicBezTo>
                          <a:lnTo>
                            <a:pt x="5430" y="4330"/>
                          </a:lnTo>
                          <a:cubicBezTo>
                            <a:pt x="5589" y="4395"/>
                            <a:pt x="5744" y="4428"/>
                            <a:pt x="5890" y="4428"/>
                          </a:cubicBezTo>
                          <a:cubicBezTo>
                            <a:pt x="5996" y="4428"/>
                            <a:pt x="6097" y="4411"/>
                            <a:pt x="6192" y="4376"/>
                          </a:cubicBezTo>
                          <a:cubicBezTo>
                            <a:pt x="6485" y="4271"/>
                            <a:pt x="6692" y="4002"/>
                            <a:pt x="6758" y="3646"/>
                          </a:cubicBezTo>
                          <a:cubicBezTo>
                            <a:pt x="6764" y="3618"/>
                            <a:pt x="6767" y="3589"/>
                            <a:pt x="6771" y="3559"/>
                          </a:cubicBezTo>
                          <a:cubicBezTo>
                            <a:pt x="6776" y="3518"/>
                            <a:pt x="6780" y="3475"/>
                            <a:pt x="6782" y="3430"/>
                          </a:cubicBezTo>
                          <a:cubicBezTo>
                            <a:pt x="6789" y="3298"/>
                            <a:pt x="6797" y="3173"/>
                            <a:pt x="6882" y="3091"/>
                          </a:cubicBezTo>
                          <a:cubicBezTo>
                            <a:pt x="6935" y="3041"/>
                            <a:pt x="7045" y="2937"/>
                            <a:pt x="6965" y="2831"/>
                          </a:cubicBezTo>
                          <a:cubicBezTo>
                            <a:pt x="6924" y="2773"/>
                            <a:pt x="6863" y="2769"/>
                            <a:pt x="6825" y="2767"/>
                          </a:cubicBezTo>
                          <a:cubicBezTo>
                            <a:pt x="6795" y="2766"/>
                            <a:pt x="6779" y="2764"/>
                            <a:pt x="6760" y="2751"/>
                          </a:cubicBezTo>
                          <a:cubicBezTo>
                            <a:pt x="6732" y="2730"/>
                            <a:pt x="6692" y="2673"/>
                            <a:pt x="6653" y="2518"/>
                          </a:cubicBezTo>
                          <a:cubicBezTo>
                            <a:pt x="6634" y="2444"/>
                            <a:pt x="6610" y="2370"/>
                            <a:pt x="6582" y="2302"/>
                          </a:cubicBezTo>
                          <a:cubicBezTo>
                            <a:pt x="6479" y="2045"/>
                            <a:pt x="6308" y="1822"/>
                            <a:pt x="6088" y="1660"/>
                          </a:cubicBezTo>
                          <a:cubicBezTo>
                            <a:pt x="5880" y="1505"/>
                            <a:pt x="5646" y="1424"/>
                            <a:pt x="5436" y="1424"/>
                          </a:cubicBezTo>
                          <a:cubicBezTo>
                            <a:pt x="5333" y="1424"/>
                            <a:pt x="5236" y="1443"/>
                            <a:pt x="5151" y="1484"/>
                          </a:cubicBezTo>
                          <a:cubicBezTo>
                            <a:pt x="5126" y="1497"/>
                            <a:pt x="5098" y="1516"/>
                            <a:pt x="5070" y="1536"/>
                          </a:cubicBezTo>
                          <a:cubicBezTo>
                            <a:pt x="5290" y="1089"/>
                            <a:pt x="5193" y="731"/>
                            <a:pt x="4777" y="471"/>
                          </a:cubicBezTo>
                          <a:cubicBezTo>
                            <a:pt x="4616" y="372"/>
                            <a:pt x="4432" y="298"/>
                            <a:pt x="4269" y="233"/>
                          </a:cubicBezTo>
                          <a:cubicBezTo>
                            <a:pt x="4128" y="175"/>
                            <a:pt x="3995" y="122"/>
                            <a:pt x="3928" y="70"/>
                          </a:cubicBezTo>
                          <a:cubicBezTo>
                            <a:pt x="3902" y="50"/>
                            <a:pt x="3879" y="33"/>
                            <a:pt x="3862" y="26"/>
                          </a:cubicBezTo>
                          <a:cubicBezTo>
                            <a:pt x="3829" y="8"/>
                            <a:pt x="3799" y="1"/>
                            <a:pt x="3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18"/>
                    <p:cNvSpPr/>
                    <p:nvPr/>
                  </p:nvSpPr>
                  <p:spPr>
                    <a:xfrm>
                      <a:off x="1320000" y="1951350"/>
                      <a:ext cx="88050" cy="86200"/>
                    </a:xfrm>
                    <a:custGeom>
                      <a:avLst/>
                      <a:gdLst/>
                      <a:ahLst/>
                      <a:cxnLst/>
                      <a:rect l="l" t="t" r="r" b="b"/>
                      <a:pathLst>
                        <a:path w="3522" h="3448" extrusionOk="0">
                          <a:moveTo>
                            <a:pt x="198" y="283"/>
                          </a:moveTo>
                          <a:lnTo>
                            <a:pt x="198" y="283"/>
                          </a:lnTo>
                          <a:cubicBezTo>
                            <a:pt x="342" y="393"/>
                            <a:pt x="503" y="477"/>
                            <a:pt x="673" y="532"/>
                          </a:cubicBezTo>
                          <a:cubicBezTo>
                            <a:pt x="964" y="1665"/>
                            <a:pt x="1935" y="2545"/>
                            <a:pt x="3349" y="2960"/>
                          </a:cubicBezTo>
                          <a:cubicBezTo>
                            <a:pt x="3347" y="2969"/>
                            <a:pt x="3347" y="2978"/>
                            <a:pt x="3346" y="2987"/>
                          </a:cubicBezTo>
                          <a:cubicBezTo>
                            <a:pt x="3331" y="3104"/>
                            <a:pt x="3315" y="3213"/>
                            <a:pt x="3256" y="3284"/>
                          </a:cubicBezTo>
                          <a:cubicBezTo>
                            <a:pt x="1712" y="2999"/>
                            <a:pt x="510" y="1810"/>
                            <a:pt x="198" y="283"/>
                          </a:cubicBezTo>
                          <a:close/>
                          <a:moveTo>
                            <a:pt x="83" y="1"/>
                          </a:moveTo>
                          <a:cubicBezTo>
                            <a:pt x="70" y="1"/>
                            <a:pt x="57" y="4"/>
                            <a:pt x="45" y="11"/>
                          </a:cubicBezTo>
                          <a:cubicBezTo>
                            <a:pt x="17" y="28"/>
                            <a:pt x="1" y="59"/>
                            <a:pt x="6" y="90"/>
                          </a:cubicBezTo>
                          <a:cubicBezTo>
                            <a:pt x="258" y="1801"/>
                            <a:pt x="1568" y="3148"/>
                            <a:pt x="3269" y="3445"/>
                          </a:cubicBezTo>
                          <a:cubicBezTo>
                            <a:pt x="3272" y="3448"/>
                            <a:pt x="3278" y="3448"/>
                            <a:pt x="3281" y="3448"/>
                          </a:cubicBezTo>
                          <a:cubicBezTo>
                            <a:pt x="3300" y="3448"/>
                            <a:pt x="3318" y="3440"/>
                            <a:pt x="3333" y="3426"/>
                          </a:cubicBezTo>
                          <a:cubicBezTo>
                            <a:pt x="3458" y="3318"/>
                            <a:pt x="3480" y="3152"/>
                            <a:pt x="3501" y="3006"/>
                          </a:cubicBezTo>
                          <a:cubicBezTo>
                            <a:pt x="3504" y="2975"/>
                            <a:pt x="3508" y="2943"/>
                            <a:pt x="3514" y="2913"/>
                          </a:cubicBezTo>
                          <a:cubicBezTo>
                            <a:pt x="3522" y="2873"/>
                            <a:pt x="3497" y="2836"/>
                            <a:pt x="3458" y="2824"/>
                          </a:cubicBezTo>
                          <a:cubicBezTo>
                            <a:pt x="2046" y="2430"/>
                            <a:pt x="1083" y="1565"/>
                            <a:pt x="814" y="449"/>
                          </a:cubicBezTo>
                          <a:cubicBezTo>
                            <a:pt x="810" y="421"/>
                            <a:pt x="785" y="399"/>
                            <a:pt x="758" y="392"/>
                          </a:cubicBezTo>
                          <a:cubicBezTo>
                            <a:pt x="551" y="333"/>
                            <a:pt x="355" y="222"/>
                            <a:pt x="193" y="70"/>
                          </a:cubicBezTo>
                          <a:cubicBezTo>
                            <a:pt x="172" y="52"/>
                            <a:pt x="153" y="33"/>
                            <a:pt x="133" y="18"/>
                          </a:cubicBezTo>
                          <a:cubicBezTo>
                            <a:pt x="119" y="7"/>
                            <a:pt x="101" y="1"/>
                            <a:pt x="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18"/>
                    <p:cNvSpPr/>
                    <p:nvPr/>
                  </p:nvSpPr>
                  <p:spPr>
                    <a:xfrm>
                      <a:off x="1286375" y="2022825"/>
                      <a:ext cx="147675" cy="110375"/>
                    </a:xfrm>
                    <a:custGeom>
                      <a:avLst/>
                      <a:gdLst/>
                      <a:ahLst/>
                      <a:cxnLst/>
                      <a:rect l="l" t="t" r="r" b="b"/>
                      <a:pathLst>
                        <a:path w="5907" h="4415" extrusionOk="0">
                          <a:moveTo>
                            <a:pt x="2051" y="155"/>
                          </a:moveTo>
                          <a:cubicBezTo>
                            <a:pt x="2182" y="155"/>
                            <a:pt x="2306" y="174"/>
                            <a:pt x="2418" y="209"/>
                          </a:cubicBezTo>
                          <a:cubicBezTo>
                            <a:pt x="2876" y="349"/>
                            <a:pt x="3174" y="708"/>
                            <a:pt x="3183" y="1109"/>
                          </a:cubicBezTo>
                          <a:cubicBezTo>
                            <a:pt x="2936" y="942"/>
                            <a:pt x="2633" y="844"/>
                            <a:pt x="2350" y="844"/>
                          </a:cubicBezTo>
                          <a:cubicBezTo>
                            <a:pt x="2315" y="844"/>
                            <a:pt x="2280" y="846"/>
                            <a:pt x="2245" y="849"/>
                          </a:cubicBezTo>
                          <a:cubicBezTo>
                            <a:pt x="1985" y="872"/>
                            <a:pt x="1766" y="979"/>
                            <a:pt x="1616" y="1162"/>
                          </a:cubicBezTo>
                          <a:cubicBezTo>
                            <a:pt x="1443" y="1369"/>
                            <a:pt x="1388" y="1645"/>
                            <a:pt x="1458" y="1937"/>
                          </a:cubicBezTo>
                          <a:cubicBezTo>
                            <a:pt x="1543" y="2290"/>
                            <a:pt x="1802" y="2609"/>
                            <a:pt x="2117" y="2748"/>
                          </a:cubicBezTo>
                          <a:cubicBezTo>
                            <a:pt x="2320" y="2837"/>
                            <a:pt x="2523" y="2876"/>
                            <a:pt x="2724" y="2876"/>
                          </a:cubicBezTo>
                          <a:cubicBezTo>
                            <a:pt x="3498" y="2876"/>
                            <a:pt x="4238" y="2305"/>
                            <a:pt x="4811" y="1863"/>
                          </a:cubicBezTo>
                          <a:cubicBezTo>
                            <a:pt x="4886" y="1807"/>
                            <a:pt x="4960" y="1750"/>
                            <a:pt x="5031" y="1696"/>
                          </a:cubicBezTo>
                          <a:cubicBezTo>
                            <a:pt x="5202" y="1930"/>
                            <a:pt x="5443" y="2107"/>
                            <a:pt x="5686" y="2185"/>
                          </a:cubicBezTo>
                          <a:cubicBezTo>
                            <a:pt x="4955" y="3086"/>
                            <a:pt x="4387" y="3677"/>
                            <a:pt x="4037" y="3893"/>
                          </a:cubicBezTo>
                          <a:cubicBezTo>
                            <a:pt x="3625" y="4149"/>
                            <a:pt x="3107" y="4255"/>
                            <a:pt x="2603" y="4255"/>
                          </a:cubicBezTo>
                          <a:cubicBezTo>
                            <a:pt x="1879" y="4255"/>
                            <a:pt x="1182" y="4037"/>
                            <a:pt x="867" y="3738"/>
                          </a:cubicBezTo>
                          <a:cubicBezTo>
                            <a:pt x="383" y="3274"/>
                            <a:pt x="167" y="2144"/>
                            <a:pt x="626" y="1200"/>
                          </a:cubicBezTo>
                          <a:cubicBezTo>
                            <a:pt x="1005" y="423"/>
                            <a:pt x="1571" y="155"/>
                            <a:pt x="2051" y="155"/>
                          </a:cubicBezTo>
                          <a:close/>
                          <a:moveTo>
                            <a:pt x="2048" y="0"/>
                          </a:moveTo>
                          <a:cubicBezTo>
                            <a:pt x="1516" y="0"/>
                            <a:pt x="894" y="290"/>
                            <a:pt x="486" y="1135"/>
                          </a:cubicBezTo>
                          <a:cubicBezTo>
                            <a:pt x="0" y="2140"/>
                            <a:pt x="236" y="3348"/>
                            <a:pt x="761" y="3850"/>
                          </a:cubicBezTo>
                          <a:cubicBezTo>
                            <a:pt x="1096" y="4172"/>
                            <a:pt x="1833" y="4414"/>
                            <a:pt x="2607" y="4414"/>
                          </a:cubicBezTo>
                          <a:cubicBezTo>
                            <a:pt x="3133" y="4414"/>
                            <a:pt x="3675" y="4300"/>
                            <a:pt x="4119" y="4027"/>
                          </a:cubicBezTo>
                          <a:cubicBezTo>
                            <a:pt x="4500" y="3791"/>
                            <a:pt x="5094" y="3172"/>
                            <a:pt x="5884" y="2190"/>
                          </a:cubicBezTo>
                          <a:cubicBezTo>
                            <a:pt x="5902" y="2168"/>
                            <a:pt x="5906" y="2138"/>
                            <a:pt x="5896" y="2113"/>
                          </a:cubicBezTo>
                          <a:cubicBezTo>
                            <a:pt x="5887" y="2088"/>
                            <a:pt x="5865" y="2067"/>
                            <a:pt x="5837" y="2063"/>
                          </a:cubicBezTo>
                          <a:cubicBezTo>
                            <a:pt x="5570" y="2017"/>
                            <a:pt x="5294" y="1818"/>
                            <a:pt x="5113" y="1543"/>
                          </a:cubicBezTo>
                          <a:cubicBezTo>
                            <a:pt x="5103" y="1524"/>
                            <a:pt x="5082" y="1510"/>
                            <a:pt x="5062" y="1507"/>
                          </a:cubicBezTo>
                          <a:cubicBezTo>
                            <a:pt x="5058" y="1507"/>
                            <a:pt x="5055" y="1507"/>
                            <a:pt x="5052" y="1507"/>
                          </a:cubicBezTo>
                          <a:cubicBezTo>
                            <a:pt x="5033" y="1507"/>
                            <a:pt x="5015" y="1511"/>
                            <a:pt x="5001" y="1522"/>
                          </a:cubicBezTo>
                          <a:cubicBezTo>
                            <a:pt x="4911" y="1589"/>
                            <a:pt x="4815" y="1662"/>
                            <a:pt x="4715" y="1741"/>
                          </a:cubicBezTo>
                          <a:cubicBezTo>
                            <a:pt x="4135" y="2189"/>
                            <a:pt x="3441" y="2722"/>
                            <a:pt x="2729" y="2722"/>
                          </a:cubicBezTo>
                          <a:cubicBezTo>
                            <a:pt x="2546" y="2722"/>
                            <a:pt x="2362" y="2687"/>
                            <a:pt x="2179" y="2606"/>
                          </a:cubicBezTo>
                          <a:cubicBezTo>
                            <a:pt x="1907" y="2487"/>
                            <a:pt x="1684" y="2210"/>
                            <a:pt x="1610" y="1903"/>
                          </a:cubicBezTo>
                          <a:cubicBezTo>
                            <a:pt x="1551" y="1659"/>
                            <a:pt x="1595" y="1432"/>
                            <a:pt x="1734" y="1264"/>
                          </a:cubicBezTo>
                          <a:cubicBezTo>
                            <a:pt x="1857" y="1114"/>
                            <a:pt x="2038" y="1024"/>
                            <a:pt x="2255" y="1005"/>
                          </a:cubicBezTo>
                          <a:cubicBezTo>
                            <a:pt x="2285" y="1003"/>
                            <a:pt x="2315" y="1001"/>
                            <a:pt x="2345" y="1001"/>
                          </a:cubicBezTo>
                          <a:cubicBezTo>
                            <a:pt x="2639" y="1001"/>
                            <a:pt x="2965" y="1122"/>
                            <a:pt x="3199" y="1321"/>
                          </a:cubicBezTo>
                          <a:cubicBezTo>
                            <a:pt x="3213" y="1333"/>
                            <a:pt x="3231" y="1339"/>
                            <a:pt x="3249" y="1339"/>
                          </a:cubicBezTo>
                          <a:cubicBezTo>
                            <a:pt x="3259" y="1339"/>
                            <a:pt x="3268" y="1338"/>
                            <a:pt x="3277" y="1335"/>
                          </a:cubicBezTo>
                          <a:cubicBezTo>
                            <a:pt x="3303" y="1323"/>
                            <a:pt x="3323" y="1299"/>
                            <a:pt x="3326" y="1271"/>
                          </a:cubicBezTo>
                          <a:cubicBezTo>
                            <a:pt x="3404" y="739"/>
                            <a:pt x="3047" y="240"/>
                            <a:pt x="2462" y="61"/>
                          </a:cubicBezTo>
                          <a:cubicBezTo>
                            <a:pt x="2335" y="23"/>
                            <a:pt x="2195" y="0"/>
                            <a:pt x="2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18"/>
                    <p:cNvSpPr/>
                    <p:nvPr/>
                  </p:nvSpPr>
                  <p:spPr>
                    <a:xfrm>
                      <a:off x="1283700" y="2148625"/>
                      <a:ext cx="151375" cy="105350"/>
                    </a:xfrm>
                    <a:custGeom>
                      <a:avLst/>
                      <a:gdLst/>
                      <a:ahLst/>
                      <a:cxnLst/>
                      <a:rect l="l" t="t" r="r" b="b"/>
                      <a:pathLst>
                        <a:path w="6055" h="4214" extrusionOk="0">
                          <a:moveTo>
                            <a:pt x="2089" y="157"/>
                          </a:moveTo>
                          <a:cubicBezTo>
                            <a:pt x="2268" y="157"/>
                            <a:pt x="2439" y="184"/>
                            <a:pt x="2584" y="236"/>
                          </a:cubicBezTo>
                          <a:cubicBezTo>
                            <a:pt x="2879" y="338"/>
                            <a:pt x="3083" y="519"/>
                            <a:pt x="3164" y="750"/>
                          </a:cubicBezTo>
                          <a:cubicBezTo>
                            <a:pt x="3010" y="663"/>
                            <a:pt x="2829" y="618"/>
                            <a:pt x="2641" y="618"/>
                          </a:cubicBezTo>
                          <a:cubicBezTo>
                            <a:pt x="2578" y="618"/>
                            <a:pt x="2516" y="623"/>
                            <a:pt x="2452" y="633"/>
                          </a:cubicBezTo>
                          <a:cubicBezTo>
                            <a:pt x="2119" y="686"/>
                            <a:pt x="1842" y="869"/>
                            <a:pt x="1692" y="1134"/>
                          </a:cubicBezTo>
                          <a:cubicBezTo>
                            <a:pt x="1544" y="1394"/>
                            <a:pt x="1529" y="1735"/>
                            <a:pt x="1652" y="2044"/>
                          </a:cubicBezTo>
                          <a:cubicBezTo>
                            <a:pt x="1777" y="2355"/>
                            <a:pt x="2015" y="2589"/>
                            <a:pt x="2305" y="2677"/>
                          </a:cubicBezTo>
                          <a:cubicBezTo>
                            <a:pt x="2436" y="2718"/>
                            <a:pt x="2565" y="2736"/>
                            <a:pt x="2691" y="2736"/>
                          </a:cubicBezTo>
                          <a:cubicBezTo>
                            <a:pt x="3352" y="2736"/>
                            <a:pt x="3941" y="2228"/>
                            <a:pt x="4513" y="1733"/>
                          </a:cubicBezTo>
                          <a:cubicBezTo>
                            <a:pt x="4824" y="1468"/>
                            <a:pt x="5144" y="1193"/>
                            <a:pt x="5471" y="996"/>
                          </a:cubicBezTo>
                          <a:lnTo>
                            <a:pt x="5471" y="996"/>
                          </a:lnTo>
                          <a:cubicBezTo>
                            <a:pt x="5454" y="1045"/>
                            <a:pt x="5434" y="1091"/>
                            <a:pt x="5420" y="1137"/>
                          </a:cubicBezTo>
                          <a:cubicBezTo>
                            <a:pt x="5288" y="1562"/>
                            <a:pt x="5461" y="2013"/>
                            <a:pt x="5841" y="2270"/>
                          </a:cubicBezTo>
                          <a:cubicBezTo>
                            <a:pt x="4466" y="3351"/>
                            <a:pt x="4138" y="3608"/>
                            <a:pt x="3668" y="3814"/>
                          </a:cubicBezTo>
                          <a:cubicBezTo>
                            <a:pt x="3278" y="3985"/>
                            <a:pt x="2911" y="4058"/>
                            <a:pt x="2575" y="4058"/>
                          </a:cubicBezTo>
                          <a:cubicBezTo>
                            <a:pt x="1735" y="4058"/>
                            <a:pt x="1085" y="3607"/>
                            <a:pt x="726" y="3107"/>
                          </a:cubicBezTo>
                          <a:cubicBezTo>
                            <a:pt x="265" y="2470"/>
                            <a:pt x="106" y="1491"/>
                            <a:pt x="782" y="736"/>
                          </a:cubicBezTo>
                          <a:cubicBezTo>
                            <a:pt x="1156" y="321"/>
                            <a:pt x="1653" y="157"/>
                            <a:pt x="2089" y="157"/>
                          </a:cubicBezTo>
                          <a:close/>
                          <a:moveTo>
                            <a:pt x="2092" y="1"/>
                          </a:moveTo>
                          <a:cubicBezTo>
                            <a:pt x="1616" y="1"/>
                            <a:pt x="1073" y="178"/>
                            <a:pt x="665" y="632"/>
                          </a:cubicBezTo>
                          <a:cubicBezTo>
                            <a:pt x="29" y="1342"/>
                            <a:pt x="1" y="2373"/>
                            <a:pt x="597" y="3197"/>
                          </a:cubicBezTo>
                          <a:cubicBezTo>
                            <a:pt x="984" y="3732"/>
                            <a:pt x="1677" y="4213"/>
                            <a:pt x="2572" y="4213"/>
                          </a:cubicBezTo>
                          <a:cubicBezTo>
                            <a:pt x="2928" y="4213"/>
                            <a:pt x="3315" y="4138"/>
                            <a:pt x="3727" y="3955"/>
                          </a:cubicBezTo>
                          <a:cubicBezTo>
                            <a:pt x="4216" y="3741"/>
                            <a:pt x="4547" y="3481"/>
                            <a:pt x="5943" y="2383"/>
                          </a:cubicBezTo>
                          <a:lnTo>
                            <a:pt x="6024" y="2318"/>
                          </a:lnTo>
                          <a:cubicBezTo>
                            <a:pt x="6044" y="2302"/>
                            <a:pt x="6055" y="2277"/>
                            <a:pt x="6053" y="2250"/>
                          </a:cubicBezTo>
                          <a:cubicBezTo>
                            <a:pt x="6052" y="2222"/>
                            <a:pt x="6037" y="2200"/>
                            <a:pt x="6012" y="2188"/>
                          </a:cubicBezTo>
                          <a:cubicBezTo>
                            <a:pt x="5631" y="1983"/>
                            <a:pt x="5448" y="1568"/>
                            <a:pt x="5567" y="1180"/>
                          </a:cubicBezTo>
                          <a:cubicBezTo>
                            <a:pt x="5584" y="1125"/>
                            <a:pt x="5609" y="1069"/>
                            <a:pt x="5631" y="1014"/>
                          </a:cubicBezTo>
                          <a:cubicBezTo>
                            <a:pt x="5653" y="958"/>
                            <a:pt x="5675" y="903"/>
                            <a:pt x="5693" y="847"/>
                          </a:cubicBezTo>
                          <a:cubicBezTo>
                            <a:pt x="5705" y="818"/>
                            <a:pt x="5694" y="785"/>
                            <a:pt x="5671" y="765"/>
                          </a:cubicBezTo>
                          <a:cubicBezTo>
                            <a:pt x="5657" y="752"/>
                            <a:pt x="5639" y="746"/>
                            <a:pt x="5620" y="746"/>
                          </a:cubicBezTo>
                          <a:cubicBezTo>
                            <a:pt x="5608" y="746"/>
                            <a:pt x="5597" y="748"/>
                            <a:pt x="5587" y="753"/>
                          </a:cubicBezTo>
                          <a:cubicBezTo>
                            <a:pt x="5175" y="955"/>
                            <a:pt x="4788" y="1289"/>
                            <a:pt x="4412" y="1612"/>
                          </a:cubicBezTo>
                          <a:cubicBezTo>
                            <a:pt x="3840" y="2106"/>
                            <a:pt x="3295" y="2576"/>
                            <a:pt x="2695" y="2576"/>
                          </a:cubicBezTo>
                          <a:cubicBezTo>
                            <a:pt x="2583" y="2576"/>
                            <a:pt x="2469" y="2559"/>
                            <a:pt x="2352" y="2524"/>
                          </a:cubicBezTo>
                          <a:cubicBezTo>
                            <a:pt x="2110" y="2448"/>
                            <a:pt x="1903" y="2247"/>
                            <a:pt x="1798" y="1982"/>
                          </a:cubicBezTo>
                          <a:cubicBezTo>
                            <a:pt x="1692" y="1716"/>
                            <a:pt x="1704" y="1425"/>
                            <a:pt x="1829" y="1206"/>
                          </a:cubicBezTo>
                          <a:cubicBezTo>
                            <a:pt x="1953" y="985"/>
                            <a:pt x="2197" y="827"/>
                            <a:pt x="2478" y="781"/>
                          </a:cubicBezTo>
                          <a:cubicBezTo>
                            <a:pt x="2531" y="772"/>
                            <a:pt x="2585" y="768"/>
                            <a:pt x="2638" y="768"/>
                          </a:cubicBezTo>
                          <a:cubicBezTo>
                            <a:pt x="2862" y="768"/>
                            <a:pt x="3075" y="843"/>
                            <a:pt x="3226" y="980"/>
                          </a:cubicBezTo>
                          <a:cubicBezTo>
                            <a:pt x="3241" y="994"/>
                            <a:pt x="3261" y="1002"/>
                            <a:pt x="3280" y="1002"/>
                          </a:cubicBezTo>
                          <a:cubicBezTo>
                            <a:pt x="3292" y="1002"/>
                            <a:pt x="3303" y="999"/>
                            <a:pt x="3314" y="993"/>
                          </a:cubicBezTo>
                          <a:cubicBezTo>
                            <a:pt x="3343" y="980"/>
                            <a:pt x="3359" y="949"/>
                            <a:pt x="3358" y="918"/>
                          </a:cubicBezTo>
                          <a:cubicBezTo>
                            <a:pt x="3330" y="536"/>
                            <a:pt x="3065" y="233"/>
                            <a:pt x="2634" y="85"/>
                          </a:cubicBezTo>
                          <a:cubicBezTo>
                            <a:pt x="2474" y="31"/>
                            <a:pt x="2289" y="1"/>
                            <a:pt x="2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18"/>
                    <p:cNvSpPr/>
                    <p:nvPr/>
                  </p:nvSpPr>
                  <p:spPr>
                    <a:xfrm>
                      <a:off x="1290050" y="2268200"/>
                      <a:ext cx="172175" cy="111675"/>
                    </a:xfrm>
                    <a:custGeom>
                      <a:avLst/>
                      <a:gdLst/>
                      <a:ahLst/>
                      <a:cxnLst/>
                      <a:rect l="l" t="t" r="r" b="b"/>
                      <a:pathLst>
                        <a:path w="6887" h="4467" extrusionOk="0">
                          <a:moveTo>
                            <a:pt x="6262" y="176"/>
                          </a:moveTo>
                          <a:cubicBezTo>
                            <a:pt x="6300" y="197"/>
                            <a:pt x="6340" y="220"/>
                            <a:pt x="6381" y="244"/>
                          </a:cubicBezTo>
                          <a:cubicBezTo>
                            <a:pt x="6461" y="293"/>
                            <a:pt x="6542" y="340"/>
                            <a:pt x="6628" y="371"/>
                          </a:cubicBezTo>
                          <a:cubicBezTo>
                            <a:pt x="6640" y="376"/>
                            <a:pt x="6649" y="378"/>
                            <a:pt x="6660" y="383"/>
                          </a:cubicBezTo>
                          <a:cubicBezTo>
                            <a:pt x="5237" y="2083"/>
                            <a:pt x="3250" y="4090"/>
                            <a:pt x="2215" y="4284"/>
                          </a:cubicBezTo>
                          <a:cubicBezTo>
                            <a:pt x="2118" y="4301"/>
                            <a:pt x="2021" y="4310"/>
                            <a:pt x="1924" y="4310"/>
                          </a:cubicBezTo>
                          <a:cubicBezTo>
                            <a:pt x="1539" y="4310"/>
                            <a:pt x="1158" y="4173"/>
                            <a:pt x="846" y="3914"/>
                          </a:cubicBezTo>
                          <a:cubicBezTo>
                            <a:pt x="410" y="3553"/>
                            <a:pt x="159" y="3005"/>
                            <a:pt x="157" y="2409"/>
                          </a:cubicBezTo>
                          <a:cubicBezTo>
                            <a:pt x="157" y="1371"/>
                            <a:pt x="812" y="854"/>
                            <a:pt x="1370" y="729"/>
                          </a:cubicBezTo>
                          <a:cubicBezTo>
                            <a:pt x="1470" y="706"/>
                            <a:pt x="1575" y="694"/>
                            <a:pt x="1681" y="694"/>
                          </a:cubicBezTo>
                          <a:cubicBezTo>
                            <a:pt x="2002" y="694"/>
                            <a:pt x="2333" y="804"/>
                            <a:pt x="2568" y="1065"/>
                          </a:cubicBezTo>
                          <a:cubicBezTo>
                            <a:pt x="2472" y="1032"/>
                            <a:pt x="2369" y="1015"/>
                            <a:pt x="2264" y="1015"/>
                          </a:cubicBezTo>
                          <a:cubicBezTo>
                            <a:pt x="2247" y="1015"/>
                            <a:pt x="2231" y="1016"/>
                            <a:pt x="2215" y="1017"/>
                          </a:cubicBezTo>
                          <a:cubicBezTo>
                            <a:pt x="1961" y="1027"/>
                            <a:pt x="1732" y="1136"/>
                            <a:pt x="1583" y="1313"/>
                          </a:cubicBezTo>
                          <a:cubicBezTo>
                            <a:pt x="1433" y="1491"/>
                            <a:pt x="1365" y="1736"/>
                            <a:pt x="1396" y="1987"/>
                          </a:cubicBezTo>
                          <a:cubicBezTo>
                            <a:pt x="1427" y="2238"/>
                            <a:pt x="1553" y="2461"/>
                            <a:pt x="1742" y="2597"/>
                          </a:cubicBezTo>
                          <a:cubicBezTo>
                            <a:pt x="1892" y="2705"/>
                            <a:pt x="2077" y="2754"/>
                            <a:pt x="2288" y="2754"/>
                          </a:cubicBezTo>
                          <a:cubicBezTo>
                            <a:pt x="3390" y="2754"/>
                            <a:pt x="5189" y="1416"/>
                            <a:pt x="6262" y="176"/>
                          </a:cubicBezTo>
                          <a:close/>
                          <a:moveTo>
                            <a:pt x="6242" y="1"/>
                          </a:moveTo>
                          <a:cubicBezTo>
                            <a:pt x="6219" y="1"/>
                            <a:pt x="6197" y="11"/>
                            <a:pt x="6182" y="28"/>
                          </a:cubicBezTo>
                          <a:cubicBezTo>
                            <a:pt x="5160" y="1229"/>
                            <a:pt x="3347" y="2604"/>
                            <a:pt x="2302" y="2604"/>
                          </a:cubicBezTo>
                          <a:cubicBezTo>
                            <a:pt x="2120" y="2604"/>
                            <a:pt x="1961" y="2562"/>
                            <a:pt x="1834" y="2470"/>
                          </a:cubicBezTo>
                          <a:cubicBezTo>
                            <a:pt x="1680" y="2359"/>
                            <a:pt x="1580" y="2177"/>
                            <a:pt x="1553" y="1968"/>
                          </a:cubicBezTo>
                          <a:cubicBezTo>
                            <a:pt x="1528" y="1759"/>
                            <a:pt x="1583" y="1557"/>
                            <a:pt x="1705" y="1412"/>
                          </a:cubicBezTo>
                          <a:cubicBezTo>
                            <a:pt x="1826" y="1269"/>
                            <a:pt x="2017" y="1182"/>
                            <a:pt x="2225" y="1170"/>
                          </a:cubicBezTo>
                          <a:cubicBezTo>
                            <a:pt x="2239" y="1169"/>
                            <a:pt x="2252" y="1169"/>
                            <a:pt x="2266" y="1169"/>
                          </a:cubicBezTo>
                          <a:cubicBezTo>
                            <a:pt x="2459" y="1169"/>
                            <a:pt x="2642" y="1238"/>
                            <a:pt x="2770" y="1362"/>
                          </a:cubicBezTo>
                          <a:cubicBezTo>
                            <a:pt x="2786" y="1377"/>
                            <a:pt x="2805" y="1384"/>
                            <a:pt x="2824" y="1384"/>
                          </a:cubicBezTo>
                          <a:cubicBezTo>
                            <a:pt x="2840" y="1384"/>
                            <a:pt x="2855" y="1379"/>
                            <a:pt x="2869" y="1370"/>
                          </a:cubicBezTo>
                          <a:cubicBezTo>
                            <a:pt x="2901" y="1350"/>
                            <a:pt x="2912" y="1307"/>
                            <a:pt x="2896" y="1275"/>
                          </a:cubicBezTo>
                          <a:cubicBezTo>
                            <a:pt x="2677" y="809"/>
                            <a:pt x="2215" y="536"/>
                            <a:pt x="1688" y="536"/>
                          </a:cubicBezTo>
                          <a:cubicBezTo>
                            <a:pt x="1574" y="536"/>
                            <a:pt x="1457" y="549"/>
                            <a:pt x="1339" y="575"/>
                          </a:cubicBezTo>
                          <a:cubicBezTo>
                            <a:pt x="720" y="712"/>
                            <a:pt x="1" y="1276"/>
                            <a:pt x="2" y="2409"/>
                          </a:cubicBezTo>
                          <a:cubicBezTo>
                            <a:pt x="4" y="3050"/>
                            <a:pt x="275" y="3643"/>
                            <a:pt x="748" y="4034"/>
                          </a:cubicBezTo>
                          <a:cubicBezTo>
                            <a:pt x="1088" y="4318"/>
                            <a:pt x="1503" y="4467"/>
                            <a:pt x="1922" y="4467"/>
                          </a:cubicBezTo>
                          <a:cubicBezTo>
                            <a:pt x="2030" y="4467"/>
                            <a:pt x="2138" y="4458"/>
                            <a:pt x="2244" y="4434"/>
                          </a:cubicBezTo>
                          <a:cubicBezTo>
                            <a:pt x="3658" y="4171"/>
                            <a:pt x="6340" y="1012"/>
                            <a:pt x="6863" y="383"/>
                          </a:cubicBezTo>
                          <a:cubicBezTo>
                            <a:pt x="6882" y="362"/>
                            <a:pt x="6886" y="331"/>
                            <a:pt x="6876" y="305"/>
                          </a:cubicBezTo>
                          <a:cubicBezTo>
                            <a:pt x="6864" y="280"/>
                            <a:pt x="6841" y="260"/>
                            <a:pt x="6813" y="257"/>
                          </a:cubicBezTo>
                          <a:cubicBezTo>
                            <a:pt x="6771" y="251"/>
                            <a:pt x="6728" y="240"/>
                            <a:pt x="6684" y="223"/>
                          </a:cubicBezTo>
                          <a:cubicBezTo>
                            <a:pt x="6610" y="198"/>
                            <a:pt x="6536" y="155"/>
                            <a:pt x="6461" y="110"/>
                          </a:cubicBezTo>
                          <a:cubicBezTo>
                            <a:pt x="6399" y="74"/>
                            <a:pt x="6338" y="37"/>
                            <a:pt x="6273" y="8"/>
                          </a:cubicBezTo>
                          <a:cubicBezTo>
                            <a:pt x="6263" y="3"/>
                            <a:pt x="6252" y="1"/>
                            <a:pt x="6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71" name="Google Shape;1871;p18"/>
                <p:cNvGrpSpPr/>
                <p:nvPr/>
              </p:nvGrpSpPr>
              <p:grpSpPr>
                <a:xfrm>
                  <a:off x="1292975" y="1726175"/>
                  <a:ext cx="517000" cy="688675"/>
                  <a:chOff x="1292975" y="1726175"/>
                  <a:chExt cx="517000" cy="688675"/>
                </a:xfrm>
              </p:grpSpPr>
              <p:sp>
                <p:nvSpPr>
                  <p:cNvPr id="1872" name="Google Shape;1872;p18"/>
                  <p:cNvSpPr/>
                  <p:nvPr/>
                </p:nvSpPr>
                <p:spPr>
                  <a:xfrm>
                    <a:off x="1381250" y="1926050"/>
                    <a:ext cx="13000" cy="28250"/>
                  </a:xfrm>
                  <a:custGeom>
                    <a:avLst/>
                    <a:gdLst/>
                    <a:ahLst/>
                    <a:cxnLst/>
                    <a:rect l="l" t="t" r="r" b="b"/>
                    <a:pathLst>
                      <a:path w="520" h="1130" extrusionOk="0">
                        <a:moveTo>
                          <a:pt x="85" y="0"/>
                        </a:moveTo>
                        <a:cubicBezTo>
                          <a:pt x="82" y="0"/>
                          <a:pt x="79" y="0"/>
                          <a:pt x="76" y="1"/>
                        </a:cubicBezTo>
                        <a:cubicBezTo>
                          <a:pt x="33" y="2"/>
                          <a:pt x="1" y="39"/>
                          <a:pt x="2" y="82"/>
                        </a:cubicBezTo>
                        <a:cubicBezTo>
                          <a:pt x="24" y="525"/>
                          <a:pt x="61" y="714"/>
                          <a:pt x="370" y="1100"/>
                        </a:cubicBezTo>
                        <a:cubicBezTo>
                          <a:pt x="385" y="1119"/>
                          <a:pt x="408" y="1129"/>
                          <a:pt x="431" y="1129"/>
                        </a:cubicBezTo>
                        <a:cubicBezTo>
                          <a:pt x="447" y="1129"/>
                          <a:pt x="465" y="1123"/>
                          <a:pt x="481" y="1110"/>
                        </a:cubicBezTo>
                        <a:cubicBezTo>
                          <a:pt x="513" y="1083"/>
                          <a:pt x="519" y="1035"/>
                          <a:pt x="491" y="1001"/>
                        </a:cubicBezTo>
                        <a:cubicBezTo>
                          <a:pt x="216" y="661"/>
                          <a:pt x="180" y="512"/>
                          <a:pt x="157" y="75"/>
                        </a:cubicBezTo>
                        <a:cubicBezTo>
                          <a:pt x="156" y="35"/>
                          <a:pt x="124" y="0"/>
                          <a:pt x="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18"/>
                  <p:cNvSpPr/>
                  <p:nvPr/>
                </p:nvSpPr>
                <p:spPr>
                  <a:xfrm>
                    <a:off x="1401925" y="1886975"/>
                    <a:ext cx="61525" cy="11700"/>
                  </a:xfrm>
                  <a:custGeom>
                    <a:avLst/>
                    <a:gdLst/>
                    <a:ahLst/>
                    <a:cxnLst/>
                    <a:rect l="l" t="t" r="r" b="b"/>
                    <a:pathLst>
                      <a:path w="2461" h="468" extrusionOk="0">
                        <a:moveTo>
                          <a:pt x="1080" y="1"/>
                        </a:moveTo>
                        <a:cubicBezTo>
                          <a:pt x="732" y="1"/>
                          <a:pt x="385" y="62"/>
                          <a:pt x="60" y="187"/>
                        </a:cubicBezTo>
                        <a:cubicBezTo>
                          <a:pt x="19" y="205"/>
                          <a:pt x="1" y="249"/>
                          <a:pt x="16" y="289"/>
                        </a:cubicBezTo>
                        <a:cubicBezTo>
                          <a:pt x="28" y="321"/>
                          <a:pt x="57" y="338"/>
                          <a:pt x="88" y="338"/>
                        </a:cubicBezTo>
                        <a:cubicBezTo>
                          <a:pt x="98" y="338"/>
                          <a:pt x="108" y="337"/>
                          <a:pt x="118" y="333"/>
                        </a:cubicBezTo>
                        <a:cubicBezTo>
                          <a:pt x="424" y="215"/>
                          <a:pt x="752" y="157"/>
                          <a:pt x="1081" y="157"/>
                        </a:cubicBezTo>
                        <a:cubicBezTo>
                          <a:pt x="1515" y="157"/>
                          <a:pt x="1949" y="259"/>
                          <a:pt x="2335" y="459"/>
                        </a:cubicBezTo>
                        <a:cubicBezTo>
                          <a:pt x="2348" y="465"/>
                          <a:pt x="2358" y="468"/>
                          <a:pt x="2372" y="468"/>
                        </a:cubicBezTo>
                        <a:cubicBezTo>
                          <a:pt x="2400" y="468"/>
                          <a:pt x="2426" y="454"/>
                          <a:pt x="2439" y="426"/>
                        </a:cubicBezTo>
                        <a:cubicBezTo>
                          <a:pt x="2460" y="387"/>
                          <a:pt x="2445" y="341"/>
                          <a:pt x="2407" y="320"/>
                        </a:cubicBezTo>
                        <a:cubicBezTo>
                          <a:pt x="1999" y="108"/>
                          <a:pt x="1540" y="1"/>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18"/>
                  <p:cNvSpPr/>
                  <p:nvPr/>
                </p:nvSpPr>
                <p:spPr>
                  <a:xfrm>
                    <a:off x="1405450" y="1902150"/>
                    <a:ext cx="30550" cy="11050"/>
                  </a:xfrm>
                  <a:custGeom>
                    <a:avLst/>
                    <a:gdLst/>
                    <a:ahLst/>
                    <a:cxnLst/>
                    <a:rect l="l" t="t" r="r" b="b"/>
                    <a:pathLst>
                      <a:path w="1222" h="442" extrusionOk="0">
                        <a:moveTo>
                          <a:pt x="430" y="1"/>
                        </a:moveTo>
                        <a:cubicBezTo>
                          <a:pt x="319" y="1"/>
                          <a:pt x="200" y="12"/>
                          <a:pt x="71" y="34"/>
                        </a:cubicBezTo>
                        <a:cubicBezTo>
                          <a:pt x="27" y="41"/>
                          <a:pt x="0" y="81"/>
                          <a:pt x="8" y="124"/>
                        </a:cubicBezTo>
                        <a:cubicBezTo>
                          <a:pt x="14" y="162"/>
                          <a:pt x="47" y="190"/>
                          <a:pt x="85" y="190"/>
                        </a:cubicBezTo>
                        <a:cubicBezTo>
                          <a:pt x="89" y="190"/>
                          <a:pt x="93" y="189"/>
                          <a:pt x="98" y="189"/>
                        </a:cubicBezTo>
                        <a:cubicBezTo>
                          <a:pt x="221" y="167"/>
                          <a:pt x="334" y="157"/>
                          <a:pt x="436" y="157"/>
                        </a:cubicBezTo>
                        <a:cubicBezTo>
                          <a:pt x="726" y="157"/>
                          <a:pt x="935" y="242"/>
                          <a:pt x="1073" y="412"/>
                        </a:cubicBezTo>
                        <a:cubicBezTo>
                          <a:pt x="1087" y="432"/>
                          <a:pt x="1111" y="441"/>
                          <a:pt x="1133" y="441"/>
                        </a:cubicBezTo>
                        <a:cubicBezTo>
                          <a:pt x="1151" y="441"/>
                          <a:pt x="1167" y="435"/>
                          <a:pt x="1183" y="421"/>
                        </a:cubicBezTo>
                        <a:cubicBezTo>
                          <a:pt x="1216" y="395"/>
                          <a:pt x="1222" y="345"/>
                          <a:pt x="1194" y="313"/>
                        </a:cubicBezTo>
                        <a:cubicBezTo>
                          <a:pt x="1026" y="104"/>
                          <a:pt x="771"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18"/>
                  <p:cNvSpPr/>
                  <p:nvPr/>
                </p:nvSpPr>
                <p:spPr>
                  <a:xfrm>
                    <a:off x="1409325" y="1875325"/>
                    <a:ext cx="32175" cy="12125"/>
                  </a:xfrm>
                  <a:custGeom>
                    <a:avLst/>
                    <a:gdLst/>
                    <a:ahLst/>
                    <a:cxnLst/>
                    <a:rect l="l" t="t" r="r" b="b"/>
                    <a:pathLst>
                      <a:path w="1287" h="485" extrusionOk="0">
                        <a:moveTo>
                          <a:pt x="1001" y="1"/>
                        </a:moveTo>
                        <a:cubicBezTo>
                          <a:pt x="708" y="1"/>
                          <a:pt x="351" y="174"/>
                          <a:pt x="52" y="339"/>
                        </a:cubicBezTo>
                        <a:cubicBezTo>
                          <a:pt x="14" y="359"/>
                          <a:pt x="0" y="406"/>
                          <a:pt x="21" y="443"/>
                        </a:cubicBezTo>
                        <a:cubicBezTo>
                          <a:pt x="36" y="470"/>
                          <a:pt x="61" y="485"/>
                          <a:pt x="89" y="485"/>
                        </a:cubicBezTo>
                        <a:cubicBezTo>
                          <a:pt x="102" y="485"/>
                          <a:pt x="114" y="480"/>
                          <a:pt x="127" y="474"/>
                        </a:cubicBezTo>
                        <a:cubicBezTo>
                          <a:pt x="299" y="381"/>
                          <a:pt x="704" y="158"/>
                          <a:pt x="1000" y="158"/>
                        </a:cubicBezTo>
                        <a:cubicBezTo>
                          <a:pt x="1061" y="158"/>
                          <a:pt x="1117" y="167"/>
                          <a:pt x="1166" y="189"/>
                        </a:cubicBezTo>
                        <a:cubicBezTo>
                          <a:pt x="1176" y="194"/>
                          <a:pt x="1186" y="196"/>
                          <a:pt x="1197" y="196"/>
                        </a:cubicBezTo>
                        <a:cubicBezTo>
                          <a:pt x="1226" y="196"/>
                          <a:pt x="1255" y="179"/>
                          <a:pt x="1269" y="149"/>
                        </a:cubicBezTo>
                        <a:cubicBezTo>
                          <a:pt x="1287" y="111"/>
                          <a:pt x="1269" y="65"/>
                          <a:pt x="1229" y="46"/>
                        </a:cubicBezTo>
                        <a:cubicBezTo>
                          <a:pt x="1160" y="15"/>
                          <a:pt x="1083" y="1"/>
                          <a:pt x="1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6" name="Google Shape;1876;p18"/>
                  <p:cNvGrpSpPr/>
                  <p:nvPr/>
                </p:nvGrpSpPr>
                <p:grpSpPr>
                  <a:xfrm>
                    <a:off x="1292975" y="1726175"/>
                    <a:ext cx="517000" cy="688675"/>
                    <a:chOff x="1292975" y="1726175"/>
                    <a:chExt cx="517000" cy="688675"/>
                  </a:xfrm>
                </p:grpSpPr>
                <p:sp>
                  <p:nvSpPr>
                    <p:cNvPr id="1877" name="Google Shape;1877;p18"/>
                    <p:cNvSpPr/>
                    <p:nvPr/>
                  </p:nvSpPr>
                  <p:spPr>
                    <a:xfrm>
                      <a:off x="1469650" y="2059000"/>
                      <a:ext cx="14325" cy="47350"/>
                    </a:xfrm>
                    <a:custGeom>
                      <a:avLst/>
                      <a:gdLst/>
                      <a:ahLst/>
                      <a:cxnLst/>
                      <a:rect l="l" t="t" r="r" b="b"/>
                      <a:pathLst>
                        <a:path w="573" h="1894" extrusionOk="0">
                          <a:moveTo>
                            <a:pt x="398" y="0"/>
                          </a:moveTo>
                          <a:cubicBezTo>
                            <a:pt x="394" y="0"/>
                            <a:pt x="390" y="1"/>
                            <a:pt x="386" y="1"/>
                          </a:cubicBezTo>
                          <a:cubicBezTo>
                            <a:pt x="343" y="7"/>
                            <a:pt x="314" y="47"/>
                            <a:pt x="321" y="90"/>
                          </a:cubicBezTo>
                          <a:cubicBezTo>
                            <a:pt x="414" y="667"/>
                            <a:pt x="306" y="1266"/>
                            <a:pt x="23" y="1778"/>
                          </a:cubicBezTo>
                          <a:cubicBezTo>
                            <a:pt x="1" y="1816"/>
                            <a:pt x="16" y="1864"/>
                            <a:pt x="52" y="1884"/>
                          </a:cubicBezTo>
                          <a:cubicBezTo>
                            <a:pt x="64" y="1890"/>
                            <a:pt x="78" y="1893"/>
                            <a:pt x="91" y="1893"/>
                          </a:cubicBezTo>
                          <a:cubicBezTo>
                            <a:pt x="119" y="1893"/>
                            <a:pt x="144" y="1881"/>
                            <a:pt x="159" y="1855"/>
                          </a:cubicBezTo>
                          <a:cubicBezTo>
                            <a:pt x="462" y="1314"/>
                            <a:pt x="572" y="679"/>
                            <a:pt x="475" y="66"/>
                          </a:cubicBezTo>
                          <a:cubicBezTo>
                            <a:pt x="469" y="27"/>
                            <a:pt x="436" y="0"/>
                            <a:pt x="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18"/>
                    <p:cNvSpPr/>
                    <p:nvPr/>
                  </p:nvSpPr>
                  <p:spPr>
                    <a:xfrm>
                      <a:off x="1484675" y="2068400"/>
                      <a:ext cx="6600" cy="22775"/>
                    </a:xfrm>
                    <a:custGeom>
                      <a:avLst/>
                      <a:gdLst/>
                      <a:ahLst/>
                      <a:cxnLst/>
                      <a:rect l="l" t="t" r="r" b="b"/>
                      <a:pathLst>
                        <a:path w="264" h="911" extrusionOk="0">
                          <a:moveTo>
                            <a:pt x="92" y="0"/>
                          </a:moveTo>
                          <a:cubicBezTo>
                            <a:pt x="83" y="0"/>
                            <a:pt x="75" y="2"/>
                            <a:pt x="66" y="5"/>
                          </a:cubicBezTo>
                          <a:cubicBezTo>
                            <a:pt x="25" y="20"/>
                            <a:pt x="4" y="64"/>
                            <a:pt x="20" y="105"/>
                          </a:cubicBezTo>
                          <a:cubicBezTo>
                            <a:pt x="104" y="328"/>
                            <a:pt x="103" y="581"/>
                            <a:pt x="17" y="802"/>
                          </a:cubicBezTo>
                          <a:cubicBezTo>
                            <a:pt x="1" y="844"/>
                            <a:pt x="22" y="890"/>
                            <a:pt x="61" y="904"/>
                          </a:cubicBezTo>
                          <a:cubicBezTo>
                            <a:pt x="72" y="909"/>
                            <a:pt x="81" y="910"/>
                            <a:pt x="89" y="910"/>
                          </a:cubicBezTo>
                          <a:cubicBezTo>
                            <a:pt x="121" y="910"/>
                            <a:pt x="150" y="890"/>
                            <a:pt x="162" y="860"/>
                          </a:cubicBezTo>
                          <a:cubicBezTo>
                            <a:pt x="261" y="603"/>
                            <a:pt x="264" y="308"/>
                            <a:pt x="165" y="52"/>
                          </a:cubicBezTo>
                          <a:cubicBezTo>
                            <a:pt x="153" y="20"/>
                            <a:pt x="124"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18"/>
                    <p:cNvSpPr/>
                    <p:nvPr/>
                  </p:nvSpPr>
                  <p:spPr>
                    <a:xfrm>
                      <a:off x="1506250" y="2046775"/>
                      <a:ext cx="47925" cy="40875"/>
                    </a:xfrm>
                    <a:custGeom>
                      <a:avLst/>
                      <a:gdLst/>
                      <a:ahLst/>
                      <a:cxnLst/>
                      <a:rect l="l" t="t" r="r" b="b"/>
                      <a:pathLst>
                        <a:path w="1917" h="1635" extrusionOk="0">
                          <a:moveTo>
                            <a:pt x="88" y="0"/>
                          </a:moveTo>
                          <a:cubicBezTo>
                            <a:pt x="54" y="0"/>
                            <a:pt x="21" y="22"/>
                            <a:pt x="11" y="56"/>
                          </a:cubicBezTo>
                          <a:cubicBezTo>
                            <a:pt x="0" y="97"/>
                            <a:pt x="24" y="142"/>
                            <a:pt x="65" y="152"/>
                          </a:cubicBezTo>
                          <a:cubicBezTo>
                            <a:pt x="798" y="363"/>
                            <a:pt x="1429" y="901"/>
                            <a:pt x="1757" y="1591"/>
                          </a:cubicBezTo>
                          <a:cubicBezTo>
                            <a:pt x="1768" y="1619"/>
                            <a:pt x="1796" y="1635"/>
                            <a:pt x="1826" y="1635"/>
                          </a:cubicBezTo>
                          <a:cubicBezTo>
                            <a:pt x="1838" y="1635"/>
                            <a:pt x="1848" y="1633"/>
                            <a:pt x="1861" y="1628"/>
                          </a:cubicBezTo>
                          <a:cubicBezTo>
                            <a:pt x="1900" y="1610"/>
                            <a:pt x="1916" y="1563"/>
                            <a:pt x="1898" y="1524"/>
                          </a:cubicBezTo>
                          <a:cubicBezTo>
                            <a:pt x="1553" y="795"/>
                            <a:pt x="882" y="226"/>
                            <a:pt x="107" y="3"/>
                          </a:cubicBezTo>
                          <a:cubicBezTo>
                            <a:pt x="100" y="1"/>
                            <a:pt x="94"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18"/>
                    <p:cNvSpPr/>
                    <p:nvPr/>
                  </p:nvSpPr>
                  <p:spPr>
                    <a:xfrm>
                      <a:off x="1501975" y="2057875"/>
                      <a:ext cx="21350" cy="24800"/>
                    </a:xfrm>
                    <a:custGeom>
                      <a:avLst/>
                      <a:gdLst/>
                      <a:ahLst/>
                      <a:cxnLst/>
                      <a:rect l="l" t="t" r="r" b="b"/>
                      <a:pathLst>
                        <a:path w="854" h="992" extrusionOk="0">
                          <a:moveTo>
                            <a:pt x="88" y="0"/>
                          </a:moveTo>
                          <a:cubicBezTo>
                            <a:pt x="60" y="0"/>
                            <a:pt x="34" y="16"/>
                            <a:pt x="19" y="43"/>
                          </a:cubicBezTo>
                          <a:cubicBezTo>
                            <a:pt x="0" y="82"/>
                            <a:pt x="15" y="128"/>
                            <a:pt x="53" y="148"/>
                          </a:cubicBezTo>
                          <a:cubicBezTo>
                            <a:pt x="476" y="368"/>
                            <a:pt x="687" y="619"/>
                            <a:pt x="696" y="915"/>
                          </a:cubicBezTo>
                          <a:cubicBezTo>
                            <a:pt x="696" y="956"/>
                            <a:pt x="731" y="990"/>
                            <a:pt x="773" y="990"/>
                          </a:cubicBezTo>
                          <a:cubicBezTo>
                            <a:pt x="776" y="990"/>
                            <a:pt x="776" y="990"/>
                            <a:pt x="777" y="992"/>
                          </a:cubicBezTo>
                          <a:cubicBezTo>
                            <a:pt x="818" y="990"/>
                            <a:pt x="854" y="953"/>
                            <a:pt x="852" y="910"/>
                          </a:cubicBezTo>
                          <a:cubicBezTo>
                            <a:pt x="842" y="556"/>
                            <a:pt x="595" y="253"/>
                            <a:pt x="124" y="9"/>
                          </a:cubicBezTo>
                          <a:cubicBezTo>
                            <a:pt x="112" y="3"/>
                            <a:pt x="100"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18"/>
                    <p:cNvSpPr/>
                    <p:nvPr/>
                  </p:nvSpPr>
                  <p:spPr>
                    <a:xfrm>
                      <a:off x="1517025" y="2044775"/>
                      <a:ext cx="30800" cy="14850"/>
                    </a:xfrm>
                    <a:custGeom>
                      <a:avLst/>
                      <a:gdLst/>
                      <a:ahLst/>
                      <a:cxnLst/>
                      <a:rect l="l" t="t" r="r" b="b"/>
                      <a:pathLst>
                        <a:path w="1232" h="594" extrusionOk="0">
                          <a:moveTo>
                            <a:pt x="84" y="1"/>
                          </a:moveTo>
                          <a:cubicBezTo>
                            <a:pt x="46" y="1"/>
                            <a:pt x="12" y="29"/>
                            <a:pt x="7" y="68"/>
                          </a:cubicBezTo>
                          <a:cubicBezTo>
                            <a:pt x="1" y="111"/>
                            <a:pt x="30" y="151"/>
                            <a:pt x="73" y="157"/>
                          </a:cubicBezTo>
                          <a:cubicBezTo>
                            <a:pt x="306" y="191"/>
                            <a:pt x="924" y="281"/>
                            <a:pt x="1074" y="554"/>
                          </a:cubicBezTo>
                          <a:cubicBezTo>
                            <a:pt x="1086" y="579"/>
                            <a:pt x="1114" y="594"/>
                            <a:pt x="1142" y="594"/>
                          </a:cubicBezTo>
                          <a:cubicBezTo>
                            <a:pt x="1156" y="594"/>
                            <a:pt x="1168" y="592"/>
                            <a:pt x="1179" y="585"/>
                          </a:cubicBezTo>
                          <a:cubicBezTo>
                            <a:pt x="1218" y="564"/>
                            <a:pt x="1231" y="517"/>
                            <a:pt x="1210" y="480"/>
                          </a:cubicBezTo>
                          <a:cubicBezTo>
                            <a:pt x="1046" y="176"/>
                            <a:pt x="528" y="65"/>
                            <a:pt x="95" y="2"/>
                          </a:cubicBezTo>
                          <a:cubicBezTo>
                            <a:pt x="92" y="1"/>
                            <a:pt x="88"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18"/>
                    <p:cNvSpPr/>
                    <p:nvPr/>
                  </p:nvSpPr>
                  <p:spPr>
                    <a:xfrm>
                      <a:off x="1509600" y="2010875"/>
                      <a:ext cx="35525" cy="14800"/>
                    </a:xfrm>
                    <a:custGeom>
                      <a:avLst/>
                      <a:gdLst/>
                      <a:ahLst/>
                      <a:cxnLst/>
                      <a:rect l="l" t="t" r="r" b="b"/>
                      <a:pathLst>
                        <a:path w="1421" h="592" extrusionOk="0">
                          <a:moveTo>
                            <a:pt x="1331" y="1"/>
                          </a:moveTo>
                          <a:cubicBezTo>
                            <a:pt x="1304" y="1"/>
                            <a:pt x="1278" y="15"/>
                            <a:pt x="1264" y="42"/>
                          </a:cubicBezTo>
                          <a:cubicBezTo>
                            <a:pt x="1187" y="181"/>
                            <a:pt x="812" y="436"/>
                            <a:pt x="351" y="436"/>
                          </a:cubicBezTo>
                          <a:cubicBezTo>
                            <a:pt x="271" y="436"/>
                            <a:pt x="187" y="428"/>
                            <a:pt x="103" y="411"/>
                          </a:cubicBezTo>
                          <a:cubicBezTo>
                            <a:pt x="97" y="410"/>
                            <a:pt x="92" y="409"/>
                            <a:pt x="86" y="409"/>
                          </a:cubicBezTo>
                          <a:cubicBezTo>
                            <a:pt x="50" y="409"/>
                            <a:pt x="19" y="434"/>
                            <a:pt x="10" y="471"/>
                          </a:cubicBezTo>
                          <a:cubicBezTo>
                            <a:pt x="1" y="514"/>
                            <a:pt x="29" y="554"/>
                            <a:pt x="72" y="565"/>
                          </a:cubicBezTo>
                          <a:cubicBezTo>
                            <a:pt x="168" y="582"/>
                            <a:pt x="261" y="591"/>
                            <a:pt x="354" y="591"/>
                          </a:cubicBezTo>
                          <a:cubicBezTo>
                            <a:pt x="871" y="591"/>
                            <a:pt x="1295" y="308"/>
                            <a:pt x="1400" y="115"/>
                          </a:cubicBezTo>
                          <a:cubicBezTo>
                            <a:pt x="1420" y="79"/>
                            <a:pt x="1405" y="30"/>
                            <a:pt x="1369" y="11"/>
                          </a:cubicBezTo>
                          <a:cubicBezTo>
                            <a:pt x="1357" y="4"/>
                            <a:pt x="1344" y="1"/>
                            <a:pt x="1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18"/>
                    <p:cNvSpPr/>
                    <p:nvPr/>
                  </p:nvSpPr>
                  <p:spPr>
                    <a:xfrm>
                      <a:off x="1460875" y="2061600"/>
                      <a:ext cx="12250" cy="28650"/>
                    </a:xfrm>
                    <a:custGeom>
                      <a:avLst/>
                      <a:gdLst/>
                      <a:ahLst/>
                      <a:cxnLst/>
                      <a:rect l="l" t="t" r="r" b="b"/>
                      <a:pathLst>
                        <a:path w="490" h="1146" extrusionOk="0">
                          <a:moveTo>
                            <a:pt x="400" y="1"/>
                          </a:moveTo>
                          <a:cubicBezTo>
                            <a:pt x="376" y="1"/>
                            <a:pt x="352" y="13"/>
                            <a:pt x="337" y="35"/>
                          </a:cubicBezTo>
                          <a:cubicBezTo>
                            <a:pt x="87" y="404"/>
                            <a:pt x="0" y="575"/>
                            <a:pt x="15" y="1069"/>
                          </a:cubicBezTo>
                          <a:cubicBezTo>
                            <a:pt x="15" y="1110"/>
                            <a:pt x="50" y="1144"/>
                            <a:pt x="93" y="1144"/>
                          </a:cubicBezTo>
                          <a:cubicBezTo>
                            <a:pt x="93" y="1144"/>
                            <a:pt x="95" y="1144"/>
                            <a:pt x="96" y="1145"/>
                          </a:cubicBezTo>
                          <a:cubicBezTo>
                            <a:pt x="139" y="1144"/>
                            <a:pt x="175" y="1107"/>
                            <a:pt x="172" y="1064"/>
                          </a:cubicBezTo>
                          <a:cubicBezTo>
                            <a:pt x="160" y="625"/>
                            <a:pt x="220" y="485"/>
                            <a:pt x="465" y="123"/>
                          </a:cubicBezTo>
                          <a:cubicBezTo>
                            <a:pt x="489" y="86"/>
                            <a:pt x="480" y="38"/>
                            <a:pt x="445" y="14"/>
                          </a:cubicBezTo>
                          <a:cubicBezTo>
                            <a:pt x="431" y="5"/>
                            <a:pt x="416"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4" name="Google Shape;1884;p18"/>
                    <p:cNvGrpSpPr/>
                    <p:nvPr/>
                  </p:nvGrpSpPr>
                  <p:grpSpPr>
                    <a:xfrm>
                      <a:off x="1292975" y="1726175"/>
                      <a:ext cx="409225" cy="390700"/>
                      <a:chOff x="1292975" y="1726175"/>
                      <a:chExt cx="409225" cy="390700"/>
                    </a:xfrm>
                  </p:grpSpPr>
                  <p:sp>
                    <p:nvSpPr>
                      <p:cNvPr id="1885" name="Google Shape;1885;p18"/>
                      <p:cNvSpPr/>
                      <p:nvPr/>
                    </p:nvSpPr>
                    <p:spPr>
                      <a:xfrm>
                        <a:off x="1469350" y="2017225"/>
                        <a:ext cx="36625" cy="35875"/>
                      </a:xfrm>
                      <a:custGeom>
                        <a:avLst/>
                        <a:gdLst/>
                        <a:ahLst/>
                        <a:cxnLst/>
                        <a:rect l="l" t="t" r="r" b="b"/>
                        <a:pathLst>
                          <a:path w="1465" h="1435" extrusionOk="0">
                            <a:moveTo>
                              <a:pt x="805" y="152"/>
                            </a:moveTo>
                            <a:cubicBezTo>
                              <a:pt x="805" y="152"/>
                              <a:pt x="805" y="152"/>
                              <a:pt x="806" y="152"/>
                            </a:cubicBezTo>
                            <a:cubicBezTo>
                              <a:pt x="825" y="154"/>
                              <a:pt x="852" y="175"/>
                              <a:pt x="862" y="212"/>
                            </a:cubicBezTo>
                            <a:cubicBezTo>
                              <a:pt x="865" y="226"/>
                              <a:pt x="856" y="278"/>
                              <a:pt x="850" y="308"/>
                            </a:cubicBezTo>
                            <a:cubicBezTo>
                              <a:pt x="834" y="402"/>
                              <a:pt x="818" y="498"/>
                              <a:pt x="887" y="548"/>
                            </a:cubicBezTo>
                            <a:cubicBezTo>
                              <a:pt x="909" y="564"/>
                              <a:pt x="932" y="570"/>
                              <a:pt x="956" y="570"/>
                            </a:cubicBezTo>
                            <a:cubicBezTo>
                              <a:pt x="1004" y="570"/>
                              <a:pt x="1050" y="545"/>
                              <a:pt x="1069" y="535"/>
                            </a:cubicBezTo>
                            <a:cubicBezTo>
                              <a:pt x="1107" y="513"/>
                              <a:pt x="1143" y="503"/>
                              <a:pt x="1175" y="503"/>
                            </a:cubicBezTo>
                            <a:cubicBezTo>
                              <a:pt x="1204" y="503"/>
                              <a:pt x="1229" y="512"/>
                              <a:pt x="1250" y="529"/>
                            </a:cubicBezTo>
                            <a:cubicBezTo>
                              <a:pt x="1284" y="559"/>
                              <a:pt x="1298" y="603"/>
                              <a:pt x="1287" y="630"/>
                            </a:cubicBezTo>
                            <a:cubicBezTo>
                              <a:pt x="1286" y="637"/>
                              <a:pt x="1280" y="652"/>
                              <a:pt x="1247" y="653"/>
                            </a:cubicBezTo>
                            <a:cubicBezTo>
                              <a:pt x="1243" y="653"/>
                              <a:pt x="1224" y="649"/>
                              <a:pt x="1212" y="647"/>
                            </a:cubicBezTo>
                            <a:cubicBezTo>
                              <a:pt x="1192" y="644"/>
                              <a:pt x="1165" y="639"/>
                              <a:pt x="1136" y="639"/>
                            </a:cubicBezTo>
                            <a:cubicBezTo>
                              <a:pt x="1083" y="639"/>
                              <a:pt x="1025" y="654"/>
                              <a:pt x="995" y="720"/>
                            </a:cubicBezTo>
                            <a:cubicBezTo>
                              <a:pt x="926" y="861"/>
                              <a:pt x="1103" y="947"/>
                              <a:pt x="1160" y="974"/>
                            </a:cubicBezTo>
                            <a:cubicBezTo>
                              <a:pt x="1206" y="996"/>
                              <a:pt x="1218" y="1016"/>
                              <a:pt x="1216" y="1021"/>
                            </a:cubicBezTo>
                            <a:cubicBezTo>
                              <a:pt x="1213" y="1028"/>
                              <a:pt x="1197" y="1041"/>
                              <a:pt x="1170" y="1041"/>
                            </a:cubicBezTo>
                            <a:cubicBezTo>
                              <a:pt x="1165" y="1041"/>
                              <a:pt x="1158" y="1040"/>
                              <a:pt x="1151" y="1039"/>
                            </a:cubicBezTo>
                            <a:cubicBezTo>
                              <a:pt x="1122" y="1031"/>
                              <a:pt x="1085" y="1011"/>
                              <a:pt x="1048" y="991"/>
                            </a:cubicBezTo>
                            <a:cubicBezTo>
                              <a:pt x="994" y="961"/>
                              <a:pt x="937" y="928"/>
                              <a:pt x="878" y="928"/>
                            </a:cubicBezTo>
                            <a:cubicBezTo>
                              <a:pt x="858" y="928"/>
                              <a:pt x="839" y="932"/>
                              <a:pt x="819" y="940"/>
                            </a:cubicBezTo>
                            <a:cubicBezTo>
                              <a:pt x="700" y="985"/>
                              <a:pt x="708" y="1105"/>
                              <a:pt x="714" y="1177"/>
                            </a:cubicBezTo>
                            <a:cubicBezTo>
                              <a:pt x="716" y="1211"/>
                              <a:pt x="719" y="1254"/>
                              <a:pt x="708" y="1269"/>
                            </a:cubicBezTo>
                            <a:cubicBezTo>
                              <a:pt x="705" y="1275"/>
                              <a:pt x="699" y="1277"/>
                              <a:pt x="691" y="1277"/>
                            </a:cubicBezTo>
                            <a:cubicBezTo>
                              <a:pt x="685" y="1277"/>
                              <a:pt x="677" y="1275"/>
                              <a:pt x="670" y="1272"/>
                            </a:cubicBezTo>
                            <a:cubicBezTo>
                              <a:pt x="638" y="1257"/>
                              <a:pt x="612" y="1209"/>
                              <a:pt x="633" y="1124"/>
                            </a:cubicBezTo>
                            <a:cubicBezTo>
                              <a:pt x="657" y="1031"/>
                              <a:pt x="667" y="940"/>
                              <a:pt x="606" y="891"/>
                            </a:cubicBezTo>
                            <a:cubicBezTo>
                              <a:pt x="586" y="875"/>
                              <a:pt x="564" y="869"/>
                              <a:pt x="540" y="869"/>
                            </a:cubicBezTo>
                            <a:cubicBezTo>
                              <a:pt x="493" y="869"/>
                              <a:pt x="443" y="895"/>
                              <a:pt x="398" y="919"/>
                            </a:cubicBezTo>
                            <a:cubicBezTo>
                              <a:pt x="358" y="939"/>
                              <a:pt x="295" y="972"/>
                              <a:pt x="261" y="972"/>
                            </a:cubicBezTo>
                            <a:cubicBezTo>
                              <a:pt x="257" y="972"/>
                              <a:pt x="254" y="972"/>
                              <a:pt x="251" y="971"/>
                            </a:cubicBezTo>
                            <a:cubicBezTo>
                              <a:pt x="243" y="968"/>
                              <a:pt x="233" y="954"/>
                              <a:pt x="225" y="934"/>
                            </a:cubicBezTo>
                            <a:cubicBezTo>
                              <a:pt x="206" y="882"/>
                              <a:pt x="211" y="867"/>
                              <a:pt x="307" y="822"/>
                            </a:cubicBezTo>
                            <a:cubicBezTo>
                              <a:pt x="363" y="795"/>
                              <a:pt x="432" y="760"/>
                              <a:pt x="440" y="684"/>
                            </a:cubicBezTo>
                            <a:cubicBezTo>
                              <a:pt x="451" y="593"/>
                              <a:pt x="366" y="520"/>
                              <a:pt x="298" y="463"/>
                            </a:cubicBezTo>
                            <a:cubicBezTo>
                              <a:pt x="283" y="449"/>
                              <a:pt x="268" y="439"/>
                              <a:pt x="258" y="427"/>
                            </a:cubicBezTo>
                            <a:cubicBezTo>
                              <a:pt x="215" y="387"/>
                              <a:pt x="211" y="352"/>
                              <a:pt x="221" y="336"/>
                            </a:cubicBezTo>
                            <a:cubicBezTo>
                              <a:pt x="228" y="323"/>
                              <a:pt x="243" y="317"/>
                              <a:pt x="263" y="317"/>
                            </a:cubicBezTo>
                            <a:cubicBezTo>
                              <a:pt x="270" y="317"/>
                              <a:pt x="277" y="318"/>
                              <a:pt x="285" y="319"/>
                            </a:cubicBezTo>
                            <a:cubicBezTo>
                              <a:pt x="327" y="328"/>
                              <a:pt x="366" y="364"/>
                              <a:pt x="403" y="396"/>
                            </a:cubicBezTo>
                            <a:cubicBezTo>
                              <a:pt x="445" y="435"/>
                              <a:pt x="494" y="479"/>
                              <a:pt x="554" y="479"/>
                            </a:cubicBezTo>
                            <a:cubicBezTo>
                              <a:pt x="564" y="479"/>
                              <a:pt x="575" y="477"/>
                              <a:pt x="586" y="474"/>
                            </a:cubicBezTo>
                            <a:cubicBezTo>
                              <a:pt x="658" y="454"/>
                              <a:pt x="707" y="381"/>
                              <a:pt x="759" y="212"/>
                            </a:cubicBezTo>
                            <a:cubicBezTo>
                              <a:pt x="762" y="197"/>
                              <a:pt x="777" y="152"/>
                              <a:pt x="805" y="152"/>
                            </a:cubicBezTo>
                            <a:close/>
                            <a:moveTo>
                              <a:pt x="799" y="0"/>
                            </a:moveTo>
                            <a:cubicBezTo>
                              <a:pt x="722" y="0"/>
                              <a:pt x="642" y="46"/>
                              <a:pt x="605" y="170"/>
                            </a:cubicBezTo>
                            <a:cubicBezTo>
                              <a:pt x="577" y="263"/>
                              <a:pt x="555" y="303"/>
                              <a:pt x="543" y="319"/>
                            </a:cubicBezTo>
                            <a:cubicBezTo>
                              <a:pt x="533" y="311"/>
                              <a:pt x="516" y="296"/>
                              <a:pt x="505" y="284"/>
                            </a:cubicBezTo>
                            <a:cubicBezTo>
                              <a:pt x="457" y="241"/>
                              <a:pt x="398" y="188"/>
                              <a:pt x="314" y="170"/>
                            </a:cubicBezTo>
                            <a:cubicBezTo>
                              <a:pt x="295" y="166"/>
                              <a:pt x="276" y="164"/>
                              <a:pt x="258" y="164"/>
                            </a:cubicBezTo>
                            <a:cubicBezTo>
                              <a:pt x="182" y="164"/>
                              <a:pt x="115" y="200"/>
                              <a:pt x="81" y="263"/>
                            </a:cubicBezTo>
                            <a:cubicBezTo>
                              <a:pt x="44" y="333"/>
                              <a:pt x="42" y="439"/>
                              <a:pt x="143" y="542"/>
                            </a:cubicBezTo>
                            <a:cubicBezTo>
                              <a:pt x="156" y="556"/>
                              <a:pt x="172" y="570"/>
                              <a:pt x="193" y="587"/>
                            </a:cubicBezTo>
                            <a:cubicBezTo>
                              <a:pt x="215" y="606"/>
                              <a:pt x="261" y="644"/>
                              <a:pt x="276" y="665"/>
                            </a:cubicBezTo>
                            <a:cubicBezTo>
                              <a:pt x="262" y="672"/>
                              <a:pt x="246" y="681"/>
                              <a:pt x="233" y="687"/>
                            </a:cubicBezTo>
                            <a:cubicBezTo>
                              <a:pt x="159" y="724"/>
                              <a:pt x="1" y="801"/>
                              <a:pt x="75" y="994"/>
                            </a:cubicBezTo>
                            <a:cubicBezTo>
                              <a:pt x="98" y="1059"/>
                              <a:pt x="140" y="1102"/>
                              <a:pt x="191" y="1123"/>
                            </a:cubicBezTo>
                            <a:cubicBezTo>
                              <a:pt x="212" y="1130"/>
                              <a:pt x="233" y="1134"/>
                              <a:pt x="255" y="1134"/>
                            </a:cubicBezTo>
                            <a:cubicBezTo>
                              <a:pt x="329" y="1134"/>
                              <a:pt x="405" y="1094"/>
                              <a:pt x="468" y="1061"/>
                            </a:cubicBezTo>
                            <a:cubicBezTo>
                              <a:pt x="475" y="1058"/>
                              <a:pt x="482" y="1052"/>
                              <a:pt x="493" y="1049"/>
                            </a:cubicBezTo>
                            <a:lnTo>
                              <a:pt x="493" y="1049"/>
                            </a:lnTo>
                            <a:cubicBezTo>
                              <a:pt x="490" y="1059"/>
                              <a:pt x="487" y="1073"/>
                              <a:pt x="482" y="1089"/>
                            </a:cubicBezTo>
                            <a:cubicBezTo>
                              <a:pt x="438" y="1265"/>
                              <a:pt x="519" y="1374"/>
                              <a:pt x="604" y="1414"/>
                            </a:cubicBezTo>
                            <a:cubicBezTo>
                              <a:pt x="630" y="1427"/>
                              <a:pt x="663" y="1434"/>
                              <a:pt x="692" y="1434"/>
                            </a:cubicBezTo>
                            <a:cubicBezTo>
                              <a:pt x="747" y="1434"/>
                              <a:pt x="798" y="1411"/>
                              <a:pt x="834" y="1364"/>
                            </a:cubicBezTo>
                            <a:cubicBezTo>
                              <a:pt x="881" y="1303"/>
                              <a:pt x="877" y="1226"/>
                              <a:pt x="871" y="1164"/>
                            </a:cubicBezTo>
                            <a:cubicBezTo>
                              <a:pt x="869" y="1141"/>
                              <a:pt x="865" y="1095"/>
                              <a:pt x="877" y="1083"/>
                            </a:cubicBezTo>
                            <a:cubicBezTo>
                              <a:pt x="878" y="1083"/>
                              <a:pt x="879" y="1083"/>
                              <a:pt x="880" y="1083"/>
                            </a:cubicBezTo>
                            <a:cubicBezTo>
                              <a:pt x="898" y="1083"/>
                              <a:pt x="947" y="1111"/>
                              <a:pt x="973" y="1126"/>
                            </a:cubicBezTo>
                            <a:cubicBezTo>
                              <a:pt x="1017" y="1152"/>
                              <a:pt x="1069" y="1179"/>
                              <a:pt x="1122" y="1191"/>
                            </a:cubicBezTo>
                            <a:cubicBezTo>
                              <a:pt x="1139" y="1194"/>
                              <a:pt x="1155" y="1196"/>
                              <a:pt x="1171" y="1196"/>
                            </a:cubicBezTo>
                            <a:cubicBezTo>
                              <a:pt x="1260" y="1196"/>
                              <a:pt x="1339" y="1147"/>
                              <a:pt x="1366" y="1071"/>
                            </a:cubicBezTo>
                            <a:cubicBezTo>
                              <a:pt x="1389" y="1000"/>
                              <a:pt x="1367" y="898"/>
                              <a:pt x="1231" y="835"/>
                            </a:cubicBezTo>
                            <a:cubicBezTo>
                              <a:pt x="1202" y="822"/>
                              <a:pt x="1181" y="808"/>
                              <a:pt x="1165" y="799"/>
                            </a:cubicBezTo>
                            <a:lnTo>
                              <a:pt x="1165" y="799"/>
                            </a:lnTo>
                            <a:cubicBezTo>
                              <a:pt x="1172" y="801"/>
                              <a:pt x="1178" y="801"/>
                              <a:pt x="1184" y="802"/>
                            </a:cubicBezTo>
                            <a:cubicBezTo>
                              <a:pt x="1204" y="806"/>
                              <a:pt x="1224" y="811"/>
                              <a:pt x="1243" y="811"/>
                            </a:cubicBezTo>
                            <a:cubicBezTo>
                              <a:pt x="1248" y="811"/>
                              <a:pt x="1252" y="810"/>
                              <a:pt x="1256" y="810"/>
                            </a:cubicBezTo>
                            <a:cubicBezTo>
                              <a:pt x="1344" y="805"/>
                              <a:pt x="1410" y="755"/>
                              <a:pt x="1435" y="680"/>
                            </a:cubicBezTo>
                            <a:cubicBezTo>
                              <a:pt x="1465" y="588"/>
                              <a:pt x="1431" y="477"/>
                              <a:pt x="1351" y="411"/>
                            </a:cubicBezTo>
                            <a:cubicBezTo>
                              <a:pt x="1323" y="388"/>
                              <a:pt x="1263" y="348"/>
                              <a:pt x="1175" y="348"/>
                            </a:cubicBezTo>
                            <a:cubicBezTo>
                              <a:pt x="1124" y="348"/>
                              <a:pt x="1063" y="362"/>
                              <a:pt x="993" y="399"/>
                            </a:cubicBezTo>
                            <a:lnTo>
                              <a:pt x="992" y="399"/>
                            </a:lnTo>
                            <a:cubicBezTo>
                              <a:pt x="993" y="378"/>
                              <a:pt x="998" y="355"/>
                              <a:pt x="1002" y="336"/>
                            </a:cubicBezTo>
                            <a:cubicBezTo>
                              <a:pt x="1011" y="277"/>
                              <a:pt x="1020" y="222"/>
                              <a:pt x="1010" y="175"/>
                            </a:cubicBezTo>
                            <a:cubicBezTo>
                              <a:pt x="983" y="74"/>
                              <a:pt x="900" y="2"/>
                              <a:pt x="806" y="0"/>
                            </a:cubicBezTo>
                            <a:cubicBezTo>
                              <a:pt x="803" y="0"/>
                              <a:pt x="801" y="0"/>
                              <a:pt x="7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18"/>
                      <p:cNvSpPr/>
                      <p:nvPr/>
                    </p:nvSpPr>
                    <p:spPr>
                      <a:xfrm>
                        <a:off x="1444500" y="1983100"/>
                        <a:ext cx="23175" cy="23650"/>
                      </a:xfrm>
                      <a:custGeom>
                        <a:avLst/>
                        <a:gdLst/>
                        <a:ahLst/>
                        <a:cxnLst/>
                        <a:rect l="l" t="t" r="r" b="b"/>
                        <a:pathLst>
                          <a:path w="927" h="946" extrusionOk="0">
                            <a:moveTo>
                              <a:pt x="91" y="0"/>
                            </a:moveTo>
                            <a:cubicBezTo>
                              <a:pt x="81" y="0"/>
                              <a:pt x="71" y="2"/>
                              <a:pt x="61" y="7"/>
                            </a:cubicBezTo>
                            <a:cubicBezTo>
                              <a:pt x="22" y="23"/>
                              <a:pt x="1" y="67"/>
                              <a:pt x="19" y="107"/>
                            </a:cubicBezTo>
                            <a:cubicBezTo>
                              <a:pt x="165" y="472"/>
                              <a:pt x="450" y="775"/>
                              <a:pt x="804" y="938"/>
                            </a:cubicBezTo>
                            <a:cubicBezTo>
                              <a:pt x="816" y="944"/>
                              <a:pt x="827" y="946"/>
                              <a:pt x="838" y="946"/>
                            </a:cubicBezTo>
                            <a:cubicBezTo>
                              <a:pt x="868" y="946"/>
                              <a:pt x="896" y="930"/>
                              <a:pt x="911" y="900"/>
                            </a:cubicBezTo>
                            <a:cubicBezTo>
                              <a:pt x="927" y="860"/>
                              <a:pt x="911" y="814"/>
                              <a:pt x="871" y="797"/>
                            </a:cubicBezTo>
                            <a:cubicBezTo>
                              <a:pt x="552" y="646"/>
                              <a:pt x="293" y="376"/>
                              <a:pt x="162" y="48"/>
                            </a:cubicBezTo>
                            <a:cubicBezTo>
                              <a:pt x="150" y="19"/>
                              <a:pt x="122"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18"/>
                      <p:cNvSpPr/>
                      <p:nvPr/>
                    </p:nvSpPr>
                    <p:spPr>
                      <a:xfrm>
                        <a:off x="1477150" y="1968800"/>
                        <a:ext cx="10625" cy="33275"/>
                      </a:xfrm>
                      <a:custGeom>
                        <a:avLst/>
                        <a:gdLst/>
                        <a:ahLst/>
                        <a:cxnLst/>
                        <a:rect l="l" t="t" r="r" b="b"/>
                        <a:pathLst>
                          <a:path w="425" h="1331" extrusionOk="0">
                            <a:moveTo>
                              <a:pt x="300" y="0"/>
                            </a:moveTo>
                            <a:cubicBezTo>
                              <a:pt x="276" y="0"/>
                              <a:pt x="253" y="10"/>
                              <a:pt x="237" y="31"/>
                            </a:cubicBezTo>
                            <a:cubicBezTo>
                              <a:pt x="1" y="348"/>
                              <a:pt x="110" y="957"/>
                              <a:pt x="263" y="1286"/>
                            </a:cubicBezTo>
                            <a:cubicBezTo>
                              <a:pt x="277" y="1314"/>
                              <a:pt x="303" y="1330"/>
                              <a:pt x="333" y="1330"/>
                            </a:cubicBezTo>
                            <a:cubicBezTo>
                              <a:pt x="345" y="1330"/>
                              <a:pt x="355" y="1329"/>
                              <a:pt x="367" y="1323"/>
                            </a:cubicBezTo>
                            <a:cubicBezTo>
                              <a:pt x="407" y="1305"/>
                              <a:pt x="424" y="1259"/>
                              <a:pt x="405" y="1220"/>
                            </a:cubicBezTo>
                            <a:cubicBezTo>
                              <a:pt x="244" y="877"/>
                              <a:pt x="191" y="354"/>
                              <a:pt x="362" y="124"/>
                            </a:cubicBezTo>
                            <a:cubicBezTo>
                              <a:pt x="389" y="88"/>
                              <a:pt x="382" y="41"/>
                              <a:pt x="346" y="14"/>
                            </a:cubicBezTo>
                            <a:cubicBezTo>
                              <a:pt x="332" y="5"/>
                              <a:pt x="316" y="0"/>
                              <a:pt x="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18"/>
                      <p:cNvSpPr/>
                      <p:nvPr/>
                    </p:nvSpPr>
                    <p:spPr>
                      <a:xfrm>
                        <a:off x="1407250" y="2034425"/>
                        <a:ext cx="49200" cy="10175"/>
                      </a:xfrm>
                      <a:custGeom>
                        <a:avLst/>
                        <a:gdLst/>
                        <a:ahLst/>
                        <a:cxnLst/>
                        <a:rect l="l" t="t" r="r" b="b"/>
                        <a:pathLst>
                          <a:path w="1968" h="407" extrusionOk="0">
                            <a:moveTo>
                              <a:pt x="1880" y="0"/>
                            </a:moveTo>
                            <a:cubicBezTo>
                              <a:pt x="1869" y="0"/>
                              <a:pt x="1858" y="3"/>
                              <a:pt x="1847" y="8"/>
                            </a:cubicBezTo>
                            <a:cubicBezTo>
                              <a:pt x="1496" y="174"/>
                              <a:pt x="1076" y="251"/>
                              <a:pt x="733" y="251"/>
                            </a:cubicBezTo>
                            <a:cubicBezTo>
                              <a:pt x="464" y="251"/>
                              <a:pt x="242" y="203"/>
                              <a:pt x="141" y="114"/>
                            </a:cubicBezTo>
                            <a:cubicBezTo>
                              <a:pt x="125" y="102"/>
                              <a:pt x="106" y="96"/>
                              <a:pt x="87" y="96"/>
                            </a:cubicBezTo>
                            <a:cubicBezTo>
                              <a:pt x="66" y="96"/>
                              <a:pt x="44" y="104"/>
                              <a:pt x="30" y="122"/>
                            </a:cubicBezTo>
                            <a:cubicBezTo>
                              <a:pt x="1" y="156"/>
                              <a:pt x="4" y="206"/>
                              <a:pt x="38" y="232"/>
                            </a:cubicBezTo>
                            <a:cubicBezTo>
                              <a:pt x="172" y="349"/>
                              <a:pt x="430" y="407"/>
                              <a:pt x="733" y="407"/>
                            </a:cubicBezTo>
                            <a:cubicBezTo>
                              <a:pt x="1111" y="407"/>
                              <a:pt x="1556" y="318"/>
                              <a:pt x="1913" y="148"/>
                            </a:cubicBezTo>
                            <a:cubicBezTo>
                              <a:pt x="1952" y="129"/>
                              <a:pt x="1968" y="83"/>
                              <a:pt x="1950" y="45"/>
                            </a:cubicBezTo>
                            <a:cubicBezTo>
                              <a:pt x="1936" y="17"/>
                              <a:pt x="1909" y="0"/>
                              <a:pt x="18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18"/>
                      <p:cNvSpPr/>
                      <p:nvPr/>
                    </p:nvSpPr>
                    <p:spPr>
                      <a:xfrm>
                        <a:off x="1421925" y="2020275"/>
                        <a:ext cx="32075" cy="9750"/>
                      </a:xfrm>
                      <a:custGeom>
                        <a:avLst/>
                        <a:gdLst/>
                        <a:ahLst/>
                        <a:cxnLst/>
                        <a:rect l="l" t="t" r="r" b="b"/>
                        <a:pathLst>
                          <a:path w="1283" h="390" extrusionOk="0">
                            <a:moveTo>
                              <a:pt x="217" y="1"/>
                            </a:moveTo>
                            <a:cubicBezTo>
                              <a:pt x="170" y="1"/>
                              <a:pt x="122" y="2"/>
                              <a:pt x="75" y="5"/>
                            </a:cubicBezTo>
                            <a:cubicBezTo>
                              <a:pt x="31" y="8"/>
                              <a:pt x="0" y="45"/>
                              <a:pt x="1" y="88"/>
                            </a:cubicBezTo>
                            <a:cubicBezTo>
                              <a:pt x="6" y="131"/>
                              <a:pt x="40" y="162"/>
                              <a:pt x="80" y="162"/>
                            </a:cubicBezTo>
                            <a:cubicBezTo>
                              <a:pt x="82" y="162"/>
                              <a:pt x="84" y="162"/>
                              <a:pt x="86" y="162"/>
                            </a:cubicBezTo>
                            <a:cubicBezTo>
                              <a:pt x="128" y="159"/>
                              <a:pt x="170" y="158"/>
                              <a:pt x="212" y="158"/>
                            </a:cubicBezTo>
                            <a:cubicBezTo>
                              <a:pt x="540" y="158"/>
                              <a:pt x="865" y="234"/>
                              <a:pt x="1158" y="382"/>
                            </a:cubicBezTo>
                            <a:cubicBezTo>
                              <a:pt x="1168" y="388"/>
                              <a:pt x="1182" y="389"/>
                              <a:pt x="1193" y="389"/>
                            </a:cubicBezTo>
                            <a:cubicBezTo>
                              <a:pt x="1223" y="389"/>
                              <a:pt x="1250" y="375"/>
                              <a:pt x="1263" y="347"/>
                            </a:cubicBezTo>
                            <a:cubicBezTo>
                              <a:pt x="1282" y="308"/>
                              <a:pt x="1267" y="259"/>
                              <a:pt x="1227" y="242"/>
                            </a:cubicBezTo>
                            <a:cubicBezTo>
                              <a:pt x="914" y="83"/>
                              <a:pt x="567" y="1"/>
                              <a:pt x="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18"/>
                      <p:cNvSpPr/>
                      <p:nvPr/>
                    </p:nvSpPr>
                    <p:spPr>
                      <a:xfrm>
                        <a:off x="1429300" y="2045600"/>
                        <a:ext cx="26900" cy="16400"/>
                      </a:xfrm>
                      <a:custGeom>
                        <a:avLst/>
                        <a:gdLst/>
                        <a:ahLst/>
                        <a:cxnLst/>
                        <a:rect l="l" t="t" r="r" b="b"/>
                        <a:pathLst>
                          <a:path w="1076" h="656" extrusionOk="0">
                            <a:moveTo>
                              <a:pt x="988" y="0"/>
                            </a:moveTo>
                            <a:cubicBezTo>
                              <a:pt x="967" y="0"/>
                              <a:pt x="945" y="9"/>
                              <a:pt x="929" y="26"/>
                            </a:cubicBezTo>
                            <a:cubicBezTo>
                              <a:pt x="676" y="308"/>
                              <a:pt x="441" y="499"/>
                              <a:pt x="131" y="499"/>
                            </a:cubicBezTo>
                            <a:cubicBezTo>
                              <a:pt x="116" y="499"/>
                              <a:pt x="101" y="498"/>
                              <a:pt x="86" y="497"/>
                            </a:cubicBezTo>
                            <a:cubicBezTo>
                              <a:pt x="84" y="497"/>
                              <a:pt x="81" y="497"/>
                              <a:pt x="79" y="497"/>
                            </a:cubicBezTo>
                            <a:cubicBezTo>
                              <a:pt x="38" y="497"/>
                              <a:pt x="5" y="531"/>
                              <a:pt x="2" y="571"/>
                            </a:cubicBezTo>
                            <a:cubicBezTo>
                              <a:pt x="0" y="616"/>
                              <a:pt x="34" y="652"/>
                              <a:pt x="76" y="654"/>
                            </a:cubicBezTo>
                            <a:cubicBezTo>
                              <a:pt x="95" y="655"/>
                              <a:pt x="113" y="655"/>
                              <a:pt x="130" y="655"/>
                            </a:cubicBezTo>
                            <a:cubicBezTo>
                              <a:pt x="519" y="655"/>
                              <a:pt x="799" y="404"/>
                              <a:pt x="1046" y="131"/>
                            </a:cubicBezTo>
                            <a:cubicBezTo>
                              <a:pt x="1076" y="97"/>
                              <a:pt x="1071" y="50"/>
                              <a:pt x="1040" y="20"/>
                            </a:cubicBezTo>
                            <a:cubicBezTo>
                              <a:pt x="1025" y="7"/>
                              <a:pt x="1006" y="0"/>
                              <a:pt x="9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18"/>
                      <p:cNvSpPr/>
                      <p:nvPr/>
                    </p:nvSpPr>
                    <p:spPr>
                      <a:xfrm>
                        <a:off x="1504650" y="1981875"/>
                        <a:ext cx="49225" cy="34850"/>
                      </a:xfrm>
                      <a:custGeom>
                        <a:avLst/>
                        <a:gdLst/>
                        <a:ahLst/>
                        <a:cxnLst/>
                        <a:rect l="l" t="t" r="r" b="b"/>
                        <a:pathLst>
                          <a:path w="1969" h="1394" extrusionOk="0">
                            <a:moveTo>
                              <a:pt x="1879" y="1"/>
                            </a:moveTo>
                            <a:cubicBezTo>
                              <a:pt x="1851" y="1"/>
                              <a:pt x="1824" y="16"/>
                              <a:pt x="1810" y="42"/>
                            </a:cubicBezTo>
                            <a:cubicBezTo>
                              <a:pt x="1466" y="688"/>
                              <a:pt x="801" y="1146"/>
                              <a:pt x="75" y="1239"/>
                            </a:cubicBezTo>
                            <a:cubicBezTo>
                              <a:pt x="30" y="1244"/>
                              <a:pt x="1" y="1283"/>
                              <a:pt x="7" y="1326"/>
                            </a:cubicBezTo>
                            <a:cubicBezTo>
                              <a:pt x="13" y="1364"/>
                              <a:pt x="45" y="1394"/>
                              <a:pt x="85" y="1394"/>
                            </a:cubicBezTo>
                            <a:lnTo>
                              <a:pt x="94" y="1394"/>
                            </a:lnTo>
                            <a:cubicBezTo>
                              <a:pt x="866" y="1293"/>
                              <a:pt x="1578" y="804"/>
                              <a:pt x="1948" y="116"/>
                            </a:cubicBezTo>
                            <a:cubicBezTo>
                              <a:pt x="1968" y="79"/>
                              <a:pt x="1955" y="30"/>
                              <a:pt x="1917" y="11"/>
                            </a:cubicBezTo>
                            <a:cubicBezTo>
                              <a:pt x="1905" y="4"/>
                              <a:pt x="1892" y="1"/>
                              <a:pt x="1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18"/>
                      <p:cNvSpPr/>
                      <p:nvPr/>
                    </p:nvSpPr>
                    <p:spPr>
                      <a:xfrm>
                        <a:off x="1501525" y="1985200"/>
                        <a:ext cx="19700" cy="22850"/>
                      </a:xfrm>
                      <a:custGeom>
                        <a:avLst/>
                        <a:gdLst/>
                        <a:ahLst/>
                        <a:cxnLst/>
                        <a:rect l="l" t="t" r="r" b="b"/>
                        <a:pathLst>
                          <a:path w="788" h="914" extrusionOk="0">
                            <a:moveTo>
                              <a:pt x="700" y="1"/>
                            </a:moveTo>
                            <a:cubicBezTo>
                              <a:pt x="670" y="1"/>
                              <a:pt x="641" y="18"/>
                              <a:pt x="628" y="47"/>
                            </a:cubicBezTo>
                            <a:cubicBezTo>
                              <a:pt x="507" y="335"/>
                              <a:pt x="299" y="592"/>
                              <a:pt x="43" y="770"/>
                            </a:cubicBezTo>
                            <a:cubicBezTo>
                              <a:pt x="8" y="797"/>
                              <a:pt x="0" y="844"/>
                              <a:pt x="25" y="880"/>
                            </a:cubicBezTo>
                            <a:cubicBezTo>
                              <a:pt x="42" y="902"/>
                              <a:pt x="65" y="914"/>
                              <a:pt x="89" y="914"/>
                            </a:cubicBezTo>
                            <a:cubicBezTo>
                              <a:pt x="104" y="914"/>
                              <a:pt x="121" y="908"/>
                              <a:pt x="130" y="899"/>
                            </a:cubicBezTo>
                            <a:cubicBezTo>
                              <a:pt x="411" y="702"/>
                              <a:pt x="638" y="422"/>
                              <a:pt x="770" y="109"/>
                            </a:cubicBezTo>
                            <a:cubicBezTo>
                              <a:pt x="788" y="70"/>
                              <a:pt x="768" y="23"/>
                              <a:pt x="730" y="7"/>
                            </a:cubicBezTo>
                            <a:cubicBezTo>
                              <a:pt x="720" y="3"/>
                              <a:pt x="710"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3" name="Google Shape;1893;p18"/>
                      <p:cNvGrpSpPr/>
                      <p:nvPr/>
                    </p:nvGrpSpPr>
                    <p:grpSpPr>
                      <a:xfrm>
                        <a:off x="1292975" y="1726175"/>
                        <a:ext cx="409225" cy="390700"/>
                        <a:chOff x="1292975" y="1726175"/>
                        <a:chExt cx="409225" cy="390700"/>
                      </a:xfrm>
                    </p:grpSpPr>
                    <p:sp>
                      <p:nvSpPr>
                        <p:cNvPr id="1894" name="Google Shape;1894;p18"/>
                        <p:cNvSpPr/>
                        <p:nvPr/>
                      </p:nvSpPr>
                      <p:spPr>
                        <a:xfrm>
                          <a:off x="1396400" y="1941675"/>
                          <a:ext cx="173050" cy="175200"/>
                        </a:xfrm>
                        <a:custGeom>
                          <a:avLst/>
                          <a:gdLst/>
                          <a:ahLst/>
                          <a:cxnLst/>
                          <a:rect l="l" t="t" r="r" b="b"/>
                          <a:pathLst>
                            <a:path w="6922" h="7008" extrusionOk="0">
                              <a:moveTo>
                                <a:pt x="4106" y="2014"/>
                              </a:moveTo>
                              <a:lnTo>
                                <a:pt x="4106" y="2014"/>
                              </a:lnTo>
                              <a:cubicBezTo>
                                <a:pt x="4098" y="2046"/>
                                <a:pt x="4092" y="2079"/>
                                <a:pt x="4084" y="2110"/>
                              </a:cubicBezTo>
                              <a:cubicBezTo>
                                <a:pt x="4010" y="2544"/>
                                <a:pt x="3916" y="2612"/>
                                <a:pt x="3916" y="2619"/>
                              </a:cubicBezTo>
                              <a:cubicBezTo>
                                <a:pt x="3910" y="2613"/>
                                <a:pt x="3894" y="2582"/>
                                <a:pt x="3892" y="2531"/>
                              </a:cubicBezTo>
                              <a:cubicBezTo>
                                <a:pt x="3886" y="2336"/>
                                <a:pt x="3984" y="2183"/>
                                <a:pt x="4106" y="2014"/>
                              </a:cubicBezTo>
                              <a:close/>
                              <a:moveTo>
                                <a:pt x="1950" y="2717"/>
                              </a:moveTo>
                              <a:lnTo>
                                <a:pt x="1950" y="2717"/>
                              </a:lnTo>
                              <a:cubicBezTo>
                                <a:pt x="1994" y="2734"/>
                                <a:pt x="2046" y="2751"/>
                                <a:pt x="2101" y="2768"/>
                              </a:cubicBezTo>
                              <a:cubicBezTo>
                                <a:pt x="2297" y="2830"/>
                                <a:pt x="2588" y="2923"/>
                                <a:pt x="2581" y="3047"/>
                              </a:cubicBezTo>
                              <a:cubicBezTo>
                                <a:pt x="2581" y="3064"/>
                                <a:pt x="2569" y="3092"/>
                                <a:pt x="2539" y="3104"/>
                              </a:cubicBezTo>
                              <a:cubicBezTo>
                                <a:pt x="2533" y="3106"/>
                                <a:pt x="2523" y="3108"/>
                                <a:pt x="2508" y="3108"/>
                              </a:cubicBezTo>
                              <a:cubicBezTo>
                                <a:pt x="2462" y="3108"/>
                                <a:pt x="2374" y="3084"/>
                                <a:pt x="2232" y="2950"/>
                              </a:cubicBezTo>
                              <a:cubicBezTo>
                                <a:pt x="2138" y="2861"/>
                                <a:pt x="2043" y="2783"/>
                                <a:pt x="1950" y="2717"/>
                              </a:cubicBezTo>
                              <a:close/>
                              <a:moveTo>
                                <a:pt x="5134" y="3724"/>
                              </a:moveTo>
                              <a:cubicBezTo>
                                <a:pt x="5199" y="3724"/>
                                <a:pt x="5266" y="3727"/>
                                <a:pt x="5334" y="3733"/>
                              </a:cubicBezTo>
                              <a:cubicBezTo>
                                <a:pt x="5270" y="3758"/>
                                <a:pt x="5210" y="3792"/>
                                <a:pt x="5149" y="3829"/>
                              </a:cubicBezTo>
                              <a:cubicBezTo>
                                <a:pt x="5028" y="3904"/>
                                <a:pt x="4940" y="3927"/>
                                <a:pt x="4883" y="3927"/>
                              </a:cubicBezTo>
                              <a:cubicBezTo>
                                <a:pt x="4850" y="3927"/>
                                <a:pt x="4827" y="3919"/>
                                <a:pt x="4815" y="3910"/>
                              </a:cubicBezTo>
                              <a:cubicBezTo>
                                <a:pt x="4795" y="3892"/>
                                <a:pt x="4796" y="3872"/>
                                <a:pt x="4802" y="3854"/>
                              </a:cubicBezTo>
                              <a:cubicBezTo>
                                <a:pt x="4821" y="3795"/>
                                <a:pt x="4904" y="3734"/>
                                <a:pt x="5052" y="3725"/>
                              </a:cubicBezTo>
                              <a:cubicBezTo>
                                <a:pt x="5080" y="3724"/>
                                <a:pt x="5106" y="3724"/>
                                <a:pt x="5134" y="3724"/>
                              </a:cubicBezTo>
                              <a:close/>
                              <a:moveTo>
                                <a:pt x="2717" y="4510"/>
                              </a:moveTo>
                              <a:cubicBezTo>
                                <a:pt x="2721" y="4514"/>
                                <a:pt x="2725" y="4516"/>
                                <a:pt x="2727" y="4517"/>
                              </a:cubicBezTo>
                              <a:cubicBezTo>
                                <a:pt x="2711" y="4554"/>
                                <a:pt x="2610" y="4629"/>
                                <a:pt x="2532" y="4690"/>
                              </a:cubicBezTo>
                              <a:cubicBezTo>
                                <a:pt x="2513" y="4703"/>
                                <a:pt x="2495" y="4718"/>
                                <a:pt x="2476" y="4733"/>
                              </a:cubicBezTo>
                              <a:cubicBezTo>
                                <a:pt x="2576" y="4619"/>
                                <a:pt x="2677" y="4511"/>
                                <a:pt x="2717" y="4510"/>
                              </a:cubicBezTo>
                              <a:close/>
                              <a:moveTo>
                                <a:pt x="4099" y="4978"/>
                              </a:moveTo>
                              <a:cubicBezTo>
                                <a:pt x="4161" y="4996"/>
                                <a:pt x="4260" y="5161"/>
                                <a:pt x="4272" y="5226"/>
                              </a:cubicBezTo>
                              <a:cubicBezTo>
                                <a:pt x="4291" y="5315"/>
                                <a:pt x="4287" y="5405"/>
                                <a:pt x="4285" y="5502"/>
                              </a:cubicBezTo>
                              <a:cubicBezTo>
                                <a:pt x="4284" y="5570"/>
                                <a:pt x="4282" y="5637"/>
                                <a:pt x="4287" y="5703"/>
                              </a:cubicBezTo>
                              <a:cubicBezTo>
                                <a:pt x="4290" y="5740"/>
                                <a:pt x="4294" y="5774"/>
                                <a:pt x="4300" y="5809"/>
                              </a:cubicBezTo>
                              <a:lnTo>
                                <a:pt x="4239" y="5699"/>
                              </a:lnTo>
                              <a:cubicBezTo>
                                <a:pt x="4086" y="5422"/>
                                <a:pt x="3940" y="5160"/>
                                <a:pt x="4084" y="4991"/>
                              </a:cubicBezTo>
                              <a:cubicBezTo>
                                <a:pt x="4092" y="4982"/>
                                <a:pt x="4095" y="4981"/>
                                <a:pt x="4098" y="4981"/>
                              </a:cubicBezTo>
                              <a:cubicBezTo>
                                <a:pt x="4099" y="4981"/>
                                <a:pt x="4099" y="4981"/>
                                <a:pt x="4099" y="4978"/>
                              </a:cubicBezTo>
                              <a:close/>
                              <a:moveTo>
                                <a:pt x="2262" y="151"/>
                              </a:moveTo>
                              <a:cubicBezTo>
                                <a:pt x="2282" y="157"/>
                                <a:pt x="2337" y="179"/>
                                <a:pt x="2455" y="280"/>
                              </a:cubicBezTo>
                              <a:cubicBezTo>
                                <a:pt x="2580" y="387"/>
                                <a:pt x="2736" y="413"/>
                                <a:pt x="2893" y="413"/>
                              </a:cubicBezTo>
                              <a:cubicBezTo>
                                <a:pt x="2971" y="413"/>
                                <a:pt x="3049" y="407"/>
                                <a:pt x="3124" y="401"/>
                              </a:cubicBezTo>
                              <a:cubicBezTo>
                                <a:pt x="3157" y="398"/>
                                <a:pt x="3192" y="395"/>
                                <a:pt x="3226" y="393"/>
                              </a:cubicBezTo>
                              <a:cubicBezTo>
                                <a:pt x="3263" y="391"/>
                                <a:pt x="3299" y="390"/>
                                <a:pt x="3334" y="390"/>
                              </a:cubicBezTo>
                              <a:cubicBezTo>
                                <a:pt x="3724" y="390"/>
                                <a:pt x="4035" y="530"/>
                                <a:pt x="4195" y="785"/>
                              </a:cubicBezTo>
                              <a:cubicBezTo>
                                <a:pt x="4349" y="1025"/>
                                <a:pt x="4335" y="1340"/>
                                <a:pt x="4164" y="1644"/>
                              </a:cubicBezTo>
                              <a:cubicBezTo>
                                <a:pt x="4115" y="1727"/>
                                <a:pt x="4061" y="1807"/>
                                <a:pt x="4005" y="1882"/>
                              </a:cubicBezTo>
                              <a:cubicBezTo>
                                <a:pt x="3869" y="2074"/>
                                <a:pt x="3725" y="2271"/>
                                <a:pt x="3736" y="2532"/>
                              </a:cubicBezTo>
                              <a:cubicBezTo>
                                <a:pt x="3739" y="2669"/>
                                <a:pt x="3805" y="2764"/>
                                <a:pt x="3898" y="2771"/>
                              </a:cubicBezTo>
                              <a:cubicBezTo>
                                <a:pt x="3901" y="2771"/>
                                <a:pt x="3903" y="2771"/>
                                <a:pt x="3906" y="2771"/>
                              </a:cubicBezTo>
                              <a:cubicBezTo>
                                <a:pt x="4050" y="2771"/>
                                <a:pt x="4162" y="2560"/>
                                <a:pt x="4238" y="2133"/>
                              </a:cubicBezTo>
                              <a:cubicBezTo>
                                <a:pt x="4307" y="1727"/>
                                <a:pt x="4615" y="1297"/>
                                <a:pt x="4966" y="1111"/>
                              </a:cubicBezTo>
                              <a:cubicBezTo>
                                <a:pt x="5062" y="1060"/>
                                <a:pt x="5190" y="1012"/>
                                <a:pt x="5332" y="1012"/>
                              </a:cubicBezTo>
                              <a:cubicBezTo>
                                <a:pt x="5412" y="1012"/>
                                <a:pt x="5497" y="1028"/>
                                <a:pt x="5583" y="1067"/>
                              </a:cubicBezTo>
                              <a:cubicBezTo>
                                <a:pt x="5656" y="1099"/>
                                <a:pt x="5724" y="1148"/>
                                <a:pt x="5798" y="1198"/>
                              </a:cubicBezTo>
                              <a:cubicBezTo>
                                <a:pt x="5934" y="1292"/>
                                <a:pt x="6074" y="1390"/>
                                <a:pt x="6238" y="1390"/>
                              </a:cubicBezTo>
                              <a:cubicBezTo>
                                <a:pt x="6267" y="1390"/>
                                <a:pt x="6297" y="1387"/>
                                <a:pt x="6328" y="1380"/>
                              </a:cubicBezTo>
                              <a:cubicBezTo>
                                <a:pt x="6363" y="1372"/>
                                <a:pt x="6394" y="1369"/>
                                <a:pt x="6419" y="1369"/>
                              </a:cubicBezTo>
                              <a:cubicBezTo>
                                <a:pt x="6448" y="1369"/>
                                <a:pt x="6470" y="1374"/>
                                <a:pt x="6480" y="1384"/>
                              </a:cubicBezTo>
                              <a:cubicBezTo>
                                <a:pt x="6523" y="1423"/>
                                <a:pt x="6499" y="1601"/>
                                <a:pt x="6487" y="1687"/>
                              </a:cubicBezTo>
                              <a:cubicBezTo>
                                <a:pt x="6461" y="1897"/>
                                <a:pt x="6502" y="2133"/>
                                <a:pt x="6543" y="2362"/>
                              </a:cubicBezTo>
                              <a:cubicBezTo>
                                <a:pt x="6603" y="2694"/>
                                <a:pt x="6665" y="3039"/>
                                <a:pt x="6509" y="3291"/>
                              </a:cubicBezTo>
                              <a:cubicBezTo>
                                <a:pt x="6486" y="3334"/>
                                <a:pt x="6458" y="3369"/>
                                <a:pt x="6425" y="3402"/>
                              </a:cubicBezTo>
                              <a:cubicBezTo>
                                <a:pt x="6290" y="3539"/>
                                <a:pt x="6102" y="3602"/>
                                <a:pt x="5820" y="3602"/>
                              </a:cubicBezTo>
                              <a:cubicBezTo>
                                <a:pt x="5810" y="3602"/>
                                <a:pt x="5800" y="3601"/>
                                <a:pt x="5790" y="3601"/>
                              </a:cubicBezTo>
                              <a:cubicBezTo>
                                <a:pt x="5681" y="3601"/>
                                <a:pt x="5569" y="3592"/>
                                <a:pt x="5459" y="3584"/>
                              </a:cubicBezTo>
                              <a:cubicBezTo>
                                <a:pt x="5346" y="3575"/>
                                <a:pt x="5237" y="3566"/>
                                <a:pt x="5135" y="3566"/>
                              </a:cubicBezTo>
                              <a:cubicBezTo>
                                <a:pt x="5103" y="3566"/>
                                <a:pt x="5073" y="3567"/>
                                <a:pt x="5043" y="3569"/>
                              </a:cubicBezTo>
                              <a:cubicBezTo>
                                <a:pt x="4807" y="3584"/>
                                <a:pt x="4688" y="3702"/>
                                <a:pt x="4654" y="3807"/>
                              </a:cubicBezTo>
                              <a:cubicBezTo>
                                <a:pt x="4629" y="3891"/>
                                <a:pt x="4654" y="3978"/>
                                <a:pt x="4722" y="4030"/>
                              </a:cubicBezTo>
                              <a:cubicBezTo>
                                <a:pt x="4750" y="4050"/>
                                <a:pt x="4803" y="4080"/>
                                <a:pt x="4888" y="4080"/>
                              </a:cubicBezTo>
                              <a:cubicBezTo>
                                <a:pt x="4971" y="4080"/>
                                <a:pt x="5085" y="4051"/>
                                <a:pt x="5235" y="3957"/>
                              </a:cubicBezTo>
                              <a:cubicBezTo>
                                <a:pt x="5412" y="3846"/>
                                <a:pt x="5598" y="3792"/>
                                <a:pt x="5790" y="3792"/>
                              </a:cubicBezTo>
                              <a:cubicBezTo>
                                <a:pt x="6207" y="3792"/>
                                <a:pt x="6591" y="4072"/>
                                <a:pt x="6706" y="4456"/>
                              </a:cubicBezTo>
                              <a:cubicBezTo>
                                <a:pt x="6756" y="4629"/>
                                <a:pt x="6746" y="4811"/>
                                <a:pt x="6679" y="4982"/>
                              </a:cubicBezTo>
                              <a:cubicBezTo>
                                <a:pt x="6657" y="5035"/>
                                <a:pt x="6632" y="5092"/>
                                <a:pt x="6604" y="5145"/>
                              </a:cubicBezTo>
                              <a:cubicBezTo>
                                <a:pt x="6523" y="5309"/>
                                <a:pt x="6431" y="5496"/>
                                <a:pt x="6495" y="5688"/>
                              </a:cubicBezTo>
                              <a:cubicBezTo>
                                <a:pt x="6507" y="5722"/>
                                <a:pt x="6524" y="5759"/>
                                <a:pt x="6542" y="5795"/>
                              </a:cubicBezTo>
                              <a:cubicBezTo>
                                <a:pt x="6580" y="5873"/>
                                <a:pt x="6603" y="5922"/>
                                <a:pt x="6582" y="5957"/>
                              </a:cubicBezTo>
                              <a:cubicBezTo>
                                <a:pt x="6567" y="5985"/>
                                <a:pt x="6538" y="5994"/>
                                <a:pt x="6486" y="5994"/>
                              </a:cubicBezTo>
                              <a:cubicBezTo>
                                <a:pt x="6461" y="5994"/>
                                <a:pt x="6429" y="5992"/>
                                <a:pt x="6391" y="5988"/>
                              </a:cubicBezTo>
                              <a:cubicBezTo>
                                <a:pt x="6357" y="5985"/>
                                <a:pt x="6321" y="5983"/>
                                <a:pt x="6286" y="5983"/>
                              </a:cubicBezTo>
                              <a:cubicBezTo>
                                <a:pt x="6263" y="5983"/>
                                <a:pt x="6241" y="5984"/>
                                <a:pt x="6219" y="5987"/>
                              </a:cubicBezTo>
                              <a:cubicBezTo>
                                <a:pt x="6074" y="6007"/>
                                <a:pt x="5973" y="6111"/>
                                <a:pt x="5882" y="6202"/>
                              </a:cubicBezTo>
                              <a:cubicBezTo>
                                <a:pt x="5857" y="6230"/>
                                <a:pt x="5830" y="6257"/>
                                <a:pt x="5805" y="6281"/>
                              </a:cubicBezTo>
                              <a:cubicBezTo>
                                <a:pt x="5759" y="6323"/>
                                <a:pt x="5710" y="6357"/>
                                <a:pt x="5659" y="6385"/>
                              </a:cubicBezTo>
                              <a:cubicBezTo>
                                <a:pt x="5614" y="6409"/>
                                <a:pt x="5570" y="6430"/>
                                <a:pt x="5520" y="6444"/>
                              </a:cubicBezTo>
                              <a:cubicBezTo>
                                <a:pt x="5443" y="6469"/>
                                <a:pt x="5363" y="6481"/>
                                <a:pt x="5283" y="6481"/>
                              </a:cubicBezTo>
                              <a:cubicBezTo>
                                <a:pt x="5120" y="6481"/>
                                <a:pt x="4954" y="6431"/>
                                <a:pt x="4814" y="6335"/>
                              </a:cubicBezTo>
                              <a:cubicBezTo>
                                <a:pt x="4595" y="6188"/>
                                <a:pt x="4464" y="5957"/>
                                <a:pt x="4445" y="5688"/>
                              </a:cubicBezTo>
                              <a:cubicBezTo>
                                <a:pt x="4439" y="5626"/>
                                <a:pt x="4440" y="5566"/>
                                <a:pt x="4442" y="5505"/>
                              </a:cubicBezTo>
                              <a:cubicBezTo>
                                <a:pt x="4446" y="5403"/>
                                <a:pt x="4448" y="5298"/>
                                <a:pt x="4425" y="5193"/>
                              </a:cubicBezTo>
                              <a:cubicBezTo>
                                <a:pt x="4409" y="5121"/>
                                <a:pt x="4291" y="4866"/>
                                <a:pt x="4137" y="4827"/>
                              </a:cubicBezTo>
                              <a:cubicBezTo>
                                <a:pt x="4123" y="4824"/>
                                <a:pt x="4110" y="4822"/>
                                <a:pt x="4096" y="4822"/>
                              </a:cubicBezTo>
                              <a:cubicBezTo>
                                <a:pt x="4047" y="4822"/>
                                <a:pt x="4001" y="4845"/>
                                <a:pt x="3965" y="4888"/>
                              </a:cubicBezTo>
                              <a:cubicBezTo>
                                <a:pt x="3750" y="5139"/>
                                <a:pt x="3929" y="5461"/>
                                <a:pt x="4102" y="5772"/>
                              </a:cubicBezTo>
                              <a:cubicBezTo>
                                <a:pt x="4326" y="6176"/>
                                <a:pt x="4445" y="6434"/>
                                <a:pt x="4188" y="6635"/>
                              </a:cubicBezTo>
                              <a:cubicBezTo>
                                <a:pt x="4108" y="6696"/>
                                <a:pt x="4008" y="6712"/>
                                <a:pt x="3897" y="6712"/>
                              </a:cubicBezTo>
                              <a:cubicBezTo>
                                <a:pt x="3841" y="6712"/>
                                <a:pt x="3782" y="6707"/>
                                <a:pt x="3722" y="6703"/>
                              </a:cubicBezTo>
                              <a:cubicBezTo>
                                <a:pt x="3661" y="6699"/>
                                <a:pt x="3598" y="6695"/>
                                <a:pt x="3537" y="6695"/>
                              </a:cubicBezTo>
                              <a:cubicBezTo>
                                <a:pt x="3408" y="6695"/>
                                <a:pt x="3281" y="6713"/>
                                <a:pt x="3170" y="6786"/>
                              </a:cubicBezTo>
                              <a:lnTo>
                                <a:pt x="3139" y="6806"/>
                              </a:lnTo>
                              <a:cubicBezTo>
                                <a:pt x="3096" y="6835"/>
                                <a:pt x="3076" y="6849"/>
                                <a:pt x="3058" y="6849"/>
                              </a:cubicBezTo>
                              <a:cubicBezTo>
                                <a:pt x="3042" y="6849"/>
                                <a:pt x="3028" y="6837"/>
                                <a:pt x="3002" y="6812"/>
                              </a:cubicBezTo>
                              <a:cubicBezTo>
                                <a:pt x="2923" y="6740"/>
                                <a:pt x="2790" y="6675"/>
                                <a:pt x="2637" y="6600"/>
                              </a:cubicBezTo>
                              <a:cubicBezTo>
                                <a:pt x="2337" y="6453"/>
                                <a:pt x="1965" y="6273"/>
                                <a:pt x="1885" y="5976"/>
                              </a:cubicBezTo>
                              <a:cubicBezTo>
                                <a:pt x="1841" y="5806"/>
                                <a:pt x="1897" y="5604"/>
                                <a:pt x="2052" y="5378"/>
                              </a:cubicBezTo>
                              <a:cubicBezTo>
                                <a:pt x="2229" y="5117"/>
                                <a:pt x="2458" y="4942"/>
                                <a:pt x="2625" y="4812"/>
                              </a:cubicBezTo>
                              <a:cubicBezTo>
                                <a:pt x="2783" y="4691"/>
                                <a:pt x="2888" y="4610"/>
                                <a:pt x="2883" y="4508"/>
                              </a:cubicBezTo>
                              <a:cubicBezTo>
                                <a:pt x="2883" y="4458"/>
                                <a:pt x="2857" y="4414"/>
                                <a:pt x="2802" y="4378"/>
                              </a:cubicBezTo>
                              <a:cubicBezTo>
                                <a:pt x="2777" y="4362"/>
                                <a:pt x="2749" y="4353"/>
                                <a:pt x="2721" y="4353"/>
                              </a:cubicBezTo>
                              <a:cubicBezTo>
                                <a:pt x="2585" y="4353"/>
                                <a:pt x="2423" y="4548"/>
                                <a:pt x="2210" y="4798"/>
                              </a:cubicBezTo>
                              <a:cubicBezTo>
                                <a:pt x="2042" y="5001"/>
                                <a:pt x="1853" y="5230"/>
                                <a:pt x="1720" y="5282"/>
                              </a:cubicBezTo>
                              <a:cubicBezTo>
                                <a:pt x="1665" y="5303"/>
                                <a:pt x="1605" y="5314"/>
                                <a:pt x="1541" y="5314"/>
                              </a:cubicBezTo>
                              <a:cubicBezTo>
                                <a:pt x="1506" y="5314"/>
                                <a:pt x="1469" y="5311"/>
                                <a:pt x="1432" y="5304"/>
                              </a:cubicBezTo>
                              <a:cubicBezTo>
                                <a:pt x="1163" y="5257"/>
                                <a:pt x="887" y="5058"/>
                                <a:pt x="708" y="4783"/>
                              </a:cubicBezTo>
                              <a:cubicBezTo>
                                <a:pt x="604" y="4626"/>
                                <a:pt x="538" y="4451"/>
                                <a:pt x="504" y="4260"/>
                              </a:cubicBezTo>
                              <a:cubicBezTo>
                                <a:pt x="446" y="3928"/>
                                <a:pt x="331" y="3886"/>
                                <a:pt x="216" y="3872"/>
                              </a:cubicBezTo>
                              <a:cubicBezTo>
                                <a:pt x="215" y="3869"/>
                                <a:pt x="210" y="3869"/>
                                <a:pt x="207" y="3869"/>
                              </a:cubicBezTo>
                              <a:cubicBezTo>
                                <a:pt x="223" y="3852"/>
                                <a:pt x="251" y="3829"/>
                                <a:pt x="274" y="3810"/>
                              </a:cubicBezTo>
                              <a:cubicBezTo>
                                <a:pt x="399" y="3703"/>
                                <a:pt x="421" y="3536"/>
                                <a:pt x="442" y="3392"/>
                              </a:cubicBezTo>
                              <a:cubicBezTo>
                                <a:pt x="446" y="3359"/>
                                <a:pt x="451" y="3328"/>
                                <a:pt x="457" y="3293"/>
                              </a:cubicBezTo>
                              <a:cubicBezTo>
                                <a:pt x="457" y="3285"/>
                                <a:pt x="458" y="3278"/>
                                <a:pt x="460" y="3269"/>
                              </a:cubicBezTo>
                              <a:cubicBezTo>
                                <a:pt x="525" y="2941"/>
                                <a:pt x="709" y="2705"/>
                                <a:pt x="966" y="2621"/>
                              </a:cubicBezTo>
                              <a:cubicBezTo>
                                <a:pt x="1035" y="2599"/>
                                <a:pt x="1108" y="2588"/>
                                <a:pt x="1182" y="2588"/>
                              </a:cubicBezTo>
                              <a:cubicBezTo>
                                <a:pt x="1471" y="2588"/>
                                <a:pt x="1796" y="2749"/>
                                <a:pt x="2121" y="3056"/>
                              </a:cubicBezTo>
                              <a:cubicBezTo>
                                <a:pt x="2285" y="3212"/>
                                <a:pt x="2411" y="3258"/>
                                <a:pt x="2502" y="3258"/>
                              </a:cubicBezTo>
                              <a:cubicBezTo>
                                <a:pt x="2537" y="3258"/>
                                <a:pt x="2568" y="3251"/>
                                <a:pt x="2593" y="3241"/>
                              </a:cubicBezTo>
                              <a:cubicBezTo>
                                <a:pt x="2684" y="3204"/>
                                <a:pt x="2731" y="3120"/>
                                <a:pt x="2734" y="3052"/>
                              </a:cubicBezTo>
                              <a:cubicBezTo>
                                <a:pt x="2751" y="2805"/>
                                <a:pt x="2417" y="2699"/>
                                <a:pt x="2148" y="2613"/>
                              </a:cubicBezTo>
                              <a:cubicBezTo>
                                <a:pt x="2061" y="2584"/>
                                <a:pt x="1978" y="2559"/>
                                <a:pt x="1931" y="2535"/>
                              </a:cubicBezTo>
                              <a:cubicBezTo>
                                <a:pt x="1746" y="2436"/>
                                <a:pt x="1616" y="2251"/>
                                <a:pt x="1572" y="2027"/>
                              </a:cubicBezTo>
                              <a:cubicBezTo>
                                <a:pt x="1510" y="1715"/>
                                <a:pt x="1624" y="1362"/>
                                <a:pt x="1878" y="1059"/>
                              </a:cubicBezTo>
                              <a:lnTo>
                                <a:pt x="1956" y="971"/>
                              </a:lnTo>
                              <a:cubicBezTo>
                                <a:pt x="2121" y="780"/>
                                <a:pt x="2312" y="566"/>
                                <a:pt x="2268" y="299"/>
                              </a:cubicBezTo>
                              <a:cubicBezTo>
                                <a:pt x="2253" y="209"/>
                                <a:pt x="2259" y="167"/>
                                <a:pt x="2262" y="151"/>
                              </a:cubicBezTo>
                              <a:close/>
                              <a:moveTo>
                                <a:pt x="2256" y="0"/>
                              </a:moveTo>
                              <a:cubicBezTo>
                                <a:pt x="2231" y="0"/>
                                <a:pt x="2208" y="6"/>
                                <a:pt x="2186" y="18"/>
                              </a:cubicBezTo>
                              <a:cubicBezTo>
                                <a:pt x="2090" y="71"/>
                                <a:pt x="2099" y="213"/>
                                <a:pt x="2118" y="330"/>
                              </a:cubicBezTo>
                              <a:cubicBezTo>
                                <a:pt x="2149" y="525"/>
                                <a:pt x="1994" y="702"/>
                                <a:pt x="1842" y="875"/>
                              </a:cubicBezTo>
                              <a:cubicBezTo>
                                <a:pt x="1816" y="906"/>
                                <a:pt x="1789" y="937"/>
                                <a:pt x="1764" y="966"/>
                              </a:cubicBezTo>
                              <a:cubicBezTo>
                                <a:pt x="1477" y="1306"/>
                                <a:pt x="1353" y="1706"/>
                                <a:pt x="1424" y="2065"/>
                              </a:cubicBezTo>
                              <a:cubicBezTo>
                                <a:pt x="1463" y="2268"/>
                                <a:pt x="1565" y="2445"/>
                                <a:pt x="1706" y="2570"/>
                              </a:cubicBezTo>
                              <a:cubicBezTo>
                                <a:pt x="1529" y="2484"/>
                                <a:pt x="1355" y="2440"/>
                                <a:pt x="1190" y="2440"/>
                              </a:cubicBezTo>
                              <a:cubicBezTo>
                                <a:pt x="1098" y="2440"/>
                                <a:pt x="1010" y="2453"/>
                                <a:pt x="925" y="2480"/>
                              </a:cubicBezTo>
                              <a:cubicBezTo>
                                <a:pt x="612" y="2582"/>
                                <a:pt x="390" y="2861"/>
                                <a:pt x="314" y="3247"/>
                              </a:cubicBezTo>
                              <a:cubicBezTo>
                                <a:pt x="312" y="3260"/>
                                <a:pt x="309" y="3272"/>
                                <a:pt x="309" y="3279"/>
                              </a:cubicBezTo>
                              <a:cubicBezTo>
                                <a:pt x="303" y="3313"/>
                                <a:pt x="297" y="3344"/>
                                <a:pt x="294" y="3378"/>
                              </a:cubicBezTo>
                              <a:cubicBezTo>
                                <a:pt x="277" y="3507"/>
                                <a:pt x="260" y="3629"/>
                                <a:pt x="170" y="3706"/>
                              </a:cubicBezTo>
                              <a:cubicBezTo>
                                <a:pt x="114" y="3753"/>
                                <a:pt x="0" y="3848"/>
                                <a:pt x="68" y="3959"/>
                              </a:cubicBezTo>
                              <a:cubicBezTo>
                                <a:pt x="105" y="4019"/>
                                <a:pt x="164" y="4025"/>
                                <a:pt x="203" y="4031"/>
                              </a:cubicBezTo>
                              <a:cubicBezTo>
                                <a:pt x="254" y="4037"/>
                                <a:pt x="314" y="4044"/>
                                <a:pt x="356" y="4291"/>
                              </a:cubicBezTo>
                              <a:cubicBezTo>
                                <a:pt x="392" y="4502"/>
                                <a:pt x="467" y="4696"/>
                                <a:pt x="582" y="4872"/>
                              </a:cubicBezTo>
                              <a:cubicBezTo>
                                <a:pt x="785" y="5183"/>
                                <a:pt x="1102" y="5409"/>
                                <a:pt x="1411" y="5461"/>
                              </a:cubicBezTo>
                              <a:cubicBezTo>
                                <a:pt x="1458" y="5469"/>
                                <a:pt x="1504" y="5473"/>
                                <a:pt x="1549" y="5473"/>
                              </a:cubicBezTo>
                              <a:cubicBezTo>
                                <a:pt x="1632" y="5473"/>
                                <a:pt x="1709" y="5459"/>
                                <a:pt x="1782" y="5430"/>
                              </a:cubicBezTo>
                              <a:cubicBezTo>
                                <a:pt x="1808" y="5418"/>
                                <a:pt x="1838" y="5403"/>
                                <a:pt x="1864" y="5386"/>
                              </a:cubicBezTo>
                              <a:lnTo>
                                <a:pt x="1864" y="5386"/>
                              </a:lnTo>
                              <a:cubicBezTo>
                                <a:pt x="1730" y="5616"/>
                                <a:pt x="1687" y="5829"/>
                                <a:pt x="1737" y="6016"/>
                              </a:cubicBezTo>
                              <a:cubicBezTo>
                                <a:pt x="1835" y="6382"/>
                                <a:pt x="2244" y="6582"/>
                                <a:pt x="2572" y="6741"/>
                              </a:cubicBezTo>
                              <a:cubicBezTo>
                                <a:pt x="2709" y="6808"/>
                                <a:pt x="2838" y="6871"/>
                                <a:pt x="2901" y="6929"/>
                              </a:cubicBezTo>
                              <a:cubicBezTo>
                                <a:pt x="2963" y="6985"/>
                                <a:pt x="3013" y="7007"/>
                                <a:pt x="3061" y="7007"/>
                              </a:cubicBezTo>
                              <a:cubicBezTo>
                                <a:pt x="3115" y="7007"/>
                                <a:pt x="3167" y="6978"/>
                                <a:pt x="3234" y="6939"/>
                              </a:cubicBezTo>
                              <a:lnTo>
                                <a:pt x="3265" y="6919"/>
                              </a:lnTo>
                              <a:cubicBezTo>
                                <a:pt x="3343" y="6867"/>
                                <a:pt x="3440" y="6854"/>
                                <a:pt x="3545" y="6854"/>
                              </a:cubicBezTo>
                              <a:cubicBezTo>
                                <a:pt x="3601" y="6854"/>
                                <a:pt x="3661" y="6857"/>
                                <a:pt x="3721" y="6861"/>
                              </a:cubicBezTo>
                              <a:cubicBezTo>
                                <a:pt x="3783" y="6865"/>
                                <a:pt x="3846" y="6869"/>
                                <a:pt x="3908" y="6869"/>
                              </a:cubicBezTo>
                              <a:cubicBezTo>
                                <a:pt x="4044" y="6869"/>
                                <a:pt x="4176" y="6849"/>
                                <a:pt x="4291" y="6761"/>
                              </a:cubicBezTo>
                              <a:cubicBezTo>
                                <a:pt x="4490" y="6605"/>
                                <a:pt x="4521" y="6418"/>
                                <a:pt x="4479" y="6224"/>
                              </a:cubicBezTo>
                              <a:lnTo>
                                <a:pt x="4479" y="6224"/>
                              </a:lnTo>
                              <a:cubicBezTo>
                                <a:pt x="4548" y="6320"/>
                                <a:pt x="4632" y="6403"/>
                                <a:pt x="4733" y="6470"/>
                              </a:cubicBezTo>
                              <a:cubicBezTo>
                                <a:pt x="4901" y="6584"/>
                                <a:pt x="5098" y="6643"/>
                                <a:pt x="5292" y="6643"/>
                              </a:cubicBezTo>
                              <a:cubicBezTo>
                                <a:pt x="5387" y="6643"/>
                                <a:pt x="5481" y="6629"/>
                                <a:pt x="5572" y="6600"/>
                              </a:cubicBezTo>
                              <a:cubicBezTo>
                                <a:pt x="5631" y="6580"/>
                                <a:pt x="5688" y="6557"/>
                                <a:pt x="5740" y="6527"/>
                              </a:cubicBezTo>
                              <a:cubicBezTo>
                                <a:pt x="5801" y="6495"/>
                                <a:pt x="5860" y="6452"/>
                                <a:pt x="5916" y="6400"/>
                              </a:cubicBezTo>
                              <a:cubicBezTo>
                                <a:pt x="5945" y="6374"/>
                                <a:pt x="5973" y="6347"/>
                                <a:pt x="6000" y="6317"/>
                              </a:cubicBezTo>
                              <a:cubicBezTo>
                                <a:pt x="6080" y="6236"/>
                                <a:pt x="6154" y="6159"/>
                                <a:pt x="6247" y="6148"/>
                              </a:cubicBezTo>
                              <a:cubicBezTo>
                                <a:pt x="6262" y="6145"/>
                                <a:pt x="6279" y="6144"/>
                                <a:pt x="6297" y="6144"/>
                              </a:cubicBezTo>
                              <a:cubicBezTo>
                                <a:pt x="6323" y="6144"/>
                                <a:pt x="6353" y="6146"/>
                                <a:pt x="6384" y="6149"/>
                              </a:cubicBezTo>
                              <a:cubicBezTo>
                                <a:pt x="6417" y="6152"/>
                                <a:pt x="6452" y="6154"/>
                                <a:pt x="6487" y="6154"/>
                              </a:cubicBezTo>
                              <a:cubicBezTo>
                                <a:pt x="6579" y="6154"/>
                                <a:pt x="6670" y="6135"/>
                                <a:pt x="6724" y="6040"/>
                              </a:cubicBezTo>
                              <a:cubicBezTo>
                                <a:pt x="6786" y="5931"/>
                                <a:pt x="6730" y="5823"/>
                                <a:pt x="6687" y="5734"/>
                              </a:cubicBezTo>
                              <a:cubicBezTo>
                                <a:pt x="6672" y="5705"/>
                                <a:pt x="6657" y="5675"/>
                                <a:pt x="6648" y="5645"/>
                              </a:cubicBezTo>
                              <a:cubicBezTo>
                                <a:pt x="6604" y="5513"/>
                                <a:pt x="6675" y="5369"/>
                                <a:pt x="6750" y="5220"/>
                              </a:cubicBezTo>
                              <a:cubicBezTo>
                                <a:pt x="6780" y="5161"/>
                                <a:pt x="6809" y="5103"/>
                                <a:pt x="6831" y="5044"/>
                              </a:cubicBezTo>
                              <a:cubicBezTo>
                                <a:pt x="6911" y="4840"/>
                                <a:pt x="6922" y="4623"/>
                                <a:pt x="6861" y="4417"/>
                              </a:cubicBezTo>
                              <a:cubicBezTo>
                                <a:pt x="6766" y="4098"/>
                                <a:pt x="6512" y="3839"/>
                                <a:pt x="6199" y="3718"/>
                              </a:cubicBezTo>
                              <a:cubicBezTo>
                                <a:pt x="6322" y="3683"/>
                                <a:pt x="6440" y="3622"/>
                                <a:pt x="6543" y="3516"/>
                              </a:cubicBezTo>
                              <a:cubicBezTo>
                                <a:pt x="6586" y="3476"/>
                                <a:pt x="6620" y="3430"/>
                                <a:pt x="6653" y="3378"/>
                              </a:cubicBezTo>
                              <a:cubicBezTo>
                                <a:pt x="6837" y="3076"/>
                                <a:pt x="6771" y="2700"/>
                                <a:pt x="6706" y="2340"/>
                              </a:cubicBezTo>
                              <a:cubicBezTo>
                                <a:pt x="6665" y="2113"/>
                                <a:pt x="6626" y="1898"/>
                                <a:pt x="6650" y="1712"/>
                              </a:cubicBezTo>
                              <a:cubicBezTo>
                                <a:pt x="6675" y="1519"/>
                                <a:pt x="6687" y="1362"/>
                                <a:pt x="6594" y="1275"/>
                              </a:cubicBezTo>
                              <a:cubicBezTo>
                                <a:pt x="6546" y="1231"/>
                                <a:pt x="6485" y="1218"/>
                                <a:pt x="6424" y="1218"/>
                              </a:cubicBezTo>
                              <a:cubicBezTo>
                                <a:pt x="6381" y="1218"/>
                                <a:pt x="6338" y="1225"/>
                                <a:pt x="6301" y="1232"/>
                              </a:cubicBezTo>
                              <a:cubicBezTo>
                                <a:pt x="6283" y="1236"/>
                                <a:pt x="6265" y="1238"/>
                                <a:pt x="6248" y="1238"/>
                              </a:cubicBezTo>
                              <a:cubicBezTo>
                                <a:pt x="6130" y="1238"/>
                                <a:pt x="6014" y="1159"/>
                                <a:pt x="5894" y="1076"/>
                              </a:cubicBezTo>
                              <a:cubicBezTo>
                                <a:pt x="5818" y="1024"/>
                                <a:pt x="5740" y="971"/>
                                <a:pt x="5656" y="931"/>
                              </a:cubicBezTo>
                              <a:cubicBezTo>
                                <a:pt x="5554" y="886"/>
                                <a:pt x="5448" y="863"/>
                                <a:pt x="5339" y="863"/>
                              </a:cubicBezTo>
                              <a:cubicBezTo>
                                <a:pt x="5196" y="863"/>
                                <a:pt x="5048" y="902"/>
                                <a:pt x="4900" y="980"/>
                              </a:cubicBezTo>
                              <a:cubicBezTo>
                                <a:pt x="4730" y="1068"/>
                                <a:pt x="4572" y="1204"/>
                                <a:pt x="4440" y="1367"/>
                              </a:cubicBezTo>
                              <a:cubicBezTo>
                                <a:pt x="4490" y="1130"/>
                                <a:pt x="4454" y="901"/>
                                <a:pt x="4331" y="708"/>
                              </a:cubicBezTo>
                              <a:cubicBezTo>
                                <a:pt x="4144" y="408"/>
                                <a:pt x="3785" y="240"/>
                                <a:pt x="3340" y="240"/>
                              </a:cubicBezTo>
                              <a:cubicBezTo>
                                <a:pt x="3301" y="240"/>
                                <a:pt x="3261" y="242"/>
                                <a:pt x="3220" y="244"/>
                              </a:cubicBezTo>
                              <a:cubicBezTo>
                                <a:pt x="3185" y="247"/>
                                <a:pt x="3149" y="249"/>
                                <a:pt x="3115" y="252"/>
                              </a:cubicBezTo>
                              <a:cubicBezTo>
                                <a:pt x="3041" y="258"/>
                                <a:pt x="2966" y="264"/>
                                <a:pt x="2894" y="264"/>
                              </a:cubicBezTo>
                              <a:cubicBezTo>
                                <a:pt x="2766" y="264"/>
                                <a:pt x="2648" y="244"/>
                                <a:pt x="2561" y="169"/>
                              </a:cubicBezTo>
                              <a:cubicBezTo>
                                <a:pt x="2456" y="79"/>
                                <a:pt x="2348" y="0"/>
                                <a:pt x="2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18"/>
                        <p:cNvSpPr/>
                        <p:nvPr/>
                      </p:nvSpPr>
                      <p:spPr>
                        <a:xfrm>
                          <a:off x="1456175" y="1953275"/>
                          <a:ext cx="22675" cy="53300"/>
                        </a:xfrm>
                        <a:custGeom>
                          <a:avLst/>
                          <a:gdLst/>
                          <a:ahLst/>
                          <a:cxnLst/>
                          <a:rect l="l" t="t" r="r" b="b"/>
                          <a:pathLst>
                            <a:path w="907" h="2132" extrusionOk="0">
                              <a:moveTo>
                                <a:pt x="76" y="0"/>
                              </a:moveTo>
                              <a:cubicBezTo>
                                <a:pt x="33" y="3"/>
                                <a:pt x="1" y="40"/>
                                <a:pt x="2" y="81"/>
                              </a:cubicBezTo>
                              <a:cubicBezTo>
                                <a:pt x="33" y="813"/>
                                <a:pt x="300" y="1529"/>
                                <a:pt x="757" y="2102"/>
                              </a:cubicBezTo>
                              <a:cubicBezTo>
                                <a:pt x="772" y="2123"/>
                                <a:pt x="795" y="2131"/>
                                <a:pt x="817" y="2131"/>
                              </a:cubicBezTo>
                              <a:cubicBezTo>
                                <a:pt x="837" y="2131"/>
                                <a:pt x="853" y="2126"/>
                                <a:pt x="866" y="2112"/>
                              </a:cubicBezTo>
                              <a:cubicBezTo>
                                <a:pt x="902" y="2087"/>
                                <a:pt x="906" y="2037"/>
                                <a:pt x="879" y="2004"/>
                              </a:cubicBezTo>
                              <a:cubicBezTo>
                                <a:pt x="444" y="1458"/>
                                <a:pt x="187" y="773"/>
                                <a:pt x="157" y="74"/>
                              </a:cubicBezTo>
                              <a:cubicBezTo>
                                <a:pt x="156" y="31"/>
                                <a:pt x="120" y="0"/>
                                <a:pt x="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18"/>
                        <p:cNvSpPr/>
                        <p:nvPr/>
                      </p:nvSpPr>
                      <p:spPr>
                        <a:xfrm>
                          <a:off x="1531550" y="1925250"/>
                          <a:ext cx="56925" cy="10575"/>
                        </a:xfrm>
                        <a:custGeom>
                          <a:avLst/>
                          <a:gdLst/>
                          <a:ahLst/>
                          <a:cxnLst/>
                          <a:rect l="l" t="t" r="r" b="b"/>
                          <a:pathLst>
                            <a:path w="2277" h="423" extrusionOk="0">
                              <a:moveTo>
                                <a:pt x="2188" y="0"/>
                              </a:moveTo>
                              <a:cubicBezTo>
                                <a:pt x="2178" y="0"/>
                                <a:pt x="2168" y="2"/>
                                <a:pt x="2158" y="6"/>
                              </a:cubicBezTo>
                              <a:cubicBezTo>
                                <a:pt x="1749" y="179"/>
                                <a:pt x="1306" y="266"/>
                                <a:pt x="863" y="266"/>
                              </a:cubicBezTo>
                              <a:cubicBezTo>
                                <a:pt x="608" y="266"/>
                                <a:pt x="353" y="237"/>
                                <a:pt x="105" y="179"/>
                              </a:cubicBezTo>
                              <a:cubicBezTo>
                                <a:pt x="98" y="177"/>
                                <a:pt x="91" y="176"/>
                                <a:pt x="84" y="176"/>
                              </a:cubicBezTo>
                              <a:cubicBezTo>
                                <a:pt x="49" y="176"/>
                                <a:pt x="19" y="199"/>
                                <a:pt x="11" y="235"/>
                              </a:cubicBezTo>
                              <a:cubicBezTo>
                                <a:pt x="0" y="278"/>
                                <a:pt x="25" y="321"/>
                                <a:pt x="68" y="330"/>
                              </a:cubicBezTo>
                              <a:cubicBezTo>
                                <a:pt x="328" y="393"/>
                                <a:pt x="597" y="423"/>
                                <a:pt x="864" y="423"/>
                              </a:cubicBezTo>
                              <a:cubicBezTo>
                                <a:pt x="1328" y="423"/>
                                <a:pt x="1790" y="330"/>
                                <a:pt x="2217" y="151"/>
                              </a:cubicBezTo>
                              <a:cubicBezTo>
                                <a:pt x="2258" y="135"/>
                                <a:pt x="2276" y="87"/>
                                <a:pt x="2260" y="49"/>
                              </a:cubicBezTo>
                              <a:cubicBezTo>
                                <a:pt x="2248" y="18"/>
                                <a:pt x="2219" y="0"/>
                                <a:pt x="2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18"/>
                        <p:cNvSpPr/>
                        <p:nvPr/>
                      </p:nvSpPr>
                      <p:spPr>
                        <a:xfrm>
                          <a:off x="1557275" y="1936100"/>
                          <a:ext cx="28350" cy="16600"/>
                        </a:xfrm>
                        <a:custGeom>
                          <a:avLst/>
                          <a:gdLst/>
                          <a:ahLst/>
                          <a:cxnLst/>
                          <a:rect l="l" t="t" r="r" b="b"/>
                          <a:pathLst>
                            <a:path w="1134" h="664" extrusionOk="0">
                              <a:moveTo>
                                <a:pt x="1043" y="1"/>
                              </a:moveTo>
                              <a:cubicBezTo>
                                <a:pt x="1021" y="1"/>
                                <a:pt x="1000" y="10"/>
                                <a:pt x="986" y="28"/>
                              </a:cubicBezTo>
                              <a:cubicBezTo>
                                <a:pt x="757" y="294"/>
                                <a:pt x="425" y="470"/>
                                <a:pt x="74" y="507"/>
                              </a:cubicBezTo>
                              <a:cubicBezTo>
                                <a:pt x="30" y="510"/>
                                <a:pt x="1" y="548"/>
                                <a:pt x="5" y="591"/>
                              </a:cubicBezTo>
                              <a:cubicBezTo>
                                <a:pt x="8" y="633"/>
                                <a:pt x="43" y="662"/>
                                <a:pt x="82" y="662"/>
                              </a:cubicBezTo>
                              <a:cubicBezTo>
                                <a:pt x="84" y="662"/>
                                <a:pt x="86" y="662"/>
                                <a:pt x="87" y="662"/>
                              </a:cubicBezTo>
                              <a:cubicBezTo>
                                <a:pt x="88" y="662"/>
                                <a:pt x="90" y="662"/>
                                <a:pt x="92" y="664"/>
                              </a:cubicBezTo>
                              <a:cubicBezTo>
                                <a:pt x="481" y="622"/>
                                <a:pt x="850" y="429"/>
                                <a:pt x="1105" y="132"/>
                              </a:cubicBezTo>
                              <a:cubicBezTo>
                                <a:pt x="1133" y="98"/>
                                <a:pt x="1129" y="49"/>
                                <a:pt x="1097" y="21"/>
                              </a:cubicBezTo>
                              <a:cubicBezTo>
                                <a:pt x="1081" y="8"/>
                                <a:pt x="1062" y="1"/>
                                <a:pt x="10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18"/>
                        <p:cNvSpPr/>
                        <p:nvPr/>
                      </p:nvSpPr>
                      <p:spPr>
                        <a:xfrm>
                          <a:off x="1553575" y="1908375"/>
                          <a:ext cx="32850" cy="11550"/>
                        </a:xfrm>
                        <a:custGeom>
                          <a:avLst/>
                          <a:gdLst/>
                          <a:ahLst/>
                          <a:cxnLst/>
                          <a:rect l="l" t="t" r="r" b="b"/>
                          <a:pathLst>
                            <a:path w="1314" h="462" extrusionOk="0">
                              <a:moveTo>
                                <a:pt x="89" y="1"/>
                              </a:moveTo>
                              <a:cubicBezTo>
                                <a:pt x="72" y="1"/>
                                <a:pt x="56" y="6"/>
                                <a:pt x="42" y="16"/>
                              </a:cubicBezTo>
                              <a:cubicBezTo>
                                <a:pt x="7" y="43"/>
                                <a:pt x="1" y="92"/>
                                <a:pt x="28" y="126"/>
                              </a:cubicBezTo>
                              <a:cubicBezTo>
                                <a:pt x="218" y="371"/>
                                <a:pt x="633" y="461"/>
                                <a:pt x="979" y="461"/>
                              </a:cubicBezTo>
                              <a:cubicBezTo>
                                <a:pt x="1075" y="461"/>
                                <a:pt x="1165" y="455"/>
                                <a:pt x="1242" y="443"/>
                              </a:cubicBezTo>
                              <a:cubicBezTo>
                                <a:pt x="1284" y="437"/>
                                <a:pt x="1314" y="398"/>
                                <a:pt x="1307" y="355"/>
                              </a:cubicBezTo>
                              <a:cubicBezTo>
                                <a:pt x="1301" y="316"/>
                                <a:pt x="1269" y="289"/>
                                <a:pt x="1231" y="289"/>
                              </a:cubicBezTo>
                              <a:cubicBezTo>
                                <a:pt x="1227" y="289"/>
                                <a:pt x="1222" y="289"/>
                                <a:pt x="1218" y="290"/>
                              </a:cubicBezTo>
                              <a:cubicBezTo>
                                <a:pt x="1143" y="302"/>
                                <a:pt x="1062" y="307"/>
                                <a:pt x="980" y="307"/>
                              </a:cubicBezTo>
                              <a:cubicBezTo>
                                <a:pt x="651" y="307"/>
                                <a:pt x="291" y="214"/>
                                <a:pt x="152" y="31"/>
                              </a:cubicBezTo>
                              <a:cubicBezTo>
                                <a:pt x="136" y="11"/>
                                <a:pt x="112"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18"/>
                        <p:cNvSpPr/>
                        <p:nvPr/>
                      </p:nvSpPr>
                      <p:spPr>
                        <a:xfrm>
                          <a:off x="1598625" y="1955425"/>
                          <a:ext cx="17100" cy="47675"/>
                        </a:xfrm>
                        <a:custGeom>
                          <a:avLst/>
                          <a:gdLst/>
                          <a:ahLst/>
                          <a:cxnLst/>
                          <a:rect l="l" t="t" r="r" b="b"/>
                          <a:pathLst>
                            <a:path w="684" h="1907" extrusionOk="0">
                              <a:moveTo>
                                <a:pt x="485" y="0"/>
                              </a:moveTo>
                              <a:cubicBezTo>
                                <a:pt x="481" y="0"/>
                                <a:pt x="476" y="1"/>
                                <a:pt x="472" y="1"/>
                              </a:cubicBezTo>
                              <a:cubicBezTo>
                                <a:pt x="429" y="9"/>
                                <a:pt x="400" y="49"/>
                                <a:pt x="407" y="91"/>
                              </a:cubicBezTo>
                              <a:cubicBezTo>
                                <a:pt x="524" y="775"/>
                                <a:pt x="304" y="1595"/>
                                <a:pt x="48" y="1763"/>
                              </a:cubicBezTo>
                              <a:cubicBezTo>
                                <a:pt x="13" y="1787"/>
                                <a:pt x="1" y="1834"/>
                                <a:pt x="26" y="1871"/>
                              </a:cubicBezTo>
                              <a:cubicBezTo>
                                <a:pt x="41" y="1893"/>
                                <a:pt x="64" y="1907"/>
                                <a:pt x="89" y="1907"/>
                              </a:cubicBezTo>
                              <a:cubicBezTo>
                                <a:pt x="104" y="1907"/>
                                <a:pt x="119" y="1902"/>
                                <a:pt x="134" y="1893"/>
                              </a:cubicBezTo>
                              <a:cubicBezTo>
                                <a:pt x="471" y="1673"/>
                                <a:pt x="683" y="768"/>
                                <a:pt x="562" y="66"/>
                              </a:cubicBezTo>
                              <a:cubicBezTo>
                                <a:pt x="555" y="28"/>
                                <a:pt x="523" y="0"/>
                                <a:pt x="4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18"/>
                        <p:cNvSpPr/>
                        <p:nvPr/>
                      </p:nvSpPr>
                      <p:spPr>
                        <a:xfrm>
                          <a:off x="1586925" y="1955600"/>
                          <a:ext cx="17350" cy="29150"/>
                        </a:xfrm>
                        <a:custGeom>
                          <a:avLst/>
                          <a:gdLst/>
                          <a:ahLst/>
                          <a:cxnLst/>
                          <a:rect l="l" t="t" r="r" b="b"/>
                          <a:pathLst>
                            <a:path w="694" h="1166" extrusionOk="0">
                              <a:moveTo>
                                <a:pt x="607" y="0"/>
                              </a:moveTo>
                              <a:cubicBezTo>
                                <a:pt x="585" y="0"/>
                                <a:pt x="564" y="9"/>
                                <a:pt x="549" y="25"/>
                              </a:cubicBezTo>
                              <a:cubicBezTo>
                                <a:pt x="281" y="321"/>
                                <a:pt x="95" y="681"/>
                                <a:pt x="9" y="1071"/>
                              </a:cubicBezTo>
                              <a:cubicBezTo>
                                <a:pt x="1" y="1114"/>
                                <a:pt x="26" y="1154"/>
                                <a:pt x="69" y="1163"/>
                              </a:cubicBezTo>
                              <a:cubicBezTo>
                                <a:pt x="74" y="1166"/>
                                <a:pt x="80" y="1166"/>
                                <a:pt x="85" y="1166"/>
                              </a:cubicBezTo>
                              <a:cubicBezTo>
                                <a:pt x="120" y="1166"/>
                                <a:pt x="154" y="1139"/>
                                <a:pt x="163" y="1104"/>
                              </a:cubicBezTo>
                              <a:cubicBezTo>
                                <a:pt x="243" y="742"/>
                                <a:pt x="416" y="405"/>
                                <a:pt x="665" y="132"/>
                              </a:cubicBezTo>
                              <a:cubicBezTo>
                                <a:pt x="693" y="98"/>
                                <a:pt x="690" y="49"/>
                                <a:pt x="659" y="21"/>
                              </a:cubicBezTo>
                              <a:cubicBezTo>
                                <a:pt x="644" y="7"/>
                                <a:pt x="625" y="0"/>
                                <a:pt x="6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18"/>
                        <p:cNvSpPr/>
                        <p:nvPr/>
                      </p:nvSpPr>
                      <p:spPr>
                        <a:xfrm>
                          <a:off x="1619225" y="1958775"/>
                          <a:ext cx="13325" cy="29050"/>
                        </a:xfrm>
                        <a:custGeom>
                          <a:avLst/>
                          <a:gdLst/>
                          <a:ahLst/>
                          <a:cxnLst/>
                          <a:rect l="l" t="t" r="r" b="b"/>
                          <a:pathLst>
                            <a:path w="533" h="1162" extrusionOk="0">
                              <a:moveTo>
                                <a:pt x="91" y="0"/>
                              </a:moveTo>
                              <a:cubicBezTo>
                                <a:pt x="77" y="0"/>
                                <a:pt x="62" y="4"/>
                                <a:pt x="48" y="12"/>
                              </a:cubicBezTo>
                              <a:cubicBezTo>
                                <a:pt x="11" y="34"/>
                                <a:pt x="1" y="82"/>
                                <a:pt x="25" y="118"/>
                              </a:cubicBezTo>
                              <a:cubicBezTo>
                                <a:pt x="237" y="455"/>
                                <a:pt x="357" y="745"/>
                                <a:pt x="248" y="1058"/>
                              </a:cubicBezTo>
                              <a:cubicBezTo>
                                <a:pt x="233" y="1099"/>
                                <a:pt x="255" y="1143"/>
                                <a:pt x="296" y="1158"/>
                              </a:cubicBezTo>
                              <a:cubicBezTo>
                                <a:pt x="305" y="1160"/>
                                <a:pt x="313" y="1161"/>
                                <a:pt x="321" y="1161"/>
                              </a:cubicBezTo>
                              <a:cubicBezTo>
                                <a:pt x="354" y="1161"/>
                                <a:pt x="384" y="1141"/>
                                <a:pt x="395" y="1109"/>
                              </a:cubicBezTo>
                              <a:cubicBezTo>
                                <a:pt x="533" y="714"/>
                                <a:pt x="361" y="361"/>
                                <a:pt x="156" y="36"/>
                              </a:cubicBezTo>
                              <a:cubicBezTo>
                                <a:pt x="142" y="12"/>
                                <a:pt x="117"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18"/>
                        <p:cNvSpPr/>
                        <p:nvPr/>
                      </p:nvSpPr>
                      <p:spPr>
                        <a:xfrm>
                          <a:off x="1639225" y="1937725"/>
                          <a:ext cx="44000" cy="23100"/>
                        </a:xfrm>
                        <a:custGeom>
                          <a:avLst/>
                          <a:gdLst/>
                          <a:ahLst/>
                          <a:cxnLst/>
                          <a:rect l="l" t="t" r="r" b="b"/>
                          <a:pathLst>
                            <a:path w="1760" h="924" extrusionOk="0">
                              <a:moveTo>
                                <a:pt x="87" y="0"/>
                              </a:moveTo>
                              <a:cubicBezTo>
                                <a:pt x="47" y="0"/>
                                <a:pt x="12" y="29"/>
                                <a:pt x="6" y="68"/>
                              </a:cubicBezTo>
                              <a:cubicBezTo>
                                <a:pt x="0" y="111"/>
                                <a:pt x="31" y="150"/>
                                <a:pt x="74" y="155"/>
                              </a:cubicBezTo>
                              <a:cubicBezTo>
                                <a:pt x="656" y="223"/>
                                <a:pt x="1204" y="488"/>
                                <a:pt x="1617" y="901"/>
                              </a:cubicBezTo>
                              <a:cubicBezTo>
                                <a:pt x="1632" y="916"/>
                                <a:pt x="1653" y="924"/>
                                <a:pt x="1673" y="924"/>
                              </a:cubicBezTo>
                              <a:cubicBezTo>
                                <a:pt x="1691" y="924"/>
                                <a:pt x="1712" y="916"/>
                                <a:pt x="1728" y="901"/>
                              </a:cubicBezTo>
                              <a:cubicBezTo>
                                <a:pt x="1759" y="870"/>
                                <a:pt x="1759" y="820"/>
                                <a:pt x="1728" y="791"/>
                              </a:cubicBezTo>
                              <a:cubicBezTo>
                                <a:pt x="1289" y="353"/>
                                <a:pt x="709" y="73"/>
                                <a:pt x="93" y="0"/>
                              </a:cubicBezTo>
                              <a:cubicBezTo>
                                <a:pt x="91" y="0"/>
                                <a:pt x="89" y="0"/>
                                <a:pt x="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18"/>
                        <p:cNvSpPr/>
                        <p:nvPr/>
                      </p:nvSpPr>
                      <p:spPr>
                        <a:xfrm>
                          <a:off x="1639250" y="1946800"/>
                          <a:ext cx="26025" cy="18050"/>
                        </a:xfrm>
                        <a:custGeom>
                          <a:avLst/>
                          <a:gdLst/>
                          <a:ahLst/>
                          <a:cxnLst/>
                          <a:rect l="l" t="t" r="r" b="b"/>
                          <a:pathLst>
                            <a:path w="1041" h="722" extrusionOk="0">
                              <a:moveTo>
                                <a:pt x="90" y="1"/>
                              </a:moveTo>
                              <a:cubicBezTo>
                                <a:pt x="72" y="1"/>
                                <a:pt x="53" y="7"/>
                                <a:pt x="37" y="20"/>
                              </a:cubicBezTo>
                              <a:cubicBezTo>
                                <a:pt x="5" y="49"/>
                                <a:pt x="1" y="97"/>
                                <a:pt x="29" y="131"/>
                              </a:cubicBezTo>
                              <a:cubicBezTo>
                                <a:pt x="315" y="470"/>
                                <a:pt x="457" y="599"/>
                                <a:pt x="935" y="720"/>
                              </a:cubicBezTo>
                              <a:cubicBezTo>
                                <a:pt x="941" y="722"/>
                                <a:pt x="949" y="722"/>
                                <a:pt x="953" y="722"/>
                              </a:cubicBezTo>
                              <a:cubicBezTo>
                                <a:pt x="989" y="722"/>
                                <a:pt x="1020" y="696"/>
                                <a:pt x="1031" y="662"/>
                              </a:cubicBezTo>
                              <a:cubicBezTo>
                                <a:pt x="1040" y="621"/>
                                <a:pt x="1017" y="578"/>
                                <a:pt x="974" y="568"/>
                              </a:cubicBezTo>
                              <a:cubicBezTo>
                                <a:pt x="550" y="462"/>
                                <a:pt x="432" y="364"/>
                                <a:pt x="148" y="29"/>
                              </a:cubicBezTo>
                              <a:cubicBezTo>
                                <a:pt x="134" y="10"/>
                                <a:pt x="112" y="1"/>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18"/>
                        <p:cNvSpPr/>
                        <p:nvPr/>
                      </p:nvSpPr>
                      <p:spPr>
                        <a:xfrm>
                          <a:off x="1650300" y="1933075"/>
                          <a:ext cx="22325" cy="9225"/>
                        </a:xfrm>
                        <a:custGeom>
                          <a:avLst/>
                          <a:gdLst/>
                          <a:ahLst/>
                          <a:cxnLst/>
                          <a:rect l="l" t="t" r="r" b="b"/>
                          <a:pathLst>
                            <a:path w="893" h="369" extrusionOk="0">
                              <a:moveTo>
                                <a:pt x="168" y="1"/>
                              </a:moveTo>
                              <a:cubicBezTo>
                                <a:pt x="136" y="1"/>
                                <a:pt x="105" y="2"/>
                                <a:pt x="74" y="5"/>
                              </a:cubicBezTo>
                              <a:cubicBezTo>
                                <a:pt x="31" y="9"/>
                                <a:pt x="0" y="48"/>
                                <a:pt x="5" y="90"/>
                              </a:cubicBezTo>
                              <a:cubicBezTo>
                                <a:pt x="7" y="131"/>
                                <a:pt x="42" y="160"/>
                                <a:pt x="83" y="160"/>
                              </a:cubicBezTo>
                              <a:cubicBezTo>
                                <a:pt x="85" y="160"/>
                                <a:pt x="87" y="160"/>
                                <a:pt x="89" y="160"/>
                              </a:cubicBezTo>
                              <a:cubicBezTo>
                                <a:pt x="115" y="158"/>
                                <a:pt x="141" y="157"/>
                                <a:pt x="167" y="157"/>
                              </a:cubicBezTo>
                              <a:cubicBezTo>
                                <a:pt x="378" y="157"/>
                                <a:pt x="590" y="226"/>
                                <a:pt x="759" y="352"/>
                              </a:cubicBezTo>
                              <a:cubicBezTo>
                                <a:pt x="771" y="362"/>
                                <a:pt x="789" y="368"/>
                                <a:pt x="805" y="368"/>
                              </a:cubicBezTo>
                              <a:cubicBezTo>
                                <a:pt x="829" y="368"/>
                                <a:pt x="854" y="356"/>
                                <a:pt x="866" y="336"/>
                              </a:cubicBezTo>
                              <a:cubicBezTo>
                                <a:pt x="892" y="303"/>
                                <a:pt x="886" y="253"/>
                                <a:pt x="851" y="226"/>
                              </a:cubicBezTo>
                              <a:cubicBezTo>
                                <a:pt x="657" y="81"/>
                                <a:pt x="411" y="1"/>
                                <a:pt x="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18"/>
                        <p:cNvSpPr/>
                        <p:nvPr/>
                      </p:nvSpPr>
                      <p:spPr>
                        <a:xfrm>
                          <a:off x="1317275" y="1914450"/>
                          <a:ext cx="38575" cy="32850"/>
                        </a:xfrm>
                        <a:custGeom>
                          <a:avLst/>
                          <a:gdLst/>
                          <a:ahLst/>
                          <a:cxnLst/>
                          <a:rect l="l" t="t" r="r" b="b"/>
                          <a:pathLst>
                            <a:path w="1543" h="1314" extrusionOk="0">
                              <a:moveTo>
                                <a:pt x="1453" y="1"/>
                              </a:moveTo>
                              <a:cubicBezTo>
                                <a:pt x="1424" y="1"/>
                                <a:pt x="1397" y="17"/>
                                <a:pt x="1383" y="44"/>
                              </a:cubicBezTo>
                              <a:cubicBezTo>
                                <a:pt x="1072" y="643"/>
                                <a:pt x="430" y="1160"/>
                                <a:pt x="112" y="1160"/>
                              </a:cubicBezTo>
                              <a:cubicBezTo>
                                <a:pt x="103" y="1160"/>
                                <a:pt x="95" y="1160"/>
                                <a:pt x="87" y="1159"/>
                              </a:cubicBezTo>
                              <a:cubicBezTo>
                                <a:pt x="84" y="1158"/>
                                <a:pt x="81" y="1158"/>
                                <a:pt x="78" y="1158"/>
                              </a:cubicBezTo>
                              <a:cubicBezTo>
                                <a:pt x="39" y="1158"/>
                                <a:pt x="7" y="1192"/>
                                <a:pt x="5" y="1231"/>
                              </a:cubicBezTo>
                              <a:cubicBezTo>
                                <a:pt x="0" y="1273"/>
                                <a:pt x="34" y="1310"/>
                                <a:pt x="76" y="1314"/>
                              </a:cubicBezTo>
                              <a:lnTo>
                                <a:pt x="102" y="1314"/>
                              </a:lnTo>
                              <a:cubicBezTo>
                                <a:pt x="508" y="1314"/>
                                <a:pt x="1200" y="732"/>
                                <a:pt x="1522" y="115"/>
                              </a:cubicBezTo>
                              <a:cubicBezTo>
                                <a:pt x="1542" y="76"/>
                                <a:pt x="1527" y="30"/>
                                <a:pt x="1489" y="10"/>
                              </a:cubicBezTo>
                              <a:cubicBezTo>
                                <a:pt x="1477" y="4"/>
                                <a:pt x="1465" y="1"/>
                                <a:pt x="1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18"/>
                        <p:cNvSpPr/>
                        <p:nvPr/>
                      </p:nvSpPr>
                      <p:spPr>
                        <a:xfrm>
                          <a:off x="1318825" y="1909250"/>
                          <a:ext cx="29850" cy="16200"/>
                        </a:xfrm>
                        <a:custGeom>
                          <a:avLst/>
                          <a:gdLst/>
                          <a:ahLst/>
                          <a:cxnLst/>
                          <a:rect l="l" t="t" r="r" b="b"/>
                          <a:pathLst>
                            <a:path w="1194" h="648" extrusionOk="0">
                              <a:moveTo>
                                <a:pt x="1110" y="1"/>
                              </a:moveTo>
                              <a:cubicBezTo>
                                <a:pt x="1105" y="1"/>
                                <a:pt x="1101" y="1"/>
                                <a:pt x="1096" y="2"/>
                              </a:cubicBezTo>
                              <a:cubicBezTo>
                                <a:pt x="705" y="76"/>
                                <a:pt x="340" y="252"/>
                                <a:pt x="37" y="510"/>
                              </a:cubicBezTo>
                              <a:cubicBezTo>
                                <a:pt x="3" y="540"/>
                                <a:pt x="0" y="587"/>
                                <a:pt x="27" y="621"/>
                              </a:cubicBezTo>
                              <a:cubicBezTo>
                                <a:pt x="42" y="639"/>
                                <a:pt x="64" y="648"/>
                                <a:pt x="86" y="648"/>
                              </a:cubicBezTo>
                              <a:cubicBezTo>
                                <a:pt x="104" y="648"/>
                                <a:pt x="121" y="643"/>
                                <a:pt x="136" y="628"/>
                              </a:cubicBezTo>
                              <a:cubicBezTo>
                                <a:pt x="418" y="386"/>
                                <a:pt x="761" y="224"/>
                                <a:pt x="1124" y="156"/>
                              </a:cubicBezTo>
                              <a:cubicBezTo>
                                <a:pt x="1167" y="148"/>
                                <a:pt x="1194" y="107"/>
                                <a:pt x="1186" y="66"/>
                              </a:cubicBezTo>
                              <a:cubicBezTo>
                                <a:pt x="1180" y="27"/>
                                <a:pt x="1147" y="1"/>
                                <a:pt x="1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18"/>
                        <p:cNvSpPr/>
                        <p:nvPr/>
                      </p:nvSpPr>
                      <p:spPr>
                        <a:xfrm>
                          <a:off x="1347325" y="1923500"/>
                          <a:ext cx="14875" cy="27550"/>
                        </a:xfrm>
                        <a:custGeom>
                          <a:avLst/>
                          <a:gdLst/>
                          <a:ahLst/>
                          <a:cxnLst/>
                          <a:rect l="l" t="t" r="r" b="b"/>
                          <a:pathLst>
                            <a:path w="595" h="1102" extrusionOk="0">
                              <a:moveTo>
                                <a:pt x="511" y="0"/>
                              </a:moveTo>
                              <a:cubicBezTo>
                                <a:pt x="470" y="0"/>
                                <a:pt x="438" y="33"/>
                                <a:pt x="435" y="73"/>
                              </a:cubicBezTo>
                              <a:cubicBezTo>
                                <a:pt x="401" y="469"/>
                                <a:pt x="324" y="772"/>
                                <a:pt x="46" y="956"/>
                              </a:cubicBezTo>
                              <a:cubicBezTo>
                                <a:pt x="9" y="981"/>
                                <a:pt x="1" y="1030"/>
                                <a:pt x="24" y="1066"/>
                              </a:cubicBezTo>
                              <a:cubicBezTo>
                                <a:pt x="39" y="1088"/>
                                <a:pt x="64" y="1101"/>
                                <a:pt x="89" y="1101"/>
                              </a:cubicBezTo>
                              <a:cubicBezTo>
                                <a:pt x="104" y="1101"/>
                                <a:pt x="119" y="1095"/>
                                <a:pt x="135" y="1086"/>
                              </a:cubicBezTo>
                              <a:cubicBezTo>
                                <a:pt x="482" y="853"/>
                                <a:pt x="560" y="467"/>
                                <a:pt x="591" y="85"/>
                              </a:cubicBezTo>
                              <a:cubicBezTo>
                                <a:pt x="594" y="41"/>
                                <a:pt x="562" y="4"/>
                                <a:pt x="519" y="1"/>
                              </a:cubicBezTo>
                              <a:cubicBezTo>
                                <a:pt x="516" y="0"/>
                                <a:pt x="514" y="0"/>
                                <a:pt x="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18"/>
                        <p:cNvSpPr/>
                        <p:nvPr/>
                      </p:nvSpPr>
                      <p:spPr>
                        <a:xfrm>
                          <a:off x="1386475" y="1918750"/>
                          <a:ext cx="24375" cy="43225"/>
                        </a:xfrm>
                        <a:custGeom>
                          <a:avLst/>
                          <a:gdLst/>
                          <a:ahLst/>
                          <a:cxnLst/>
                          <a:rect l="l" t="t" r="r" b="b"/>
                          <a:pathLst>
                            <a:path w="975" h="1729" extrusionOk="0">
                              <a:moveTo>
                                <a:pt x="87" y="0"/>
                              </a:moveTo>
                              <a:cubicBezTo>
                                <a:pt x="66" y="0"/>
                                <a:pt x="45" y="9"/>
                                <a:pt x="30" y="25"/>
                              </a:cubicBezTo>
                              <a:cubicBezTo>
                                <a:pt x="0" y="56"/>
                                <a:pt x="0" y="107"/>
                                <a:pt x="31" y="136"/>
                              </a:cubicBezTo>
                              <a:cubicBezTo>
                                <a:pt x="455" y="539"/>
                                <a:pt x="731" y="1080"/>
                                <a:pt x="812" y="1660"/>
                              </a:cubicBezTo>
                              <a:cubicBezTo>
                                <a:pt x="818" y="1699"/>
                                <a:pt x="851" y="1727"/>
                                <a:pt x="889" y="1727"/>
                              </a:cubicBezTo>
                              <a:cubicBezTo>
                                <a:pt x="894" y="1727"/>
                                <a:pt x="898" y="1727"/>
                                <a:pt x="903" y="1728"/>
                              </a:cubicBezTo>
                              <a:cubicBezTo>
                                <a:pt x="945" y="1721"/>
                                <a:pt x="975" y="1683"/>
                                <a:pt x="969" y="1640"/>
                              </a:cubicBezTo>
                              <a:cubicBezTo>
                                <a:pt x="882" y="1025"/>
                                <a:pt x="589" y="451"/>
                                <a:pt x="140" y="22"/>
                              </a:cubicBezTo>
                              <a:cubicBezTo>
                                <a:pt x="125" y="7"/>
                                <a:pt x="106" y="0"/>
                                <a:pt x="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18"/>
                        <p:cNvSpPr/>
                        <p:nvPr/>
                      </p:nvSpPr>
                      <p:spPr>
                        <a:xfrm>
                          <a:off x="1397900" y="1921750"/>
                          <a:ext cx="15725" cy="19000"/>
                        </a:xfrm>
                        <a:custGeom>
                          <a:avLst/>
                          <a:gdLst/>
                          <a:ahLst/>
                          <a:cxnLst/>
                          <a:rect l="l" t="t" r="r" b="b"/>
                          <a:pathLst>
                            <a:path w="629" h="760" extrusionOk="0">
                              <a:moveTo>
                                <a:pt x="91" y="1"/>
                              </a:moveTo>
                              <a:cubicBezTo>
                                <a:pt x="65" y="1"/>
                                <a:pt x="39" y="14"/>
                                <a:pt x="25" y="38"/>
                              </a:cubicBezTo>
                              <a:cubicBezTo>
                                <a:pt x="1" y="72"/>
                                <a:pt x="13" y="122"/>
                                <a:pt x="50" y="145"/>
                              </a:cubicBezTo>
                              <a:cubicBezTo>
                                <a:pt x="251" y="272"/>
                                <a:pt x="404" y="474"/>
                                <a:pt x="468" y="703"/>
                              </a:cubicBezTo>
                              <a:cubicBezTo>
                                <a:pt x="480" y="737"/>
                                <a:pt x="511" y="759"/>
                                <a:pt x="543" y="759"/>
                              </a:cubicBezTo>
                              <a:cubicBezTo>
                                <a:pt x="552" y="759"/>
                                <a:pt x="559" y="758"/>
                                <a:pt x="564" y="756"/>
                              </a:cubicBezTo>
                              <a:cubicBezTo>
                                <a:pt x="605" y="744"/>
                                <a:pt x="629" y="700"/>
                                <a:pt x="618" y="660"/>
                              </a:cubicBezTo>
                              <a:cubicBezTo>
                                <a:pt x="542" y="396"/>
                                <a:pt x="364" y="159"/>
                                <a:pt x="132" y="13"/>
                              </a:cubicBezTo>
                              <a:cubicBezTo>
                                <a:pt x="120" y="5"/>
                                <a:pt x="106"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0" name="Google Shape;1910;p18"/>
                        <p:cNvGrpSpPr/>
                        <p:nvPr/>
                      </p:nvGrpSpPr>
                      <p:grpSpPr>
                        <a:xfrm>
                          <a:off x="1292975" y="1726175"/>
                          <a:ext cx="409225" cy="286650"/>
                          <a:chOff x="1292975" y="1726175"/>
                          <a:chExt cx="409225" cy="286650"/>
                        </a:xfrm>
                      </p:grpSpPr>
                      <p:sp>
                        <p:nvSpPr>
                          <p:cNvPr id="1911" name="Google Shape;1911;p18"/>
                          <p:cNvSpPr/>
                          <p:nvPr/>
                        </p:nvSpPr>
                        <p:spPr>
                          <a:xfrm>
                            <a:off x="1518425" y="1836675"/>
                            <a:ext cx="183775" cy="176150"/>
                          </a:xfrm>
                          <a:custGeom>
                            <a:avLst/>
                            <a:gdLst/>
                            <a:ahLst/>
                            <a:cxnLst/>
                            <a:rect l="l" t="t" r="r" b="b"/>
                            <a:pathLst>
                              <a:path w="7351" h="7046" extrusionOk="0">
                                <a:moveTo>
                                  <a:pt x="4460" y="1905"/>
                                </a:moveTo>
                                <a:cubicBezTo>
                                  <a:pt x="4469" y="1972"/>
                                  <a:pt x="4482" y="2041"/>
                                  <a:pt x="4501" y="2109"/>
                                </a:cubicBezTo>
                                <a:cubicBezTo>
                                  <a:pt x="4565" y="2326"/>
                                  <a:pt x="4523" y="2427"/>
                                  <a:pt x="4489" y="2453"/>
                                </a:cubicBezTo>
                                <a:cubicBezTo>
                                  <a:pt x="4481" y="2459"/>
                                  <a:pt x="4472" y="2462"/>
                                  <a:pt x="4464" y="2462"/>
                                </a:cubicBezTo>
                                <a:cubicBezTo>
                                  <a:pt x="4452" y="2462"/>
                                  <a:pt x="4440" y="2457"/>
                                  <a:pt x="4432" y="2452"/>
                                </a:cubicBezTo>
                                <a:cubicBezTo>
                                  <a:pt x="4380" y="2419"/>
                                  <a:pt x="4343" y="2322"/>
                                  <a:pt x="4374" y="2178"/>
                                </a:cubicBezTo>
                                <a:cubicBezTo>
                                  <a:pt x="4395" y="2091"/>
                                  <a:pt x="4424" y="2000"/>
                                  <a:pt x="4460" y="1905"/>
                                </a:cubicBezTo>
                                <a:close/>
                                <a:moveTo>
                                  <a:pt x="2470" y="2623"/>
                                </a:moveTo>
                                <a:lnTo>
                                  <a:pt x="2470" y="2623"/>
                                </a:lnTo>
                                <a:cubicBezTo>
                                  <a:pt x="2500" y="2639"/>
                                  <a:pt x="2529" y="2654"/>
                                  <a:pt x="2557" y="2669"/>
                                </a:cubicBezTo>
                                <a:cubicBezTo>
                                  <a:pt x="2956" y="2859"/>
                                  <a:pt x="2995" y="2969"/>
                                  <a:pt x="3002" y="2970"/>
                                </a:cubicBezTo>
                                <a:cubicBezTo>
                                  <a:pt x="2998" y="2974"/>
                                  <a:pt x="2985" y="2978"/>
                                  <a:pt x="2964" y="2978"/>
                                </a:cubicBezTo>
                                <a:cubicBezTo>
                                  <a:pt x="2950" y="2978"/>
                                  <a:pt x="2932" y="2976"/>
                                  <a:pt x="2910" y="2970"/>
                                </a:cubicBezTo>
                                <a:cubicBezTo>
                                  <a:pt x="2721" y="2924"/>
                                  <a:pt x="2596" y="2780"/>
                                  <a:pt x="2470" y="2623"/>
                                </a:cubicBezTo>
                                <a:close/>
                                <a:moveTo>
                                  <a:pt x="5609" y="3332"/>
                                </a:moveTo>
                                <a:cubicBezTo>
                                  <a:pt x="5698" y="3338"/>
                                  <a:pt x="5785" y="3364"/>
                                  <a:pt x="5878" y="3393"/>
                                </a:cubicBezTo>
                                <a:cubicBezTo>
                                  <a:pt x="5941" y="3413"/>
                                  <a:pt x="6006" y="3434"/>
                                  <a:pt x="6071" y="3446"/>
                                </a:cubicBezTo>
                                <a:cubicBezTo>
                                  <a:pt x="6108" y="3453"/>
                                  <a:pt x="6144" y="3459"/>
                                  <a:pt x="6178" y="3463"/>
                                </a:cubicBezTo>
                                <a:cubicBezTo>
                                  <a:pt x="6136" y="3472"/>
                                  <a:pt x="6093" y="3483"/>
                                  <a:pt x="6052" y="3493"/>
                                </a:cubicBezTo>
                                <a:cubicBezTo>
                                  <a:pt x="5891" y="3532"/>
                                  <a:pt x="5734" y="3569"/>
                                  <a:pt x="5603" y="3569"/>
                                </a:cubicBezTo>
                                <a:cubicBezTo>
                                  <a:pt x="5486" y="3569"/>
                                  <a:pt x="5389" y="3539"/>
                                  <a:pt x="5331" y="3452"/>
                                </a:cubicBezTo>
                                <a:cubicBezTo>
                                  <a:pt x="5321" y="3438"/>
                                  <a:pt x="5324" y="3435"/>
                                  <a:pt x="5325" y="3434"/>
                                </a:cubicBezTo>
                                <a:cubicBezTo>
                                  <a:pt x="5355" y="3382"/>
                                  <a:pt x="5528" y="3333"/>
                                  <a:pt x="5600" y="3333"/>
                                </a:cubicBezTo>
                                <a:cubicBezTo>
                                  <a:pt x="5605" y="3333"/>
                                  <a:pt x="5607" y="3333"/>
                                  <a:pt x="5609" y="3332"/>
                                </a:cubicBezTo>
                                <a:close/>
                                <a:moveTo>
                                  <a:pt x="3024" y="4367"/>
                                </a:moveTo>
                                <a:cubicBezTo>
                                  <a:pt x="3035" y="4367"/>
                                  <a:pt x="3043" y="4369"/>
                                  <a:pt x="3051" y="4373"/>
                                </a:cubicBezTo>
                                <a:cubicBezTo>
                                  <a:pt x="3066" y="4376"/>
                                  <a:pt x="3088" y="4397"/>
                                  <a:pt x="3091" y="4428"/>
                                </a:cubicBezTo>
                                <a:cubicBezTo>
                                  <a:pt x="3094" y="4454"/>
                                  <a:pt x="3083" y="4549"/>
                                  <a:pt x="2862" y="4682"/>
                                </a:cubicBezTo>
                                <a:cubicBezTo>
                                  <a:pt x="2751" y="4748"/>
                                  <a:pt x="2651" y="4818"/>
                                  <a:pt x="2562" y="4890"/>
                                </a:cubicBezTo>
                                <a:cubicBezTo>
                                  <a:pt x="2591" y="4852"/>
                                  <a:pt x="2621" y="4805"/>
                                  <a:pt x="2653" y="4756"/>
                                </a:cubicBezTo>
                                <a:cubicBezTo>
                                  <a:pt x="2757" y="4598"/>
                                  <a:pt x="2910" y="4367"/>
                                  <a:pt x="3024" y="4367"/>
                                </a:cubicBezTo>
                                <a:close/>
                                <a:moveTo>
                                  <a:pt x="4507" y="4630"/>
                                </a:moveTo>
                                <a:cubicBezTo>
                                  <a:pt x="4537" y="4655"/>
                                  <a:pt x="4582" y="4772"/>
                                  <a:pt x="4619" y="4867"/>
                                </a:cubicBezTo>
                                <a:cubicBezTo>
                                  <a:pt x="4630" y="4886"/>
                                  <a:pt x="4637" y="4908"/>
                                  <a:pt x="4646" y="4930"/>
                                </a:cubicBezTo>
                                <a:cubicBezTo>
                                  <a:pt x="4563" y="4803"/>
                                  <a:pt x="4486" y="4676"/>
                                  <a:pt x="4497" y="4639"/>
                                </a:cubicBezTo>
                                <a:cubicBezTo>
                                  <a:pt x="4501" y="4633"/>
                                  <a:pt x="4506" y="4632"/>
                                  <a:pt x="4507" y="4630"/>
                                </a:cubicBezTo>
                                <a:close/>
                                <a:moveTo>
                                  <a:pt x="2541" y="157"/>
                                </a:moveTo>
                                <a:cubicBezTo>
                                  <a:pt x="2609" y="157"/>
                                  <a:pt x="2735" y="209"/>
                                  <a:pt x="2801" y="238"/>
                                </a:cubicBezTo>
                                <a:cubicBezTo>
                                  <a:pt x="2996" y="322"/>
                                  <a:pt x="3235" y="347"/>
                                  <a:pt x="3467" y="368"/>
                                </a:cubicBezTo>
                                <a:cubicBezTo>
                                  <a:pt x="3871" y="409"/>
                                  <a:pt x="4250" y="446"/>
                                  <a:pt x="4433" y="765"/>
                                </a:cubicBezTo>
                                <a:cubicBezTo>
                                  <a:pt x="4602" y="1057"/>
                                  <a:pt x="4472" y="1405"/>
                                  <a:pt x="4346" y="1740"/>
                                </a:cubicBezTo>
                                <a:cubicBezTo>
                                  <a:pt x="4294" y="1880"/>
                                  <a:pt x="4246" y="2013"/>
                                  <a:pt x="4218" y="2140"/>
                                </a:cubicBezTo>
                                <a:cubicBezTo>
                                  <a:pt x="4167" y="2373"/>
                                  <a:pt x="4250" y="2521"/>
                                  <a:pt x="4343" y="2580"/>
                                </a:cubicBezTo>
                                <a:cubicBezTo>
                                  <a:pt x="4379" y="2603"/>
                                  <a:pt x="4419" y="2614"/>
                                  <a:pt x="4458" y="2614"/>
                                </a:cubicBezTo>
                                <a:cubicBezTo>
                                  <a:pt x="4500" y="2614"/>
                                  <a:pt x="4542" y="2601"/>
                                  <a:pt x="4578" y="2574"/>
                                </a:cubicBezTo>
                                <a:cubicBezTo>
                                  <a:pt x="4631" y="2534"/>
                                  <a:pt x="4745" y="2404"/>
                                  <a:pt x="4646" y="2063"/>
                                </a:cubicBezTo>
                                <a:cubicBezTo>
                                  <a:pt x="4492" y="1537"/>
                                  <a:pt x="4739" y="1142"/>
                                  <a:pt x="5023" y="948"/>
                                </a:cubicBezTo>
                                <a:cubicBezTo>
                                  <a:pt x="5181" y="838"/>
                                  <a:pt x="5358" y="784"/>
                                  <a:pt x="5532" y="784"/>
                                </a:cubicBezTo>
                                <a:cubicBezTo>
                                  <a:pt x="5707" y="784"/>
                                  <a:pt x="5879" y="839"/>
                                  <a:pt x="6025" y="950"/>
                                </a:cubicBezTo>
                                <a:cubicBezTo>
                                  <a:pt x="6073" y="985"/>
                                  <a:pt x="6117" y="1028"/>
                                  <a:pt x="6163" y="1068"/>
                                </a:cubicBezTo>
                                <a:cubicBezTo>
                                  <a:pt x="6294" y="1185"/>
                                  <a:pt x="6442" y="1320"/>
                                  <a:pt x="6630" y="1320"/>
                                </a:cubicBezTo>
                                <a:cubicBezTo>
                                  <a:pt x="6639" y="1320"/>
                                  <a:pt x="6647" y="1319"/>
                                  <a:pt x="6656" y="1319"/>
                                </a:cubicBezTo>
                                <a:cubicBezTo>
                                  <a:pt x="6693" y="1317"/>
                                  <a:pt x="6731" y="1310"/>
                                  <a:pt x="6770" y="1303"/>
                                </a:cubicBezTo>
                                <a:cubicBezTo>
                                  <a:pt x="6813" y="1295"/>
                                  <a:pt x="6849" y="1289"/>
                                  <a:pt x="6877" y="1289"/>
                                </a:cubicBezTo>
                                <a:cubicBezTo>
                                  <a:pt x="6904" y="1289"/>
                                  <a:pt x="6924" y="1295"/>
                                  <a:pt x="6938" y="1309"/>
                                </a:cubicBezTo>
                                <a:cubicBezTo>
                                  <a:pt x="6969" y="1340"/>
                                  <a:pt x="6954" y="1393"/>
                                  <a:pt x="6916" y="1499"/>
                                </a:cubicBezTo>
                                <a:cubicBezTo>
                                  <a:pt x="6895" y="1552"/>
                                  <a:pt x="6875" y="1610"/>
                                  <a:pt x="6867" y="1666"/>
                                </a:cubicBezTo>
                                <a:cubicBezTo>
                                  <a:pt x="6847" y="1811"/>
                                  <a:pt x="6920" y="1938"/>
                                  <a:pt x="6985" y="2048"/>
                                </a:cubicBezTo>
                                <a:cubicBezTo>
                                  <a:pt x="7003" y="2079"/>
                                  <a:pt x="7019" y="2111"/>
                                  <a:pt x="7037" y="2143"/>
                                </a:cubicBezTo>
                                <a:cubicBezTo>
                                  <a:pt x="7172" y="2410"/>
                                  <a:pt x="7138" y="2729"/>
                                  <a:pt x="6950" y="2977"/>
                                </a:cubicBezTo>
                                <a:cubicBezTo>
                                  <a:pt x="6787" y="3190"/>
                                  <a:pt x="6540" y="3309"/>
                                  <a:pt x="6277" y="3309"/>
                                </a:cubicBezTo>
                                <a:cubicBezTo>
                                  <a:pt x="6218" y="3309"/>
                                  <a:pt x="6159" y="3303"/>
                                  <a:pt x="6099" y="3291"/>
                                </a:cubicBezTo>
                                <a:cubicBezTo>
                                  <a:pt x="6037" y="3280"/>
                                  <a:pt x="5978" y="3261"/>
                                  <a:pt x="5919" y="3243"/>
                                </a:cubicBezTo>
                                <a:cubicBezTo>
                                  <a:pt x="5822" y="3214"/>
                                  <a:pt x="5723" y="3181"/>
                                  <a:pt x="5615" y="3174"/>
                                </a:cubicBezTo>
                                <a:cubicBezTo>
                                  <a:pt x="5611" y="3174"/>
                                  <a:pt x="5608" y="3174"/>
                                  <a:pt x="5604" y="3174"/>
                                </a:cubicBezTo>
                                <a:cubicBezTo>
                                  <a:pt x="5515" y="3174"/>
                                  <a:pt x="5261" y="3220"/>
                                  <a:pt x="5185" y="3351"/>
                                </a:cubicBezTo>
                                <a:cubicBezTo>
                                  <a:pt x="5151" y="3409"/>
                                  <a:pt x="5155" y="3474"/>
                                  <a:pt x="5195" y="3534"/>
                                </a:cubicBezTo>
                                <a:cubicBezTo>
                                  <a:pt x="5291" y="3676"/>
                                  <a:pt x="5432" y="3722"/>
                                  <a:pt x="5594" y="3722"/>
                                </a:cubicBezTo>
                                <a:cubicBezTo>
                                  <a:pt x="5746" y="3722"/>
                                  <a:pt x="5916" y="3681"/>
                                  <a:pt x="6085" y="3642"/>
                                </a:cubicBezTo>
                                <a:cubicBezTo>
                                  <a:pt x="6276" y="3597"/>
                                  <a:pt x="6437" y="3564"/>
                                  <a:pt x="6568" y="3564"/>
                                </a:cubicBezTo>
                                <a:cubicBezTo>
                                  <a:pt x="6744" y="3564"/>
                                  <a:pt x="6866" y="3623"/>
                                  <a:pt x="6937" y="3796"/>
                                </a:cubicBezTo>
                                <a:cubicBezTo>
                                  <a:pt x="6994" y="3933"/>
                                  <a:pt x="6937" y="4093"/>
                                  <a:pt x="6878" y="4261"/>
                                </a:cubicBezTo>
                                <a:cubicBezTo>
                                  <a:pt x="6813" y="4440"/>
                                  <a:pt x="6746" y="4626"/>
                                  <a:pt x="6808" y="4815"/>
                                </a:cubicBezTo>
                                <a:lnTo>
                                  <a:pt x="6819" y="4849"/>
                                </a:lnTo>
                                <a:cubicBezTo>
                                  <a:pt x="6850" y="4945"/>
                                  <a:pt x="6850" y="4945"/>
                                  <a:pt x="6788" y="4985"/>
                                </a:cubicBezTo>
                                <a:cubicBezTo>
                                  <a:pt x="6697" y="5041"/>
                                  <a:pt x="6599" y="5150"/>
                                  <a:pt x="6486" y="5277"/>
                                </a:cubicBezTo>
                                <a:cubicBezTo>
                                  <a:pt x="6265" y="5524"/>
                                  <a:pt x="5991" y="5831"/>
                                  <a:pt x="5687" y="5831"/>
                                </a:cubicBezTo>
                                <a:lnTo>
                                  <a:pt x="5680" y="5831"/>
                                </a:lnTo>
                                <a:cubicBezTo>
                                  <a:pt x="5506" y="5830"/>
                                  <a:pt x="5327" y="5720"/>
                                  <a:pt x="5150" y="5511"/>
                                </a:cubicBezTo>
                                <a:cubicBezTo>
                                  <a:pt x="4949" y="5268"/>
                                  <a:pt x="4839" y="5001"/>
                                  <a:pt x="4763" y="4805"/>
                                </a:cubicBezTo>
                                <a:cubicBezTo>
                                  <a:pt x="4686" y="4620"/>
                                  <a:pt x="4639" y="4497"/>
                                  <a:pt x="4538" y="4472"/>
                                </a:cubicBezTo>
                                <a:cubicBezTo>
                                  <a:pt x="4528" y="4470"/>
                                  <a:pt x="4518" y="4469"/>
                                  <a:pt x="4508" y="4469"/>
                                </a:cubicBezTo>
                                <a:cubicBezTo>
                                  <a:pt x="4469" y="4469"/>
                                  <a:pt x="4429" y="4485"/>
                                  <a:pt x="4390" y="4517"/>
                                </a:cubicBezTo>
                                <a:cubicBezTo>
                                  <a:pt x="4250" y="4638"/>
                                  <a:pt x="4413" y="4871"/>
                                  <a:pt x="4637" y="5199"/>
                                </a:cubicBezTo>
                                <a:cubicBezTo>
                                  <a:pt x="4786" y="5416"/>
                                  <a:pt x="4956" y="5661"/>
                                  <a:pt x="4969" y="5804"/>
                                </a:cubicBezTo>
                                <a:cubicBezTo>
                                  <a:pt x="4978" y="5897"/>
                                  <a:pt x="4956" y="5999"/>
                                  <a:pt x="4904" y="6101"/>
                                </a:cubicBezTo>
                                <a:cubicBezTo>
                                  <a:pt x="4826" y="6259"/>
                                  <a:pt x="4681" y="6407"/>
                                  <a:pt x="4497" y="6516"/>
                                </a:cubicBezTo>
                                <a:cubicBezTo>
                                  <a:pt x="4294" y="6638"/>
                                  <a:pt x="4052" y="6701"/>
                                  <a:pt x="3808" y="6701"/>
                                </a:cubicBezTo>
                                <a:cubicBezTo>
                                  <a:pt x="3758" y="6701"/>
                                  <a:pt x="3709" y="6699"/>
                                  <a:pt x="3659" y="6694"/>
                                </a:cubicBezTo>
                                <a:cubicBezTo>
                                  <a:pt x="3613" y="6689"/>
                                  <a:pt x="3572" y="6686"/>
                                  <a:pt x="3535" y="6686"/>
                                </a:cubicBezTo>
                                <a:cubicBezTo>
                                  <a:pt x="3305" y="6686"/>
                                  <a:pt x="3246" y="6775"/>
                                  <a:pt x="3207" y="6865"/>
                                </a:cubicBezTo>
                                <a:cubicBezTo>
                                  <a:pt x="3206" y="6869"/>
                                  <a:pt x="3206" y="6871"/>
                                  <a:pt x="3204" y="6875"/>
                                </a:cubicBezTo>
                                <a:cubicBezTo>
                                  <a:pt x="3193" y="6856"/>
                                  <a:pt x="3179" y="6827"/>
                                  <a:pt x="3172" y="6810"/>
                                </a:cubicBezTo>
                                <a:lnTo>
                                  <a:pt x="3165" y="6795"/>
                                </a:lnTo>
                                <a:cubicBezTo>
                                  <a:pt x="3095" y="6643"/>
                                  <a:pt x="2942" y="6580"/>
                                  <a:pt x="2806" y="6521"/>
                                </a:cubicBezTo>
                                <a:cubicBezTo>
                                  <a:pt x="2769" y="6503"/>
                                  <a:pt x="2729" y="6488"/>
                                  <a:pt x="2695" y="6471"/>
                                </a:cubicBezTo>
                                <a:cubicBezTo>
                                  <a:pt x="2395" y="6321"/>
                                  <a:pt x="2218" y="6079"/>
                                  <a:pt x="2209" y="5809"/>
                                </a:cubicBezTo>
                                <a:cubicBezTo>
                                  <a:pt x="2197" y="5459"/>
                                  <a:pt x="2459" y="5106"/>
                                  <a:pt x="2943" y="4816"/>
                                </a:cubicBezTo>
                                <a:cubicBezTo>
                                  <a:pt x="3213" y="4655"/>
                                  <a:pt x="3258" y="4509"/>
                                  <a:pt x="3249" y="4413"/>
                                </a:cubicBezTo>
                                <a:cubicBezTo>
                                  <a:pt x="3238" y="4316"/>
                                  <a:pt x="3169" y="4249"/>
                                  <a:pt x="3104" y="4226"/>
                                </a:cubicBezTo>
                                <a:cubicBezTo>
                                  <a:pt x="3076" y="4214"/>
                                  <a:pt x="3049" y="4211"/>
                                  <a:pt x="3023" y="4211"/>
                                </a:cubicBezTo>
                                <a:cubicBezTo>
                                  <a:pt x="2828" y="4211"/>
                                  <a:pt x="2661" y="4462"/>
                                  <a:pt x="2521" y="4670"/>
                                </a:cubicBezTo>
                                <a:cubicBezTo>
                                  <a:pt x="2470" y="4747"/>
                                  <a:pt x="2423" y="4821"/>
                                  <a:pt x="2386" y="4858"/>
                                </a:cubicBezTo>
                                <a:cubicBezTo>
                                  <a:pt x="2255" y="4995"/>
                                  <a:pt x="2069" y="5070"/>
                                  <a:pt x="1865" y="5070"/>
                                </a:cubicBezTo>
                                <a:cubicBezTo>
                                  <a:pt x="1844" y="5070"/>
                                  <a:pt x="1822" y="5069"/>
                                  <a:pt x="1800" y="5067"/>
                                </a:cubicBezTo>
                                <a:cubicBezTo>
                                  <a:pt x="1485" y="5039"/>
                                  <a:pt x="1175" y="4836"/>
                                  <a:pt x="953" y="4509"/>
                                </a:cubicBezTo>
                                <a:cubicBezTo>
                                  <a:pt x="931" y="4478"/>
                                  <a:pt x="909" y="4443"/>
                                  <a:pt x="887" y="4410"/>
                                </a:cubicBezTo>
                                <a:cubicBezTo>
                                  <a:pt x="750" y="4197"/>
                                  <a:pt x="595" y="3957"/>
                                  <a:pt x="326" y="3929"/>
                                </a:cubicBezTo>
                                <a:cubicBezTo>
                                  <a:pt x="234" y="3918"/>
                                  <a:pt x="196" y="3904"/>
                                  <a:pt x="181" y="3895"/>
                                </a:cubicBezTo>
                                <a:cubicBezTo>
                                  <a:pt x="190" y="3875"/>
                                  <a:pt x="230" y="3828"/>
                                  <a:pt x="358" y="3741"/>
                                </a:cubicBezTo>
                                <a:cubicBezTo>
                                  <a:pt x="562" y="3602"/>
                                  <a:pt x="611" y="3351"/>
                                  <a:pt x="654" y="3130"/>
                                </a:cubicBezTo>
                                <a:lnTo>
                                  <a:pt x="674" y="3031"/>
                                </a:lnTo>
                                <a:cubicBezTo>
                                  <a:pt x="722" y="2802"/>
                                  <a:pt x="809" y="2611"/>
                                  <a:pt x="933" y="2464"/>
                                </a:cubicBezTo>
                                <a:cubicBezTo>
                                  <a:pt x="1079" y="2286"/>
                                  <a:pt x="1271" y="2184"/>
                                  <a:pt x="1475" y="2175"/>
                                </a:cubicBezTo>
                                <a:cubicBezTo>
                                  <a:pt x="1485" y="2175"/>
                                  <a:pt x="1495" y="2175"/>
                                  <a:pt x="1506" y="2175"/>
                                </a:cubicBezTo>
                                <a:cubicBezTo>
                                  <a:pt x="1721" y="2175"/>
                                  <a:pt x="1942" y="2278"/>
                                  <a:pt x="2131" y="2468"/>
                                </a:cubicBezTo>
                                <a:cubicBezTo>
                                  <a:pt x="2197" y="2534"/>
                                  <a:pt x="2258" y="2610"/>
                                  <a:pt x="2317" y="2684"/>
                                </a:cubicBezTo>
                                <a:cubicBezTo>
                                  <a:pt x="2463" y="2868"/>
                                  <a:pt x="2615" y="3056"/>
                                  <a:pt x="2869" y="3119"/>
                                </a:cubicBezTo>
                                <a:cubicBezTo>
                                  <a:pt x="2902" y="3128"/>
                                  <a:pt x="2933" y="3132"/>
                                  <a:pt x="2962" y="3132"/>
                                </a:cubicBezTo>
                                <a:cubicBezTo>
                                  <a:pt x="3050" y="3132"/>
                                  <a:pt x="3119" y="3094"/>
                                  <a:pt x="3142" y="3026"/>
                                </a:cubicBezTo>
                                <a:cubicBezTo>
                                  <a:pt x="3193" y="2884"/>
                                  <a:pt x="3017" y="2718"/>
                                  <a:pt x="2620" y="2527"/>
                                </a:cubicBezTo>
                                <a:cubicBezTo>
                                  <a:pt x="2247" y="2348"/>
                                  <a:pt x="1916" y="1936"/>
                                  <a:pt x="1834" y="1546"/>
                                </a:cubicBezTo>
                                <a:cubicBezTo>
                                  <a:pt x="1798" y="1381"/>
                                  <a:pt x="1791" y="1140"/>
                                  <a:pt x="1959" y="941"/>
                                </a:cubicBezTo>
                                <a:cubicBezTo>
                                  <a:pt x="2010" y="880"/>
                                  <a:pt x="2073" y="828"/>
                                  <a:pt x="2142" y="771"/>
                                </a:cubicBezTo>
                                <a:cubicBezTo>
                                  <a:pt x="2292" y="647"/>
                                  <a:pt x="2447" y="520"/>
                                  <a:pt x="2461" y="312"/>
                                </a:cubicBezTo>
                                <a:cubicBezTo>
                                  <a:pt x="2469" y="202"/>
                                  <a:pt x="2493" y="173"/>
                                  <a:pt x="2507" y="164"/>
                                </a:cubicBezTo>
                                <a:cubicBezTo>
                                  <a:pt x="2515" y="159"/>
                                  <a:pt x="2527" y="157"/>
                                  <a:pt x="2541" y="157"/>
                                </a:cubicBezTo>
                                <a:close/>
                                <a:moveTo>
                                  <a:pt x="2553" y="1"/>
                                </a:moveTo>
                                <a:cubicBezTo>
                                  <a:pt x="2511" y="1"/>
                                  <a:pt x="2472" y="10"/>
                                  <a:pt x="2436" y="31"/>
                                </a:cubicBezTo>
                                <a:cubicBezTo>
                                  <a:pt x="2340" y="89"/>
                                  <a:pt x="2321" y="211"/>
                                  <a:pt x="2315" y="300"/>
                                </a:cubicBezTo>
                                <a:cubicBezTo>
                                  <a:pt x="2306" y="443"/>
                                  <a:pt x="2185" y="543"/>
                                  <a:pt x="2054" y="651"/>
                                </a:cubicBezTo>
                                <a:cubicBezTo>
                                  <a:pt x="1983" y="709"/>
                                  <a:pt x="1909" y="769"/>
                                  <a:pt x="1850" y="839"/>
                                </a:cubicBezTo>
                                <a:cubicBezTo>
                                  <a:pt x="1685" y="1037"/>
                                  <a:pt x="1631" y="1292"/>
                                  <a:pt x="1692" y="1580"/>
                                </a:cubicBezTo>
                                <a:cubicBezTo>
                                  <a:pt x="1730" y="1768"/>
                                  <a:pt x="1819" y="1957"/>
                                  <a:pt x="1942" y="2128"/>
                                </a:cubicBezTo>
                                <a:cubicBezTo>
                                  <a:pt x="1804" y="2056"/>
                                  <a:pt x="1659" y="2019"/>
                                  <a:pt x="1516" y="2019"/>
                                </a:cubicBezTo>
                                <a:cubicBezTo>
                                  <a:pt x="1503" y="2019"/>
                                  <a:pt x="1489" y="2020"/>
                                  <a:pt x="1476" y="2020"/>
                                </a:cubicBezTo>
                                <a:cubicBezTo>
                                  <a:pt x="1227" y="2032"/>
                                  <a:pt x="993" y="2153"/>
                                  <a:pt x="821" y="2365"/>
                                </a:cubicBezTo>
                                <a:cubicBezTo>
                                  <a:pt x="680" y="2530"/>
                                  <a:pt x="583" y="2743"/>
                                  <a:pt x="527" y="3003"/>
                                </a:cubicBezTo>
                                <a:lnTo>
                                  <a:pt x="506" y="3099"/>
                                </a:lnTo>
                                <a:cubicBezTo>
                                  <a:pt x="466" y="3301"/>
                                  <a:pt x="425" y="3509"/>
                                  <a:pt x="276" y="3611"/>
                                </a:cubicBezTo>
                                <a:cubicBezTo>
                                  <a:pt x="129" y="3709"/>
                                  <a:pt x="1" y="3815"/>
                                  <a:pt x="29" y="3932"/>
                                </a:cubicBezTo>
                                <a:cubicBezTo>
                                  <a:pt x="54" y="4039"/>
                                  <a:pt x="193" y="4069"/>
                                  <a:pt x="311" y="4081"/>
                                </a:cubicBezTo>
                                <a:cubicBezTo>
                                  <a:pt x="506" y="4103"/>
                                  <a:pt x="636" y="4301"/>
                                  <a:pt x="760" y="4493"/>
                                </a:cubicBezTo>
                                <a:cubicBezTo>
                                  <a:pt x="784" y="4528"/>
                                  <a:pt x="806" y="4564"/>
                                  <a:pt x="828" y="4596"/>
                                </a:cubicBezTo>
                                <a:cubicBezTo>
                                  <a:pt x="1075" y="4963"/>
                                  <a:pt x="1428" y="5191"/>
                                  <a:pt x="1791" y="5221"/>
                                </a:cubicBezTo>
                                <a:cubicBezTo>
                                  <a:pt x="1818" y="5223"/>
                                  <a:pt x="1846" y="5225"/>
                                  <a:pt x="1872" y="5225"/>
                                </a:cubicBezTo>
                                <a:cubicBezTo>
                                  <a:pt x="2049" y="5225"/>
                                  <a:pt x="2217" y="5175"/>
                                  <a:pt x="2357" y="5085"/>
                                </a:cubicBezTo>
                                <a:lnTo>
                                  <a:pt x="2357" y="5085"/>
                                </a:lnTo>
                                <a:cubicBezTo>
                                  <a:pt x="2151" y="5314"/>
                                  <a:pt x="2046" y="5564"/>
                                  <a:pt x="2055" y="5815"/>
                                </a:cubicBezTo>
                                <a:cubicBezTo>
                                  <a:pt x="2067" y="6144"/>
                                  <a:pt x="2275" y="6434"/>
                                  <a:pt x="2625" y="6611"/>
                                </a:cubicBezTo>
                                <a:cubicBezTo>
                                  <a:pt x="2665" y="6629"/>
                                  <a:pt x="2705" y="6648"/>
                                  <a:pt x="2747" y="6664"/>
                                </a:cubicBezTo>
                                <a:cubicBezTo>
                                  <a:pt x="2866" y="6716"/>
                                  <a:pt x="2980" y="6766"/>
                                  <a:pt x="3030" y="6875"/>
                                </a:cubicBezTo>
                                <a:cubicBezTo>
                                  <a:pt x="3057" y="6931"/>
                                  <a:pt x="3105" y="7045"/>
                                  <a:pt x="3204" y="7045"/>
                                </a:cubicBezTo>
                                <a:cubicBezTo>
                                  <a:pt x="3216" y="7045"/>
                                  <a:pt x="3231" y="7042"/>
                                  <a:pt x="3252" y="7039"/>
                                </a:cubicBezTo>
                                <a:cubicBezTo>
                                  <a:pt x="3318" y="7019"/>
                                  <a:pt x="3342" y="6964"/>
                                  <a:pt x="3357" y="6928"/>
                                </a:cubicBezTo>
                                <a:cubicBezTo>
                                  <a:pt x="3374" y="6888"/>
                                  <a:pt x="3393" y="6844"/>
                                  <a:pt x="3540" y="6844"/>
                                </a:cubicBezTo>
                                <a:cubicBezTo>
                                  <a:pt x="3571" y="6844"/>
                                  <a:pt x="3607" y="6846"/>
                                  <a:pt x="3650" y="6850"/>
                                </a:cubicBezTo>
                                <a:cubicBezTo>
                                  <a:pt x="3706" y="6856"/>
                                  <a:pt x="3762" y="6859"/>
                                  <a:pt x="3818" y="6859"/>
                                </a:cubicBezTo>
                                <a:cubicBezTo>
                                  <a:pt x="4089" y="6859"/>
                                  <a:pt x="4356" y="6788"/>
                                  <a:pt x="4582" y="6654"/>
                                </a:cubicBezTo>
                                <a:cubicBezTo>
                                  <a:pt x="4794" y="6530"/>
                                  <a:pt x="4959" y="6360"/>
                                  <a:pt x="5052" y="6174"/>
                                </a:cubicBezTo>
                                <a:cubicBezTo>
                                  <a:pt x="5116" y="6045"/>
                                  <a:pt x="5144" y="5912"/>
                                  <a:pt x="5133" y="5790"/>
                                </a:cubicBezTo>
                                <a:cubicBezTo>
                                  <a:pt x="5132" y="5760"/>
                                  <a:pt x="5123" y="5728"/>
                                  <a:pt x="5113" y="5695"/>
                                </a:cubicBezTo>
                                <a:lnTo>
                                  <a:pt x="5113" y="5695"/>
                                </a:lnTo>
                                <a:cubicBezTo>
                                  <a:pt x="5297" y="5889"/>
                                  <a:pt x="5491" y="5986"/>
                                  <a:pt x="5687" y="5991"/>
                                </a:cubicBezTo>
                                <a:lnTo>
                                  <a:pt x="5696" y="5991"/>
                                </a:lnTo>
                                <a:cubicBezTo>
                                  <a:pt x="6071" y="5991"/>
                                  <a:pt x="6370" y="5654"/>
                                  <a:pt x="6612" y="5383"/>
                                </a:cubicBezTo>
                                <a:cubicBezTo>
                                  <a:pt x="6714" y="5270"/>
                                  <a:pt x="6807" y="5163"/>
                                  <a:pt x="6879" y="5119"/>
                                </a:cubicBezTo>
                                <a:cubicBezTo>
                                  <a:pt x="7039" y="5019"/>
                                  <a:pt x="7022" y="4937"/>
                                  <a:pt x="6978" y="4803"/>
                                </a:cubicBezTo>
                                <a:lnTo>
                                  <a:pt x="6966" y="4771"/>
                                </a:lnTo>
                                <a:cubicBezTo>
                                  <a:pt x="6922" y="4630"/>
                                  <a:pt x="6978" y="4478"/>
                                  <a:pt x="7034" y="4316"/>
                                </a:cubicBezTo>
                                <a:cubicBezTo>
                                  <a:pt x="7102" y="4128"/>
                                  <a:pt x="7172" y="3932"/>
                                  <a:pt x="7092" y="3738"/>
                                </a:cubicBezTo>
                                <a:cubicBezTo>
                                  <a:pt x="6996" y="3502"/>
                                  <a:pt x="6824" y="3421"/>
                                  <a:pt x="6627" y="3409"/>
                                </a:cubicBezTo>
                                <a:cubicBezTo>
                                  <a:pt x="6805" y="3347"/>
                                  <a:pt x="6965" y="3232"/>
                                  <a:pt x="7084" y="3075"/>
                                </a:cubicBezTo>
                                <a:cubicBezTo>
                                  <a:pt x="7312" y="2780"/>
                                  <a:pt x="7350" y="2397"/>
                                  <a:pt x="7188" y="2075"/>
                                </a:cubicBezTo>
                                <a:cubicBezTo>
                                  <a:pt x="7170" y="2040"/>
                                  <a:pt x="7151" y="2004"/>
                                  <a:pt x="7130" y="1972"/>
                                </a:cubicBezTo>
                                <a:cubicBezTo>
                                  <a:pt x="7073" y="1871"/>
                                  <a:pt x="7019" y="1780"/>
                                  <a:pt x="7033" y="1687"/>
                                </a:cubicBezTo>
                                <a:cubicBezTo>
                                  <a:pt x="7039" y="1647"/>
                                  <a:pt x="7056" y="1598"/>
                                  <a:pt x="7073" y="1552"/>
                                </a:cubicBezTo>
                                <a:cubicBezTo>
                                  <a:pt x="7114" y="1441"/>
                                  <a:pt x="7166" y="1304"/>
                                  <a:pt x="7058" y="1198"/>
                                </a:cubicBezTo>
                                <a:cubicBezTo>
                                  <a:pt x="7007" y="1147"/>
                                  <a:pt x="6946" y="1133"/>
                                  <a:pt x="6886" y="1133"/>
                                </a:cubicBezTo>
                                <a:cubicBezTo>
                                  <a:pt x="6840" y="1133"/>
                                  <a:pt x="6794" y="1141"/>
                                  <a:pt x="6752" y="1149"/>
                                </a:cubicBezTo>
                                <a:cubicBezTo>
                                  <a:pt x="6721" y="1156"/>
                                  <a:pt x="6687" y="1162"/>
                                  <a:pt x="6658" y="1164"/>
                                </a:cubicBezTo>
                                <a:cubicBezTo>
                                  <a:pt x="6654" y="1164"/>
                                  <a:pt x="6650" y="1164"/>
                                  <a:pt x="6646" y="1164"/>
                                </a:cubicBezTo>
                                <a:cubicBezTo>
                                  <a:pt x="6511" y="1164"/>
                                  <a:pt x="6400" y="1063"/>
                                  <a:pt x="6279" y="954"/>
                                </a:cubicBezTo>
                                <a:cubicBezTo>
                                  <a:pt x="6229" y="910"/>
                                  <a:pt x="6179" y="865"/>
                                  <a:pt x="6130" y="827"/>
                                </a:cubicBezTo>
                                <a:cubicBezTo>
                                  <a:pt x="5955" y="695"/>
                                  <a:pt x="5751" y="629"/>
                                  <a:pt x="5543" y="629"/>
                                </a:cubicBezTo>
                                <a:cubicBezTo>
                                  <a:pt x="5338" y="629"/>
                                  <a:pt x="5130" y="693"/>
                                  <a:pt x="4944" y="821"/>
                                </a:cubicBezTo>
                                <a:cubicBezTo>
                                  <a:pt x="4841" y="891"/>
                                  <a:pt x="4752" y="976"/>
                                  <a:pt x="4680" y="1072"/>
                                </a:cubicBezTo>
                                <a:cubicBezTo>
                                  <a:pt x="4678" y="941"/>
                                  <a:pt x="4652" y="809"/>
                                  <a:pt x="4579" y="687"/>
                                </a:cubicBezTo>
                                <a:cubicBezTo>
                                  <a:pt x="4355" y="297"/>
                                  <a:pt x="3918" y="254"/>
                                  <a:pt x="3494" y="211"/>
                                </a:cubicBezTo>
                                <a:cubicBezTo>
                                  <a:pt x="3265" y="189"/>
                                  <a:pt x="3046" y="170"/>
                                  <a:pt x="2874" y="93"/>
                                </a:cubicBezTo>
                                <a:cubicBezTo>
                                  <a:pt x="2750" y="42"/>
                                  <a:pt x="2643" y="1"/>
                                  <a:pt x="25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18"/>
                          <p:cNvSpPr/>
                          <p:nvPr/>
                        </p:nvSpPr>
                        <p:spPr>
                          <a:xfrm>
                            <a:off x="1635125" y="1874875"/>
                            <a:ext cx="51775" cy="35725"/>
                          </a:xfrm>
                          <a:custGeom>
                            <a:avLst/>
                            <a:gdLst/>
                            <a:ahLst/>
                            <a:cxnLst/>
                            <a:rect l="l" t="t" r="r" b="b"/>
                            <a:pathLst>
                              <a:path w="2071" h="1429" extrusionOk="0">
                                <a:moveTo>
                                  <a:pt x="1987" y="1"/>
                                </a:moveTo>
                                <a:cubicBezTo>
                                  <a:pt x="1982" y="1"/>
                                  <a:pt x="1978" y="1"/>
                                  <a:pt x="1973" y="2"/>
                                </a:cubicBezTo>
                                <a:cubicBezTo>
                                  <a:pt x="1176" y="135"/>
                                  <a:pt x="446" y="625"/>
                                  <a:pt x="22" y="1311"/>
                                </a:cubicBezTo>
                                <a:cubicBezTo>
                                  <a:pt x="0" y="1348"/>
                                  <a:pt x="10" y="1396"/>
                                  <a:pt x="47" y="1418"/>
                                </a:cubicBezTo>
                                <a:cubicBezTo>
                                  <a:pt x="61" y="1426"/>
                                  <a:pt x="74" y="1429"/>
                                  <a:pt x="89" y="1429"/>
                                </a:cubicBezTo>
                                <a:cubicBezTo>
                                  <a:pt x="114" y="1429"/>
                                  <a:pt x="139" y="1416"/>
                                  <a:pt x="155" y="1395"/>
                                </a:cubicBezTo>
                                <a:cubicBezTo>
                                  <a:pt x="557" y="746"/>
                                  <a:pt x="1247" y="284"/>
                                  <a:pt x="2000" y="157"/>
                                </a:cubicBezTo>
                                <a:cubicBezTo>
                                  <a:pt x="2041" y="150"/>
                                  <a:pt x="2071" y="108"/>
                                  <a:pt x="2063" y="66"/>
                                </a:cubicBezTo>
                                <a:cubicBezTo>
                                  <a:pt x="2057" y="28"/>
                                  <a:pt x="2024" y="1"/>
                                  <a:pt x="1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18"/>
                          <p:cNvSpPr/>
                          <p:nvPr/>
                        </p:nvSpPr>
                        <p:spPr>
                          <a:xfrm>
                            <a:off x="1644725" y="1902425"/>
                            <a:ext cx="29000" cy="15225"/>
                          </a:xfrm>
                          <a:custGeom>
                            <a:avLst/>
                            <a:gdLst/>
                            <a:ahLst/>
                            <a:cxnLst/>
                            <a:rect l="l" t="t" r="r" b="b"/>
                            <a:pathLst>
                              <a:path w="1160" h="609" extrusionOk="0">
                                <a:moveTo>
                                  <a:pt x="905" y="0"/>
                                </a:moveTo>
                                <a:cubicBezTo>
                                  <a:pt x="620" y="0"/>
                                  <a:pt x="327" y="161"/>
                                  <a:pt x="30" y="479"/>
                                </a:cubicBezTo>
                                <a:cubicBezTo>
                                  <a:pt x="0" y="510"/>
                                  <a:pt x="2" y="560"/>
                                  <a:pt x="33" y="590"/>
                                </a:cubicBezTo>
                                <a:cubicBezTo>
                                  <a:pt x="47" y="602"/>
                                  <a:pt x="68" y="609"/>
                                  <a:pt x="87" y="609"/>
                                </a:cubicBezTo>
                                <a:cubicBezTo>
                                  <a:pt x="106" y="609"/>
                                  <a:pt x="129" y="600"/>
                                  <a:pt x="143" y="585"/>
                                </a:cubicBezTo>
                                <a:cubicBezTo>
                                  <a:pt x="414" y="299"/>
                                  <a:pt x="664" y="157"/>
                                  <a:pt x="904" y="157"/>
                                </a:cubicBezTo>
                                <a:cubicBezTo>
                                  <a:pt x="955" y="157"/>
                                  <a:pt x="1006" y="164"/>
                                  <a:pt x="1056" y="176"/>
                                </a:cubicBezTo>
                                <a:cubicBezTo>
                                  <a:pt x="1062" y="177"/>
                                  <a:pt x="1067" y="178"/>
                                  <a:pt x="1073" y="178"/>
                                </a:cubicBezTo>
                                <a:cubicBezTo>
                                  <a:pt x="1107" y="178"/>
                                  <a:pt x="1141" y="155"/>
                                  <a:pt x="1151" y="119"/>
                                </a:cubicBezTo>
                                <a:cubicBezTo>
                                  <a:pt x="1160" y="77"/>
                                  <a:pt x="1136" y="36"/>
                                  <a:pt x="1093" y="24"/>
                                </a:cubicBezTo>
                                <a:cubicBezTo>
                                  <a:pt x="1031" y="8"/>
                                  <a:pt x="968" y="0"/>
                                  <a:pt x="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18"/>
                          <p:cNvSpPr/>
                          <p:nvPr/>
                        </p:nvSpPr>
                        <p:spPr>
                          <a:xfrm>
                            <a:off x="1636100" y="1873275"/>
                            <a:ext cx="22150" cy="26450"/>
                          </a:xfrm>
                          <a:custGeom>
                            <a:avLst/>
                            <a:gdLst/>
                            <a:ahLst/>
                            <a:cxnLst/>
                            <a:rect l="l" t="t" r="r" b="b"/>
                            <a:pathLst>
                              <a:path w="886" h="1058" extrusionOk="0">
                                <a:moveTo>
                                  <a:pt x="799" y="1"/>
                                </a:moveTo>
                                <a:cubicBezTo>
                                  <a:pt x="793" y="1"/>
                                  <a:pt x="788" y="1"/>
                                  <a:pt x="782" y="3"/>
                                </a:cubicBezTo>
                                <a:cubicBezTo>
                                  <a:pt x="447" y="79"/>
                                  <a:pt x="197" y="548"/>
                                  <a:pt x="20" y="946"/>
                                </a:cubicBezTo>
                                <a:cubicBezTo>
                                  <a:pt x="1" y="985"/>
                                  <a:pt x="20" y="1032"/>
                                  <a:pt x="59" y="1050"/>
                                </a:cubicBezTo>
                                <a:cubicBezTo>
                                  <a:pt x="67" y="1056"/>
                                  <a:pt x="79" y="1057"/>
                                  <a:pt x="90" y="1057"/>
                                </a:cubicBezTo>
                                <a:cubicBezTo>
                                  <a:pt x="119" y="1057"/>
                                  <a:pt x="147" y="1041"/>
                                  <a:pt x="162" y="1011"/>
                                </a:cubicBezTo>
                                <a:cubicBezTo>
                                  <a:pt x="258" y="797"/>
                                  <a:pt x="513" y="224"/>
                                  <a:pt x="818" y="156"/>
                                </a:cubicBezTo>
                                <a:cubicBezTo>
                                  <a:pt x="861" y="146"/>
                                  <a:pt x="886" y="104"/>
                                  <a:pt x="877" y="62"/>
                                </a:cubicBezTo>
                                <a:cubicBezTo>
                                  <a:pt x="867" y="26"/>
                                  <a:pt x="835" y="1"/>
                                  <a:pt x="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18"/>
                          <p:cNvSpPr/>
                          <p:nvPr/>
                        </p:nvSpPr>
                        <p:spPr>
                          <a:xfrm>
                            <a:off x="1584500" y="1847450"/>
                            <a:ext cx="24575" cy="55525"/>
                          </a:xfrm>
                          <a:custGeom>
                            <a:avLst/>
                            <a:gdLst/>
                            <a:ahLst/>
                            <a:cxnLst/>
                            <a:rect l="l" t="t" r="r" b="b"/>
                            <a:pathLst>
                              <a:path w="983" h="2221" extrusionOk="0">
                                <a:moveTo>
                                  <a:pt x="85" y="0"/>
                                </a:moveTo>
                                <a:cubicBezTo>
                                  <a:pt x="65" y="0"/>
                                  <a:pt x="45" y="8"/>
                                  <a:pt x="30" y="24"/>
                                </a:cubicBezTo>
                                <a:cubicBezTo>
                                  <a:pt x="0" y="55"/>
                                  <a:pt x="0" y="105"/>
                                  <a:pt x="31" y="135"/>
                                </a:cubicBezTo>
                                <a:cubicBezTo>
                                  <a:pt x="557" y="643"/>
                                  <a:pt x="817" y="1408"/>
                                  <a:pt x="711" y="2131"/>
                                </a:cubicBezTo>
                                <a:cubicBezTo>
                                  <a:pt x="705" y="2173"/>
                                  <a:pt x="734" y="2214"/>
                                  <a:pt x="777" y="2220"/>
                                </a:cubicBezTo>
                                <a:lnTo>
                                  <a:pt x="787" y="2220"/>
                                </a:lnTo>
                                <a:cubicBezTo>
                                  <a:pt x="827" y="2220"/>
                                  <a:pt x="860" y="2192"/>
                                  <a:pt x="866" y="2154"/>
                                </a:cubicBezTo>
                                <a:cubicBezTo>
                                  <a:pt x="982" y="1381"/>
                                  <a:pt x="703" y="563"/>
                                  <a:pt x="140" y="22"/>
                                </a:cubicBezTo>
                                <a:cubicBezTo>
                                  <a:pt x="124" y="8"/>
                                  <a:pt x="104" y="0"/>
                                  <a:pt x="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18"/>
                          <p:cNvSpPr/>
                          <p:nvPr/>
                        </p:nvSpPr>
                        <p:spPr>
                          <a:xfrm>
                            <a:off x="1578775" y="1879725"/>
                            <a:ext cx="18475" cy="23800"/>
                          </a:xfrm>
                          <a:custGeom>
                            <a:avLst/>
                            <a:gdLst/>
                            <a:ahLst/>
                            <a:cxnLst/>
                            <a:rect l="l" t="t" r="r" b="b"/>
                            <a:pathLst>
                              <a:path w="739" h="952" extrusionOk="0">
                                <a:moveTo>
                                  <a:pt x="88" y="1"/>
                                </a:moveTo>
                                <a:cubicBezTo>
                                  <a:pt x="65" y="1"/>
                                  <a:pt x="43" y="10"/>
                                  <a:pt x="27" y="30"/>
                                </a:cubicBezTo>
                                <a:cubicBezTo>
                                  <a:pt x="0" y="62"/>
                                  <a:pt x="5" y="111"/>
                                  <a:pt x="39" y="139"/>
                                </a:cubicBezTo>
                                <a:cubicBezTo>
                                  <a:pt x="282" y="334"/>
                                  <a:pt x="473" y="603"/>
                                  <a:pt x="576" y="898"/>
                                </a:cubicBezTo>
                                <a:cubicBezTo>
                                  <a:pt x="587" y="931"/>
                                  <a:pt x="618" y="951"/>
                                  <a:pt x="650" y="951"/>
                                </a:cubicBezTo>
                                <a:cubicBezTo>
                                  <a:pt x="659" y="951"/>
                                  <a:pt x="666" y="948"/>
                                  <a:pt x="675" y="948"/>
                                </a:cubicBezTo>
                                <a:cubicBezTo>
                                  <a:pt x="717" y="934"/>
                                  <a:pt x="739" y="889"/>
                                  <a:pt x="724" y="849"/>
                                </a:cubicBezTo>
                                <a:cubicBezTo>
                                  <a:pt x="610" y="526"/>
                                  <a:pt x="402" y="232"/>
                                  <a:pt x="136" y="18"/>
                                </a:cubicBezTo>
                                <a:cubicBezTo>
                                  <a:pt x="122" y="6"/>
                                  <a:pt x="105"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18"/>
                          <p:cNvSpPr/>
                          <p:nvPr/>
                        </p:nvSpPr>
                        <p:spPr>
                          <a:xfrm>
                            <a:off x="1610000" y="1863700"/>
                            <a:ext cx="12800" cy="36675"/>
                          </a:xfrm>
                          <a:custGeom>
                            <a:avLst/>
                            <a:gdLst/>
                            <a:ahLst/>
                            <a:cxnLst/>
                            <a:rect l="l" t="t" r="r" b="b"/>
                            <a:pathLst>
                              <a:path w="512" h="1467" extrusionOk="0">
                                <a:moveTo>
                                  <a:pt x="86" y="0"/>
                                </a:moveTo>
                                <a:cubicBezTo>
                                  <a:pt x="65" y="0"/>
                                  <a:pt x="45" y="8"/>
                                  <a:pt x="30" y="24"/>
                                </a:cubicBezTo>
                                <a:cubicBezTo>
                                  <a:pt x="1" y="56"/>
                                  <a:pt x="1" y="105"/>
                                  <a:pt x="32" y="134"/>
                                </a:cubicBezTo>
                                <a:cubicBezTo>
                                  <a:pt x="165" y="264"/>
                                  <a:pt x="340" y="836"/>
                                  <a:pt x="73" y="1351"/>
                                </a:cubicBezTo>
                                <a:cubicBezTo>
                                  <a:pt x="52" y="1390"/>
                                  <a:pt x="67" y="1437"/>
                                  <a:pt x="106" y="1456"/>
                                </a:cubicBezTo>
                                <a:cubicBezTo>
                                  <a:pt x="117" y="1464"/>
                                  <a:pt x="128" y="1467"/>
                                  <a:pt x="141" y="1467"/>
                                </a:cubicBezTo>
                                <a:cubicBezTo>
                                  <a:pt x="169" y="1467"/>
                                  <a:pt x="196" y="1452"/>
                                  <a:pt x="210" y="1424"/>
                                </a:cubicBezTo>
                                <a:cubicBezTo>
                                  <a:pt x="512" y="842"/>
                                  <a:pt x="326" y="204"/>
                                  <a:pt x="141" y="22"/>
                                </a:cubicBezTo>
                                <a:cubicBezTo>
                                  <a:pt x="126" y="8"/>
                                  <a:pt x="106"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18"/>
                          <p:cNvSpPr/>
                          <p:nvPr/>
                        </p:nvSpPr>
                        <p:spPr>
                          <a:xfrm>
                            <a:off x="1292975" y="1801600"/>
                            <a:ext cx="182825" cy="171750"/>
                          </a:xfrm>
                          <a:custGeom>
                            <a:avLst/>
                            <a:gdLst/>
                            <a:ahLst/>
                            <a:cxnLst/>
                            <a:rect l="l" t="t" r="r" b="b"/>
                            <a:pathLst>
                              <a:path w="7313" h="6870" extrusionOk="0">
                                <a:moveTo>
                                  <a:pt x="2780" y="2094"/>
                                </a:moveTo>
                                <a:lnTo>
                                  <a:pt x="2780" y="2094"/>
                                </a:lnTo>
                                <a:cubicBezTo>
                                  <a:pt x="2793" y="2124"/>
                                  <a:pt x="2808" y="2156"/>
                                  <a:pt x="2823" y="2183"/>
                                </a:cubicBezTo>
                                <a:cubicBezTo>
                                  <a:pt x="3025" y="2577"/>
                                  <a:pt x="2990" y="2688"/>
                                  <a:pt x="2996" y="2692"/>
                                </a:cubicBezTo>
                                <a:cubicBezTo>
                                  <a:pt x="2987" y="2692"/>
                                  <a:pt x="2956" y="2678"/>
                                  <a:pt x="2922" y="2638"/>
                                </a:cubicBezTo>
                                <a:cubicBezTo>
                                  <a:pt x="2799" y="2486"/>
                                  <a:pt x="2786" y="2304"/>
                                  <a:pt x="2780" y="2094"/>
                                </a:cubicBezTo>
                                <a:close/>
                                <a:moveTo>
                                  <a:pt x="4802" y="2720"/>
                                </a:moveTo>
                                <a:lnTo>
                                  <a:pt x="4802" y="2720"/>
                                </a:lnTo>
                                <a:cubicBezTo>
                                  <a:pt x="4767" y="2779"/>
                                  <a:pt x="4736" y="2844"/>
                                  <a:pt x="4712" y="2911"/>
                                </a:cubicBezTo>
                                <a:cubicBezTo>
                                  <a:pt x="4631" y="3121"/>
                                  <a:pt x="4536" y="3177"/>
                                  <a:pt x="4493" y="3177"/>
                                </a:cubicBezTo>
                                <a:cubicBezTo>
                                  <a:pt x="4468" y="3177"/>
                                  <a:pt x="4455" y="3158"/>
                                  <a:pt x="4449" y="3141"/>
                                </a:cubicBezTo>
                                <a:cubicBezTo>
                                  <a:pt x="4427" y="3084"/>
                                  <a:pt x="4456" y="2985"/>
                                  <a:pt x="4569" y="2889"/>
                                </a:cubicBezTo>
                                <a:cubicBezTo>
                                  <a:pt x="4635" y="2831"/>
                                  <a:pt x="4716" y="2775"/>
                                  <a:pt x="4802" y="2720"/>
                                </a:cubicBezTo>
                                <a:close/>
                                <a:moveTo>
                                  <a:pt x="2073" y="3798"/>
                                </a:moveTo>
                                <a:cubicBezTo>
                                  <a:pt x="2127" y="3798"/>
                                  <a:pt x="2168" y="3811"/>
                                  <a:pt x="2189" y="3843"/>
                                </a:cubicBezTo>
                                <a:cubicBezTo>
                                  <a:pt x="2197" y="3855"/>
                                  <a:pt x="2204" y="3883"/>
                                  <a:pt x="2188" y="3911"/>
                                </a:cubicBezTo>
                                <a:cubicBezTo>
                                  <a:pt x="2176" y="3929"/>
                                  <a:pt x="2128" y="3981"/>
                                  <a:pt x="1965" y="3981"/>
                                </a:cubicBezTo>
                                <a:cubicBezTo>
                                  <a:pt x="1932" y="3981"/>
                                  <a:pt x="1894" y="3979"/>
                                  <a:pt x="1851" y="3974"/>
                                </a:cubicBezTo>
                                <a:cubicBezTo>
                                  <a:pt x="1752" y="3963"/>
                                  <a:pt x="1658" y="3957"/>
                                  <a:pt x="1565" y="3957"/>
                                </a:cubicBezTo>
                                <a:cubicBezTo>
                                  <a:pt x="1539" y="3957"/>
                                  <a:pt x="1514" y="3957"/>
                                  <a:pt x="1488" y="3961"/>
                                </a:cubicBezTo>
                                <a:cubicBezTo>
                                  <a:pt x="1533" y="3946"/>
                                  <a:pt x="1584" y="3929"/>
                                  <a:pt x="1638" y="3909"/>
                                </a:cubicBezTo>
                                <a:cubicBezTo>
                                  <a:pt x="1771" y="3862"/>
                                  <a:pt x="1952" y="3798"/>
                                  <a:pt x="2073" y="3798"/>
                                </a:cubicBezTo>
                                <a:close/>
                                <a:moveTo>
                                  <a:pt x="4597" y="4460"/>
                                </a:moveTo>
                                <a:cubicBezTo>
                                  <a:pt x="4672" y="4460"/>
                                  <a:pt x="4811" y="4519"/>
                                  <a:pt x="4854" y="4556"/>
                                </a:cubicBezTo>
                                <a:cubicBezTo>
                                  <a:pt x="4922" y="4612"/>
                                  <a:pt x="4973" y="4686"/>
                                  <a:pt x="5031" y="4766"/>
                                </a:cubicBezTo>
                                <a:cubicBezTo>
                                  <a:pt x="5069" y="4822"/>
                                  <a:pt x="5108" y="4875"/>
                                  <a:pt x="5152" y="4925"/>
                                </a:cubicBezTo>
                                <a:cubicBezTo>
                                  <a:pt x="5177" y="4952"/>
                                  <a:pt x="5202" y="4979"/>
                                  <a:pt x="5229" y="5002"/>
                                </a:cubicBezTo>
                                <a:cubicBezTo>
                                  <a:pt x="5189" y="4986"/>
                                  <a:pt x="5151" y="4967"/>
                                  <a:pt x="5112" y="4951"/>
                                </a:cubicBezTo>
                                <a:cubicBezTo>
                                  <a:pt x="4823" y="4824"/>
                                  <a:pt x="4549" y="4704"/>
                                  <a:pt x="4561" y="4482"/>
                                </a:cubicBezTo>
                                <a:cubicBezTo>
                                  <a:pt x="4561" y="4468"/>
                                  <a:pt x="4566" y="4465"/>
                                  <a:pt x="4567" y="4465"/>
                                </a:cubicBezTo>
                                <a:cubicBezTo>
                                  <a:pt x="4575" y="4462"/>
                                  <a:pt x="4586" y="4460"/>
                                  <a:pt x="4597" y="4460"/>
                                </a:cubicBezTo>
                                <a:close/>
                                <a:moveTo>
                                  <a:pt x="3194" y="4923"/>
                                </a:moveTo>
                                <a:cubicBezTo>
                                  <a:pt x="3201" y="4962"/>
                                  <a:pt x="3169" y="5084"/>
                                  <a:pt x="3140" y="5181"/>
                                </a:cubicBezTo>
                                <a:cubicBezTo>
                                  <a:pt x="3135" y="5203"/>
                                  <a:pt x="3127" y="5225"/>
                                  <a:pt x="3121" y="5249"/>
                                </a:cubicBezTo>
                                <a:cubicBezTo>
                                  <a:pt x="3133" y="5097"/>
                                  <a:pt x="3149" y="4949"/>
                                  <a:pt x="3179" y="4923"/>
                                </a:cubicBezTo>
                                <a:close/>
                                <a:moveTo>
                                  <a:pt x="4289" y="166"/>
                                </a:moveTo>
                                <a:cubicBezTo>
                                  <a:pt x="4291" y="166"/>
                                  <a:pt x="4292" y="166"/>
                                  <a:pt x="4294" y="167"/>
                                </a:cubicBezTo>
                                <a:cubicBezTo>
                                  <a:pt x="4353" y="173"/>
                                  <a:pt x="4442" y="328"/>
                                  <a:pt x="4485" y="403"/>
                                </a:cubicBezTo>
                                <a:cubicBezTo>
                                  <a:pt x="4589" y="588"/>
                                  <a:pt x="4765" y="753"/>
                                  <a:pt x="4936" y="910"/>
                                </a:cubicBezTo>
                                <a:cubicBezTo>
                                  <a:pt x="5233" y="1183"/>
                                  <a:pt x="5517" y="1443"/>
                                  <a:pt x="5468" y="1809"/>
                                </a:cubicBezTo>
                                <a:cubicBezTo>
                                  <a:pt x="5425" y="2143"/>
                                  <a:pt x="5114" y="2341"/>
                                  <a:pt x="4812" y="2533"/>
                                </a:cubicBezTo>
                                <a:cubicBezTo>
                                  <a:pt x="4685" y="2614"/>
                                  <a:pt x="4566" y="2689"/>
                                  <a:pt x="4465" y="2776"/>
                                </a:cubicBezTo>
                                <a:cubicBezTo>
                                  <a:pt x="4285" y="2929"/>
                                  <a:pt x="4261" y="3097"/>
                                  <a:pt x="4300" y="3200"/>
                                </a:cubicBezTo>
                                <a:cubicBezTo>
                                  <a:pt x="4331" y="3286"/>
                                  <a:pt x="4403" y="3339"/>
                                  <a:pt x="4490" y="3339"/>
                                </a:cubicBezTo>
                                <a:cubicBezTo>
                                  <a:pt x="4492" y="3339"/>
                                  <a:pt x="4493" y="3339"/>
                                  <a:pt x="4494" y="3339"/>
                                </a:cubicBezTo>
                                <a:cubicBezTo>
                                  <a:pt x="4560" y="3339"/>
                                  <a:pt x="4729" y="3299"/>
                                  <a:pt x="4854" y="2973"/>
                                </a:cubicBezTo>
                                <a:cubicBezTo>
                                  <a:pt x="5041" y="2482"/>
                                  <a:pt x="5450" y="2310"/>
                                  <a:pt x="5785" y="2310"/>
                                </a:cubicBezTo>
                                <a:cubicBezTo>
                                  <a:pt x="5799" y="2310"/>
                                  <a:pt x="5813" y="2311"/>
                                  <a:pt x="5827" y="2311"/>
                                </a:cubicBezTo>
                                <a:cubicBezTo>
                                  <a:pt x="6211" y="2327"/>
                                  <a:pt x="6524" y="2565"/>
                                  <a:pt x="6625" y="2917"/>
                                </a:cubicBezTo>
                                <a:cubicBezTo>
                                  <a:pt x="6641" y="2971"/>
                                  <a:pt x="6651" y="3032"/>
                                  <a:pt x="6663" y="3091"/>
                                </a:cubicBezTo>
                                <a:cubicBezTo>
                                  <a:pt x="6696" y="3271"/>
                                  <a:pt x="6735" y="3475"/>
                                  <a:pt x="6902" y="3590"/>
                                </a:cubicBezTo>
                                <a:cubicBezTo>
                                  <a:pt x="6933" y="3611"/>
                                  <a:pt x="6969" y="3627"/>
                                  <a:pt x="7004" y="3645"/>
                                </a:cubicBezTo>
                                <a:cubicBezTo>
                                  <a:pt x="7080" y="3685"/>
                                  <a:pt x="7128" y="3710"/>
                                  <a:pt x="7134" y="3751"/>
                                </a:cubicBezTo>
                                <a:cubicBezTo>
                                  <a:pt x="7142" y="3797"/>
                                  <a:pt x="7097" y="3830"/>
                                  <a:pt x="7003" y="3889"/>
                                </a:cubicBezTo>
                                <a:cubicBezTo>
                                  <a:pt x="6954" y="3921"/>
                                  <a:pt x="6902" y="3952"/>
                                  <a:pt x="6862" y="3995"/>
                                </a:cubicBezTo>
                                <a:cubicBezTo>
                                  <a:pt x="6759" y="4098"/>
                                  <a:pt x="6740" y="4243"/>
                                  <a:pt x="6725" y="4373"/>
                                </a:cubicBezTo>
                                <a:cubicBezTo>
                                  <a:pt x="6722" y="4410"/>
                                  <a:pt x="6716" y="4445"/>
                                  <a:pt x="6710" y="4478"/>
                                </a:cubicBezTo>
                                <a:cubicBezTo>
                                  <a:pt x="6657" y="4773"/>
                                  <a:pt x="6437" y="5008"/>
                                  <a:pt x="6139" y="5091"/>
                                </a:cubicBezTo>
                                <a:cubicBezTo>
                                  <a:pt x="6064" y="5112"/>
                                  <a:pt x="5988" y="5122"/>
                                  <a:pt x="5913" y="5122"/>
                                </a:cubicBezTo>
                                <a:cubicBezTo>
                                  <a:pt x="5671" y="5122"/>
                                  <a:pt x="5437" y="5017"/>
                                  <a:pt x="5269" y="4827"/>
                                </a:cubicBezTo>
                                <a:cubicBezTo>
                                  <a:pt x="5229" y="4781"/>
                                  <a:pt x="5192" y="4731"/>
                                  <a:pt x="5157" y="4682"/>
                                </a:cubicBezTo>
                                <a:cubicBezTo>
                                  <a:pt x="5097" y="4598"/>
                                  <a:pt x="5035" y="4513"/>
                                  <a:pt x="4954" y="4443"/>
                                </a:cubicBezTo>
                                <a:cubicBezTo>
                                  <a:pt x="4906" y="4402"/>
                                  <a:pt x="4736" y="4308"/>
                                  <a:pt x="4594" y="4308"/>
                                </a:cubicBezTo>
                                <a:cubicBezTo>
                                  <a:pt x="4562" y="4308"/>
                                  <a:pt x="4531" y="4313"/>
                                  <a:pt x="4504" y="4324"/>
                                </a:cubicBezTo>
                                <a:cubicBezTo>
                                  <a:pt x="4443" y="4351"/>
                                  <a:pt x="4406" y="4404"/>
                                  <a:pt x="4403" y="4476"/>
                                </a:cubicBezTo>
                                <a:cubicBezTo>
                                  <a:pt x="4384" y="4804"/>
                                  <a:pt x="4721" y="4952"/>
                                  <a:pt x="5047" y="5097"/>
                                </a:cubicBezTo>
                                <a:cubicBezTo>
                                  <a:pt x="5468" y="5281"/>
                                  <a:pt x="5718" y="5417"/>
                                  <a:pt x="5635" y="5732"/>
                                </a:cubicBezTo>
                                <a:cubicBezTo>
                                  <a:pt x="5595" y="5877"/>
                                  <a:pt x="5455" y="5970"/>
                                  <a:pt x="5306" y="6067"/>
                                </a:cubicBezTo>
                                <a:cubicBezTo>
                                  <a:pt x="5146" y="6171"/>
                                  <a:pt x="4982" y="6280"/>
                                  <a:pt x="4916" y="6466"/>
                                </a:cubicBezTo>
                                <a:lnTo>
                                  <a:pt x="4904" y="6503"/>
                                </a:lnTo>
                                <a:cubicBezTo>
                                  <a:pt x="4880" y="6577"/>
                                  <a:pt x="4876" y="6590"/>
                                  <a:pt x="4837" y="6590"/>
                                </a:cubicBezTo>
                                <a:cubicBezTo>
                                  <a:pt x="4827" y="6590"/>
                                  <a:pt x="4815" y="6589"/>
                                  <a:pt x="4801" y="6589"/>
                                </a:cubicBezTo>
                                <a:cubicBezTo>
                                  <a:pt x="4785" y="6587"/>
                                  <a:pt x="4769" y="6586"/>
                                  <a:pt x="4752" y="6586"/>
                                </a:cubicBezTo>
                                <a:cubicBezTo>
                                  <a:pt x="4651" y="6586"/>
                                  <a:pt x="4526" y="6611"/>
                                  <a:pt x="4383" y="6640"/>
                                </a:cubicBezTo>
                                <a:cubicBezTo>
                                  <a:pt x="4208" y="6674"/>
                                  <a:pt x="4009" y="6713"/>
                                  <a:pt x="3826" y="6713"/>
                                </a:cubicBezTo>
                                <a:cubicBezTo>
                                  <a:pt x="3666" y="6713"/>
                                  <a:pt x="3517" y="6683"/>
                                  <a:pt x="3405" y="6596"/>
                                </a:cubicBezTo>
                                <a:cubicBezTo>
                                  <a:pt x="3266" y="6488"/>
                                  <a:pt x="3191" y="6295"/>
                                  <a:pt x="3176" y="6020"/>
                                </a:cubicBezTo>
                                <a:cubicBezTo>
                                  <a:pt x="3161" y="5705"/>
                                  <a:pt x="3236" y="5426"/>
                                  <a:pt x="3291" y="5224"/>
                                </a:cubicBezTo>
                                <a:cubicBezTo>
                                  <a:pt x="3343" y="5030"/>
                                  <a:pt x="3378" y="4903"/>
                                  <a:pt x="3313" y="4824"/>
                                </a:cubicBezTo>
                                <a:cubicBezTo>
                                  <a:pt x="3284" y="4787"/>
                                  <a:pt x="3242" y="4767"/>
                                  <a:pt x="3185" y="4767"/>
                                </a:cubicBezTo>
                                <a:cubicBezTo>
                                  <a:pt x="3180" y="4767"/>
                                  <a:pt x="3176" y="4767"/>
                                  <a:pt x="3164" y="4775"/>
                                </a:cubicBezTo>
                                <a:cubicBezTo>
                                  <a:pt x="2981" y="4787"/>
                                  <a:pt x="2968" y="5073"/>
                                  <a:pt x="2950" y="5468"/>
                                </a:cubicBezTo>
                                <a:cubicBezTo>
                                  <a:pt x="2940" y="5732"/>
                                  <a:pt x="2923" y="6029"/>
                                  <a:pt x="2849" y="6151"/>
                                </a:cubicBezTo>
                                <a:cubicBezTo>
                                  <a:pt x="2737" y="6335"/>
                                  <a:pt x="2478" y="6442"/>
                                  <a:pt x="2185" y="6442"/>
                                </a:cubicBezTo>
                                <a:cubicBezTo>
                                  <a:pt x="2072" y="6442"/>
                                  <a:pt x="1953" y="6426"/>
                                  <a:pt x="1835" y="6392"/>
                                </a:cubicBezTo>
                                <a:cubicBezTo>
                                  <a:pt x="1833" y="6391"/>
                                  <a:pt x="1830" y="6391"/>
                                  <a:pt x="1829" y="6391"/>
                                </a:cubicBezTo>
                                <a:cubicBezTo>
                                  <a:pt x="1624" y="6332"/>
                                  <a:pt x="1429" y="6221"/>
                                  <a:pt x="1268" y="6070"/>
                                </a:cubicBezTo>
                                <a:cubicBezTo>
                                  <a:pt x="1247" y="6051"/>
                                  <a:pt x="1225" y="6033"/>
                                  <a:pt x="1209" y="6018"/>
                                </a:cubicBezTo>
                                <a:cubicBezTo>
                                  <a:pt x="1092" y="5921"/>
                                  <a:pt x="1006" y="5890"/>
                                  <a:pt x="938" y="5890"/>
                                </a:cubicBezTo>
                                <a:cubicBezTo>
                                  <a:pt x="884" y="5890"/>
                                  <a:pt x="841" y="5909"/>
                                  <a:pt x="802" y="5931"/>
                                </a:cubicBezTo>
                                <a:cubicBezTo>
                                  <a:pt x="801" y="5933"/>
                                  <a:pt x="796" y="5934"/>
                                  <a:pt x="794" y="5937"/>
                                </a:cubicBezTo>
                                <a:cubicBezTo>
                                  <a:pt x="795" y="5915"/>
                                  <a:pt x="805" y="5883"/>
                                  <a:pt x="808" y="5865"/>
                                </a:cubicBezTo>
                                <a:lnTo>
                                  <a:pt x="811" y="5850"/>
                                </a:lnTo>
                                <a:cubicBezTo>
                                  <a:pt x="848" y="5688"/>
                                  <a:pt x="765" y="5541"/>
                                  <a:pt x="692" y="5413"/>
                                </a:cubicBezTo>
                                <a:cubicBezTo>
                                  <a:pt x="671" y="5377"/>
                                  <a:pt x="652" y="5342"/>
                                  <a:pt x="634" y="5307"/>
                                </a:cubicBezTo>
                                <a:cubicBezTo>
                                  <a:pt x="489" y="5007"/>
                                  <a:pt x="492" y="4707"/>
                                  <a:pt x="647" y="4485"/>
                                </a:cubicBezTo>
                                <a:cubicBezTo>
                                  <a:pt x="816" y="4246"/>
                                  <a:pt x="1135" y="4119"/>
                                  <a:pt x="1560" y="4119"/>
                                </a:cubicBezTo>
                                <a:cubicBezTo>
                                  <a:pt x="1647" y="4119"/>
                                  <a:pt x="1738" y="4125"/>
                                  <a:pt x="1833" y="4135"/>
                                </a:cubicBezTo>
                                <a:cubicBezTo>
                                  <a:pt x="1879" y="4140"/>
                                  <a:pt x="1922" y="4143"/>
                                  <a:pt x="1960" y="4143"/>
                                </a:cubicBezTo>
                                <a:cubicBezTo>
                                  <a:pt x="2179" y="4143"/>
                                  <a:pt x="2276" y="4067"/>
                                  <a:pt x="2318" y="3998"/>
                                </a:cubicBezTo>
                                <a:cubicBezTo>
                                  <a:pt x="2369" y="3914"/>
                                  <a:pt x="2353" y="3819"/>
                                  <a:pt x="2316" y="3762"/>
                                </a:cubicBezTo>
                                <a:cubicBezTo>
                                  <a:pt x="2261" y="3677"/>
                                  <a:pt x="2173" y="3647"/>
                                  <a:pt x="2071" y="3647"/>
                                </a:cubicBezTo>
                                <a:cubicBezTo>
                                  <a:pt x="1922" y="3647"/>
                                  <a:pt x="1741" y="3711"/>
                                  <a:pt x="1584" y="3768"/>
                                </a:cubicBezTo>
                                <a:cubicBezTo>
                                  <a:pt x="1497" y="3799"/>
                                  <a:pt x="1415" y="3827"/>
                                  <a:pt x="1364" y="3835"/>
                                </a:cubicBezTo>
                                <a:cubicBezTo>
                                  <a:pt x="1327" y="3842"/>
                                  <a:pt x="1291" y="3845"/>
                                  <a:pt x="1255" y="3845"/>
                                </a:cubicBezTo>
                                <a:cubicBezTo>
                                  <a:pt x="1082" y="3845"/>
                                  <a:pt x="910" y="3776"/>
                                  <a:pt x="770" y="3649"/>
                                </a:cubicBezTo>
                                <a:cubicBezTo>
                                  <a:pt x="534" y="3437"/>
                                  <a:pt x="410" y="3088"/>
                                  <a:pt x="430" y="2692"/>
                                </a:cubicBezTo>
                                <a:cubicBezTo>
                                  <a:pt x="432" y="2655"/>
                                  <a:pt x="433" y="2617"/>
                                  <a:pt x="438" y="2579"/>
                                </a:cubicBezTo>
                                <a:cubicBezTo>
                                  <a:pt x="457" y="2323"/>
                                  <a:pt x="477" y="2038"/>
                                  <a:pt x="281" y="1849"/>
                                </a:cubicBezTo>
                                <a:cubicBezTo>
                                  <a:pt x="215" y="1787"/>
                                  <a:pt x="194" y="1751"/>
                                  <a:pt x="186" y="1737"/>
                                </a:cubicBezTo>
                                <a:cubicBezTo>
                                  <a:pt x="203" y="1730"/>
                                  <a:pt x="242" y="1719"/>
                                  <a:pt x="332" y="1719"/>
                                </a:cubicBezTo>
                                <a:cubicBezTo>
                                  <a:pt x="357" y="1719"/>
                                  <a:pt x="386" y="1720"/>
                                  <a:pt x="420" y="1722"/>
                                </a:cubicBezTo>
                                <a:cubicBezTo>
                                  <a:pt x="431" y="1723"/>
                                  <a:pt x="441" y="1723"/>
                                  <a:pt x="452" y="1723"/>
                                </a:cubicBezTo>
                                <a:cubicBezTo>
                                  <a:pt x="659" y="1723"/>
                                  <a:pt x="826" y="1589"/>
                                  <a:pt x="969" y="1463"/>
                                </a:cubicBezTo>
                                <a:lnTo>
                                  <a:pt x="1022" y="1415"/>
                                </a:lnTo>
                                <a:cubicBezTo>
                                  <a:pt x="1051" y="1391"/>
                                  <a:pt x="1076" y="1367"/>
                                  <a:pt x="1102" y="1345"/>
                                </a:cubicBezTo>
                                <a:cubicBezTo>
                                  <a:pt x="1294" y="1181"/>
                                  <a:pt x="1497" y="1075"/>
                                  <a:pt x="1694" y="1041"/>
                                </a:cubicBezTo>
                                <a:cubicBezTo>
                                  <a:pt x="1748" y="1031"/>
                                  <a:pt x="1800" y="1026"/>
                                  <a:pt x="1851" y="1026"/>
                                </a:cubicBezTo>
                                <a:cubicBezTo>
                                  <a:pt x="2007" y="1026"/>
                                  <a:pt x="2149" y="1071"/>
                                  <a:pt x="2271" y="1159"/>
                                </a:cubicBezTo>
                                <a:cubicBezTo>
                                  <a:pt x="2451" y="1289"/>
                                  <a:pt x="2567" y="1503"/>
                                  <a:pt x="2604" y="1777"/>
                                </a:cubicBezTo>
                                <a:cubicBezTo>
                                  <a:pt x="2616" y="1870"/>
                                  <a:pt x="2619" y="1966"/>
                                  <a:pt x="2621" y="2060"/>
                                </a:cubicBezTo>
                                <a:cubicBezTo>
                                  <a:pt x="2626" y="2296"/>
                                  <a:pt x="2632" y="2537"/>
                                  <a:pt x="2798" y="2743"/>
                                </a:cubicBezTo>
                                <a:cubicBezTo>
                                  <a:pt x="2858" y="2816"/>
                                  <a:pt x="2930" y="2855"/>
                                  <a:pt x="2994" y="2855"/>
                                </a:cubicBezTo>
                                <a:cubicBezTo>
                                  <a:pt x="3022" y="2855"/>
                                  <a:pt x="3048" y="2848"/>
                                  <a:pt x="3071" y="2833"/>
                                </a:cubicBezTo>
                                <a:cubicBezTo>
                                  <a:pt x="3200" y="2750"/>
                                  <a:pt x="3161" y="2511"/>
                                  <a:pt x="2959" y="2119"/>
                                </a:cubicBezTo>
                                <a:cubicBezTo>
                                  <a:pt x="2768" y="1753"/>
                                  <a:pt x="2755" y="1223"/>
                                  <a:pt x="2922" y="864"/>
                                </a:cubicBezTo>
                                <a:cubicBezTo>
                                  <a:pt x="2994" y="710"/>
                                  <a:pt x="3135" y="514"/>
                                  <a:pt x="3390" y="458"/>
                                </a:cubicBezTo>
                                <a:cubicBezTo>
                                  <a:pt x="3467" y="438"/>
                                  <a:pt x="3551" y="435"/>
                                  <a:pt x="3641" y="431"/>
                                </a:cubicBezTo>
                                <a:cubicBezTo>
                                  <a:pt x="3833" y="422"/>
                                  <a:pt x="4031" y="413"/>
                                  <a:pt x="4168" y="258"/>
                                </a:cubicBezTo>
                                <a:cubicBezTo>
                                  <a:pt x="4234" y="182"/>
                                  <a:pt x="4271" y="166"/>
                                  <a:pt x="4289" y="166"/>
                                </a:cubicBezTo>
                                <a:close/>
                                <a:moveTo>
                                  <a:pt x="4292" y="0"/>
                                </a:moveTo>
                                <a:cubicBezTo>
                                  <a:pt x="4190" y="0"/>
                                  <a:pt x="4107" y="82"/>
                                  <a:pt x="4053" y="145"/>
                                </a:cubicBezTo>
                                <a:cubicBezTo>
                                  <a:pt x="3963" y="251"/>
                                  <a:pt x="3805" y="258"/>
                                  <a:pt x="3637" y="266"/>
                                </a:cubicBezTo>
                                <a:cubicBezTo>
                                  <a:pt x="3544" y="269"/>
                                  <a:pt x="3448" y="274"/>
                                  <a:pt x="3358" y="295"/>
                                </a:cubicBezTo>
                                <a:cubicBezTo>
                                  <a:pt x="3106" y="350"/>
                                  <a:pt x="2907" y="521"/>
                                  <a:pt x="2783" y="787"/>
                                </a:cubicBezTo>
                                <a:cubicBezTo>
                                  <a:pt x="2702" y="961"/>
                                  <a:pt x="2660" y="1167"/>
                                  <a:pt x="2653" y="1375"/>
                                </a:cubicBezTo>
                                <a:cubicBezTo>
                                  <a:pt x="2582" y="1230"/>
                                  <a:pt x="2486" y="1109"/>
                                  <a:pt x="2365" y="1022"/>
                                </a:cubicBezTo>
                                <a:cubicBezTo>
                                  <a:pt x="2219" y="916"/>
                                  <a:pt x="2042" y="861"/>
                                  <a:pt x="1855" y="861"/>
                                </a:cubicBezTo>
                                <a:cubicBezTo>
                                  <a:pt x="1794" y="861"/>
                                  <a:pt x="1732" y="867"/>
                                  <a:pt x="1669" y="879"/>
                                </a:cubicBezTo>
                                <a:cubicBezTo>
                                  <a:pt x="1445" y="918"/>
                                  <a:pt x="1214" y="1037"/>
                                  <a:pt x="1002" y="1218"/>
                                </a:cubicBezTo>
                                <a:cubicBezTo>
                                  <a:pt x="977" y="1240"/>
                                  <a:pt x="949" y="1266"/>
                                  <a:pt x="921" y="1289"/>
                                </a:cubicBezTo>
                                <a:lnTo>
                                  <a:pt x="869" y="1336"/>
                                </a:lnTo>
                                <a:cubicBezTo>
                                  <a:pt x="744" y="1447"/>
                                  <a:pt x="610" y="1556"/>
                                  <a:pt x="454" y="1556"/>
                                </a:cubicBezTo>
                                <a:cubicBezTo>
                                  <a:pt x="447" y="1556"/>
                                  <a:pt x="440" y="1555"/>
                                  <a:pt x="433" y="1555"/>
                                </a:cubicBezTo>
                                <a:cubicBezTo>
                                  <a:pt x="400" y="1553"/>
                                  <a:pt x="367" y="1552"/>
                                  <a:pt x="335" y="1552"/>
                                </a:cubicBezTo>
                                <a:cubicBezTo>
                                  <a:pt x="199" y="1552"/>
                                  <a:pt x="81" y="1573"/>
                                  <a:pt x="42" y="1663"/>
                                </a:cubicBezTo>
                                <a:cubicBezTo>
                                  <a:pt x="0" y="1765"/>
                                  <a:pt x="92" y="1871"/>
                                  <a:pt x="178" y="1952"/>
                                </a:cubicBezTo>
                                <a:cubicBezTo>
                                  <a:pt x="321" y="2090"/>
                                  <a:pt x="303" y="2327"/>
                                  <a:pt x="285" y="2556"/>
                                </a:cubicBezTo>
                                <a:cubicBezTo>
                                  <a:pt x="284" y="2596"/>
                                  <a:pt x="281" y="2636"/>
                                  <a:pt x="278" y="2675"/>
                                </a:cubicBezTo>
                                <a:cubicBezTo>
                                  <a:pt x="254" y="3116"/>
                                  <a:pt x="396" y="3511"/>
                                  <a:pt x="669" y="3754"/>
                                </a:cubicBezTo>
                                <a:cubicBezTo>
                                  <a:pt x="823" y="3892"/>
                                  <a:pt x="1009" y="3973"/>
                                  <a:pt x="1200" y="3988"/>
                                </a:cubicBezTo>
                                <a:cubicBezTo>
                                  <a:pt x="901" y="4047"/>
                                  <a:pt x="668" y="4181"/>
                                  <a:pt x="525" y="4386"/>
                                </a:cubicBezTo>
                                <a:cubicBezTo>
                                  <a:pt x="336" y="4655"/>
                                  <a:pt x="327" y="5011"/>
                                  <a:pt x="500" y="5366"/>
                                </a:cubicBezTo>
                                <a:cubicBezTo>
                                  <a:pt x="519" y="5406"/>
                                  <a:pt x="539" y="5442"/>
                                  <a:pt x="562" y="5481"/>
                                </a:cubicBezTo>
                                <a:cubicBezTo>
                                  <a:pt x="628" y="5595"/>
                                  <a:pt x="689" y="5704"/>
                                  <a:pt x="662" y="5821"/>
                                </a:cubicBezTo>
                                <a:cubicBezTo>
                                  <a:pt x="646" y="5890"/>
                                  <a:pt x="610" y="6036"/>
                                  <a:pt x="734" y="6082"/>
                                </a:cubicBezTo>
                                <a:cubicBezTo>
                                  <a:pt x="754" y="6090"/>
                                  <a:pt x="772" y="6093"/>
                                  <a:pt x="789" y="6093"/>
                                </a:cubicBezTo>
                                <a:cubicBezTo>
                                  <a:pt x="830" y="6093"/>
                                  <a:pt x="864" y="6074"/>
                                  <a:pt x="888" y="6060"/>
                                </a:cubicBezTo>
                                <a:cubicBezTo>
                                  <a:pt x="906" y="6050"/>
                                  <a:pt x="924" y="6039"/>
                                  <a:pt x="949" y="6039"/>
                                </a:cubicBezTo>
                                <a:cubicBezTo>
                                  <a:pt x="984" y="6039"/>
                                  <a:pt x="1033" y="6060"/>
                                  <a:pt x="1117" y="6131"/>
                                </a:cubicBezTo>
                                <a:cubicBezTo>
                                  <a:pt x="1132" y="6144"/>
                                  <a:pt x="1148" y="6159"/>
                                  <a:pt x="1167" y="6175"/>
                                </a:cubicBezTo>
                                <a:cubicBezTo>
                                  <a:pt x="1347" y="6345"/>
                                  <a:pt x="1566" y="6469"/>
                                  <a:pt x="1798" y="6535"/>
                                </a:cubicBezTo>
                                <a:cubicBezTo>
                                  <a:pt x="1799" y="6537"/>
                                  <a:pt x="1802" y="6537"/>
                                  <a:pt x="1804" y="6537"/>
                                </a:cubicBezTo>
                                <a:cubicBezTo>
                                  <a:pt x="1936" y="6574"/>
                                  <a:pt x="2068" y="6592"/>
                                  <a:pt x="2195" y="6592"/>
                                </a:cubicBezTo>
                                <a:cubicBezTo>
                                  <a:pt x="2542" y="6592"/>
                                  <a:pt x="2847" y="6459"/>
                                  <a:pt x="2988" y="6225"/>
                                </a:cubicBezTo>
                                <a:cubicBezTo>
                                  <a:pt x="3003" y="6199"/>
                                  <a:pt x="3018" y="6169"/>
                                  <a:pt x="3030" y="6137"/>
                                </a:cubicBezTo>
                                <a:cubicBezTo>
                                  <a:pt x="3061" y="6402"/>
                                  <a:pt x="3155" y="6597"/>
                                  <a:pt x="3310" y="6717"/>
                                </a:cubicBezTo>
                                <a:cubicBezTo>
                                  <a:pt x="3457" y="6832"/>
                                  <a:pt x="3637" y="6869"/>
                                  <a:pt x="3826" y="6869"/>
                                </a:cubicBezTo>
                                <a:cubicBezTo>
                                  <a:pt x="4022" y="6869"/>
                                  <a:pt x="4229" y="6826"/>
                                  <a:pt x="4412" y="6788"/>
                                </a:cubicBezTo>
                                <a:cubicBezTo>
                                  <a:pt x="4544" y="6762"/>
                                  <a:pt x="4669" y="6737"/>
                                  <a:pt x="4756" y="6737"/>
                                </a:cubicBezTo>
                                <a:cubicBezTo>
                                  <a:pt x="4766" y="6737"/>
                                  <a:pt x="4776" y="6737"/>
                                  <a:pt x="4786" y="6738"/>
                                </a:cubicBezTo>
                                <a:cubicBezTo>
                                  <a:pt x="4802" y="6739"/>
                                  <a:pt x="4818" y="6740"/>
                                  <a:pt x="4832" y="6740"/>
                                </a:cubicBezTo>
                                <a:cubicBezTo>
                                  <a:pt x="4978" y="6740"/>
                                  <a:pt x="5011" y="6666"/>
                                  <a:pt x="5052" y="6547"/>
                                </a:cubicBezTo>
                                <a:lnTo>
                                  <a:pt x="5063" y="6513"/>
                                </a:lnTo>
                                <a:cubicBezTo>
                                  <a:pt x="5112" y="6376"/>
                                  <a:pt x="5248" y="6287"/>
                                  <a:pt x="5393" y="6193"/>
                                </a:cubicBezTo>
                                <a:cubicBezTo>
                                  <a:pt x="5561" y="6082"/>
                                  <a:pt x="5734" y="5970"/>
                                  <a:pt x="5787" y="5767"/>
                                </a:cubicBezTo>
                                <a:cubicBezTo>
                                  <a:pt x="5852" y="5521"/>
                                  <a:pt x="5765" y="5354"/>
                                  <a:pt x="5614" y="5224"/>
                                </a:cubicBezTo>
                                <a:lnTo>
                                  <a:pt x="5614" y="5224"/>
                                </a:lnTo>
                                <a:cubicBezTo>
                                  <a:pt x="5710" y="5255"/>
                                  <a:pt x="5811" y="5271"/>
                                  <a:pt x="5913" y="5271"/>
                                </a:cubicBezTo>
                                <a:cubicBezTo>
                                  <a:pt x="6002" y="5271"/>
                                  <a:pt x="6092" y="5258"/>
                                  <a:pt x="6180" y="5233"/>
                                </a:cubicBezTo>
                                <a:cubicBezTo>
                                  <a:pt x="6539" y="5134"/>
                                  <a:pt x="6802" y="4852"/>
                                  <a:pt x="6865" y="4497"/>
                                </a:cubicBezTo>
                                <a:cubicBezTo>
                                  <a:pt x="6873" y="4460"/>
                                  <a:pt x="6877" y="4423"/>
                                  <a:pt x="6883" y="4383"/>
                                </a:cubicBezTo>
                                <a:cubicBezTo>
                                  <a:pt x="6895" y="4270"/>
                                  <a:pt x="6908" y="4162"/>
                                  <a:pt x="6975" y="4095"/>
                                </a:cubicBezTo>
                                <a:cubicBezTo>
                                  <a:pt x="7004" y="4066"/>
                                  <a:pt x="7047" y="4039"/>
                                  <a:pt x="7088" y="4013"/>
                                </a:cubicBezTo>
                                <a:cubicBezTo>
                                  <a:pt x="7189" y="3951"/>
                                  <a:pt x="7313" y="3871"/>
                                  <a:pt x="7292" y="3722"/>
                                </a:cubicBezTo>
                                <a:cubicBezTo>
                                  <a:pt x="7276" y="3596"/>
                                  <a:pt x="7167" y="3542"/>
                                  <a:pt x="7078" y="3497"/>
                                </a:cubicBezTo>
                                <a:cubicBezTo>
                                  <a:pt x="7049" y="3482"/>
                                  <a:pt x="7020" y="3468"/>
                                  <a:pt x="6995" y="3451"/>
                                </a:cubicBezTo>
                                <a:cubicBezTo>
                                  <a:pt x="6880" y="3375"/>
                                  <a:pt x="6851" y="3217"/>
                                  <a:pt x="6820" y="3053"/>
                                </a:cubicBezTo>
                                <a:cubicBezTo>
                                  <a:pt x="6809" y="2988"/>
                                  <a:pt x="6796" y="2924"/>
                                  <a:pt x="6780" y="2862"/>
                                </a:cubicBezTo>
                                <a:cubicBezTo>
                                  <a:pt x="6662" y="2446"/>
                                  <a:pt x="6292" y="2164"/>
                                  <a:pt x="5837" y="2143"/>
                                </a:cubicBezTo>
                                <a:cubicBezTo>
                                  <a:pt x="5819" y="2142"/>
                                  <a:pt x="5801" y="2142"/>
                                  <a:pt x="5783" y="2142"/>
                                </a:cubicBezTo>
                                <a:cubicBezTo>
                                  <a:pt x="5676" y="2142"/>
                                  <a:pt x="5571" y="2157"/>
                                  <a:pt x="5474" y="2186"/>
                                </a:cubicBezTo>
                                <a:cubicBezTo>
                                  <a:pt x="5551" y="2079"/>
                                  <a:pt x="5607" y="1960"/>
                                  <a:pt x="5625" y="1818"/>
                                </a:cubicBezTo>
                                <a:cubicBezTo>
                                  <a:pt x="5684" y="1373"/>
                                  <a:pt x="5359" y="1074"/>
                                  <a:pt x="5046" y="784"/>
                                </a:cubicBezTo>
                                <a:cubicBezTo>
                                  <a:pt x="4876" y="627"/>
                                  <a:pt x="4716" y="480"/>
                                  <a:pt x="4622" y="314"/>
                                </a:cubicBezTo>
                                <a:cubicBezTo>
                                  <a:pt x="4529" y="150"/>
                                  <a:pt x="4442" y="15"/>
                                  <a:pt x="4312" y="1"/>
                                </a:cubicBezTo>
                                <a:cubicBezTo>
                                  <a:pt x="4305" y="1"/>
                                  <a:pt x="4298" y="0"/>
                                  <a:pt x="4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18"/>
                          <p:cNvSpPr/>
                          <p:nvPr/>
                        </p:nvSpPr>
                        <p:spPr>
                          <a:xfrm>
                            <a:off x="1359250" y="1878950"/>
                            <a:ext cx="38800" cy="32725"/>
                          </a:xfrm>
                          <a:custGeom>
                            <a:avLst/>
                            <a:gdLst/>
                            <a:ahLst/>
                            <a:cxnLst/>
                            <a:rect l="l" t="t" r="r" b="b"/>
                            <a:pathLst>
                              <a:path w="1552" h="1309" extrusionOk="0">
                                <a:moveTo>
                                  <a:pt x="550" y="158"/>
                                </a:moveTo>
                                <a:cubicBezTo>
                                  <a:pt x="566" y="158"/>
                                  <a:pt x="586" y="164"/>
                                  <a:pt x="603" y="179"/>
                                </a:cubicBezTo>
                                <a:cubicBezTo>
                                  <a:pt x="616" y="189"/>
                                  <a:pt x="639" y="233"/>
                                  <a:pt x="653" y="261"/>
                                </a:cubicBezTo>
                                <a:cubicBezTo>
                                  <a:pt x="696" y="344"/>
                                  <a:pt x="741" y="430"/>
                                  <a:pt x="825" y="430"/>
                                </a:cubicBezTo>
                                <a:lnTo>
                                  <a:pt x="829" y="430"/>
                                </a:lnTo>
                                <a:cubicBezTo>
                                  <a:pt x="912" y="428"/>
                                  <a:pt x="952" y="338"/>
                                  <a:pt x="965" y="309"/>
                                </a:cubicBezTo>
                                <a:cubicBezTo>
                                  <a:pt x="1000" y="233"/>
                                  <a:pt x="1052" y="196"/>
                                  <a:pt x="1107" y="195"/>
                                </a:cubicBezTo>
                                <a:cubicBezTo>
                                  <a:pt x="1151" y="198"/>
                                  <a:pt x="1188" y="226"/>
                                  <a:pt x="1198" y="253"/>
                                </a:cubicBezTo>
                                <a:cubicBezTo>
                                  <a:pt x="1200" y="259"/>
                                  <a:pt x="1206" y="273"/>
                                  <a:pt x="1179" y="295"/>
                                </a:cubicBezTo>
                                <a:cubicBezTo>
                                  <a:pt x="1173" y="298"/>
                                  <a:pt x="1159" y="306"/>
                                  <a:pt x="1148" y="312"/>
                                </a:cubicBezTo>
                                <a:cubicBezTo>
                                  <a:pt x="1098" y="337"/>
                                  <a:pt x="995" y="388"/>
                                  <a:pt x="1018" y="499"/>
                                </a:cubicBezTo>
                                <a:cubicBezTo>
                                  <a:pt x="1038" y="593"/>
                                  <a:pt x="1118" y="615"/>
                                  <a:pt x="1190" y="615"/>
                                </a:cubicBezTo>
                                <a:cubicBezTo>
                                  <a:pt x="1237" y="615"/>
                                  <a:pt x="1281" y="606"/>
                                  <a:pt x="1305" y="601"/>
                                </a:cubicBezTo>
                                <a:cubicBezTo>
                                  <a:pt x="1321" y="597"/>
                                  <a:pt x="1334" y="596"/>
                                  <a:pt x="1344" y="596"/>
                                </a:cubicBezTo>
                                <a:cubicBezTo>
                                  <a:pt x="1366" y="596"/>
                                  <a:pt x="1376" y="602"/>
                                  <a:pt x="1377" y="604"/>
                                </a:cubicBezTo>
                                <a:cubicBezTo>
                                  <a:pt x="1379" y="614"/>
                                  <a:pt x="1371" y="641"/>
                                  <a:pt x="1336" y="659"/>
                                </a:cubicBezTo>
                                <a:cubicBezTo>
                                  <a:pt x="1309" y="672"/>
                                  <a:pt x="1266" y="677"/>
                                  <a:pt x="1225" y="682"/>
                                </a:cubicBezTo>
                                <a:cubicBezTo>
                                  <a:pt x="1147" y="691"/>
                                  <a:pt x="1058" y="705"/>
                                  <a:pt x="1011" y="778"/>
                                </a:cubicBezTo>
                                <a:cubicBezTo>
                                  <a:pt x="944" y="888"/>
                                  <a:pt x="1024" y="978"/>
                                  <a:pt x="1073" y="1031"/>
                                </a:cubicBezTo>
                                <a:cubicBezTo>
                                  <a:pt x="1095" y="1055"/>
                                  <a:pt x="1125" y="1089"/>
                                  <a:pt x="1125" y="1106"/>
                                </a:cubicBezTo>
                                <a:cubicBezTo>
                                  <a:pt x="1125" y="1118"/>
                                  <a:pt x="1110" y="1130"/>
                                  <a:pt x="1094" y="1133"/>
                                </a:cubicBezTo>
                                <a:cubicBezTo>
                                  <a:pt x="1090" y="1134"/>
                                  <a:pt x="1086" y="1134"/>
                                  <a:pt x="1082" y="1134"/>
                                </a:cubicBezTo>
                                <a:cubicBezTo>
                                  <a:pt x="1049" y="1134"/>
                                  <a:pt x="1006" y="1110"/>
                                  <a:pt x="975" y="1037"/>
                                </a:cubicBezTo>
                                <a:cubicBezTo>
                                  <a:pt x="935" y="948"/>
                                  <a:pt x="890" y="867"/>
                                  <a:pt x="813" y="867"/>
                                </a:cubicBezTo>
                                <a:lnTo>
                                  <a:pt x="810" y="867"/>
                                </a:lnTo>
                                <a:cubicBezTo>
                                  <a:pt x="732" y="867"/>
                                  <a:pt x="696" y="945"/>
                                  <a:pt x="661" y="1021"/>
                                </a:cubicBezTo>
                                <a:cubicBezTo>
                                  <a:pt x="639" y="1066"/>
                                  <a:pt x="603" y="1142"/>
                                  <a:pt x="574" y="1152"/>
                                </a:cubicBezTo>
                                <a:cubicBezTo>
                                  <a:pt x="572" y="1153"/>
                                  <a:pt x="570" y="1153"/>
                                  <a:pt x="568" y="1153"/>
                                </a:cubicBezTo>
                                <a:cubicBezTo>
                                  <a:pt x="560" y="1153"/>
                                  <a:pt x="547" y="1147"/>
                                  <a:pt x="532" y="1139"/>
                                </a:cubicBezTo>
                                <a:cubicBezTo>
                                  <a:pt x="485" y="1109"/>
                                  <a:pt x="482" y="1096"/>
                                  <a:pt x="529" y="1000"/>
                                </a:cubicBezTo>
                                <a:cubicBezTo>
                                  <a:pt x="557" y="945"/>
                                  <a:pt x="593" y="876"/>
                                  <a:pt x="554" y="809"/>
                                </a:cubicBezTo>
                                <a:cubicBezTo>
                                  <a:pt x="506" y="731"/>
                                  <a:pt x="395" y="725"/>
                                  <a:pt x="306" y="719"/>
                                </a:cubicBezTo>
                                <a:cubicBezTo>
                                  <a:pt x="286" y="719"/>
                                  <a:pt x="268" y="718"/>
                                  <a:pt x="253" y="716"/>
                                </a:cubicBezTo>
                                <a:cubicBezTo>
                                  <a:pt x="196" y="709"/>
                                  <a:pt x="172" y="682"/>
                                  <a:pt x="167" y="665"/>
                                </a:cubicBezTo>
                                <a:cubicBezTo>
                                  <a:pt x="165" y="644"/>
                                  <a:pt x="181" y="623"/>
                                  <a:pt x="209" y="610"/>
                                </a:cubicBezTo>
                                <a:cubicBezTo>
                                  <a:pt x="231" y="601"/>
                                  <a:pt x="256" y="598"/>
                                  <a:pt x="283" y="598"/>
                                </a:cubicBezTo>
                                <a:cubicBezTo>
                                  <a:pt x="305" y="598"/>
                                  <a:pt x="327" y="600"/>
                                  <a:pt x="349" y="603"/>
                                </a:cubicBezTo>
                                <a:cubicBezTo>
                                  <a:pt x="370" y="604"/>
                                  <a:pt x="392" y="606"/>
                                  <a:pt x="414" y="606"/>
                                </a:cubicBezTo>
                                <a:cubicBezTo>
                                  <a:pt x="462" y="606"/>
                                  <a:pt x="509" y="597"/>
                                  <a:pt x="543" y="554"/>
                                </a:cubicBezTo>
                                <a:cubicBezTo>
                                  <a:pt x="587" y="493"/>
                                  <a:pt x="581" y="408"/>
                                  <a:pt x="520" y="241"/>
                                </a:cubicBezTo>
                                <a:cubicBezTo>
                                  <a:pt x="516" y="229"/>
                                  <a:pt x="501" y="182"/>
                                  <a:pt x="523" y="165"/>
                                </a:cubicBezTo>
                                <a:cubicBezTo>
                                  <a:pt x="529" y="161"/>
                                  <a:pt x="539" y="158"/>
                                  <a:pt x="550" y="158"/>
                                </a:cubicBezTo>
                                <a:close/>
                                <a:moveTo>
                                  <a:pt x="550" y="1"/>
                                </a:moveTo>
                                <a:cubicBezTo>
                                  <a:pt x="507" y="1"/>
                                  <a:pt x="466" y="13"/>
                                  <a:pt x="432" y="38"/>
                                </a:cubicBezTo>
                                <a:cubicBezTo>
                                  <a:pt x="373" y="80"/>
                                  <a:pt x="327" y="168"/>
                                  <a:pt x="373" y="294"/>
                                </a:cubicBezTo>
                                <a:cubicBezTo>
                                  <a:pt x="408" y="386"/>
                                  <a:pt x="414" y="430"/>
                                  <a:pt x="416" y="449"/>
                                </a:cubicBezTo>
                                <a:cubicBezTo>
                                  <a:pt x="401" y="449"/>
                                  <a:pt x="380" y="448"/>
                                  <a:pt x="364" y="446"/>
                                </a:cubicBezTo>
                                <a:cubicBezTo>
                                  <a:pt x="338" y="443"/>
                                  <a:pt x="310" y="440"/>
                                  <a:pt x="281" y="440"/>
                                </a:cubicBezTo>
                                <a:cubicBezTo>
                                  <a:pt x="236" y="440"/>
                                  <a:pt x="189" y="447"/>
                                  <a:pt x="142" y="468"/>
                                </a:cubicBezTo>
                                <a:cubicBezTo>
                                  <a:pt x="49" y="513"/>
                                  <a:pt x="1" y="597"/>
                                  <a:pt x="12" y="687"/>
                                </a:cubicBezTo>
                                <a:cubicBezTo>
                                  <a:pt x="24" y="761"/>
                                  <a:pt x="86" y="849"/>
                                  <a:pt x="231" y="869"/>
                                </a:cubicBezTo>
                                <a:cubicBezTo>
                                  <a:pt x="249" y="873"/>
                                  <a:pt x="271" y="873"/>
                                  <a:pt x="297" y="874"/>
                                </a:cubicBezTo>
                                <a:cubicBezTo>
                                  <a:pt x="328" y="876"/>
                                  <a:pt x="388" y="879"/>
                                  <a:pt x="411" y="886"/>
                                </a:cubicBezTo>
                                <a:cubicBezTo>
                                  <a:pt x="407" y="898"/>
                                  <a:pt x="396" y="916"/>
                                  <a:pt x="392" y="928"/>
                                </a:cubicBezTo>
                                <a:cubicBezTo>
                                  <a:pt x="355" y="1004"/>
                                  <a:pt x="275" y="1159"/>
                                  <a:pt x="451" y="1270"/>
                                </a:cubicBezTo>
                                <a:cubicBezTo>
                                  <a:pt x="491" y="1295"/>
                                  <a:pt x="532" y="1309"/>
                                  <a:pt x="571" y="1309"/>
                                </a:cubicBezTo>
                                <a:cubicBezTo>
                                  <a:pt x="587" y="1309"/>
                                  <a:pt x="603" y="1306"/>
                                  <a:pt x="614" y="1304"/>
                                </a:cubicBezTo>
                                <a:cubicBezTo>
                                  <a:pt x="711" y="1275"/>
                                  <a:pt x="758" y="1171"/>
                                  <a:pt x="798" y="1089"/>
                                </a:cubicBezTo>
                                <a:cubicBezTo>
                                  <a:pt x="801" y="1081"/>
                                  <a:pt x="806" y="1074"/>
                                  <a:pt x="808" y="1065"/>
                                </a:cubicBezTo>
                                <a:cubicBezTo>
                                  <a:pt x="813" y="1074"/>
                                  <a:pt x="820" y="1087"/>
                                  <a:pt x="825" y="1102"/>
                                </a:cubicBezTo>
                                <a:cubicBezTo>
                                  <a:pt x="888" y="1243"/>
                                  <a:pt x="992" y="1292"/>
                                  <a:pt x="1077" y="1292"/>
                                </a:cubicBezTo>
                                <a:cubicBezTo>
                                  <a:pt x="1092" y="1292"/>
                                  <a:pt x="1106" y="1291"/>
                                  <a:pt x="1119" y="1288"/>
                                </a:cubicBezTo>
                                <a:cubicBezTo>
                                  <a:pt x="1209" y="1269"/>
                                  <a:pt x="1274" y="1195"/>
                                  <a:pt x="1274" y="1111"/>
                                </a:cubicBezTo>
                                <a:cubicBezTo>
                                  <a:pt x="1275" y="1032"/>
                                  <a:pt x="1224" y="976"/>
                                  <a:pt x="1184" y="929"/>
                                </a:cubicBezTo>
                                <a:cubicBezTo>
                                  <a:pt x="1169" y="911"/>
                                  <a:pt x="1138" y="879"/>
                                  <a:pt x="1139" y="861"/>
                                </a:cubicBezTo>
                                <a:cubicBezTo>
                                  <a:pt x="1150" y="851"/>
                                  <a:pt x="1209" y="840"/>
                                  <a:pt x="1241" y="837"/>
                                </a:cubicBezTo>
                                <a:cubicBezTo>
                                  <a:pt x="1290" y="830"/>
                                  <a:pt x="1348" y="823"/>
                                  <a:pt x="1398" y="799"/>
                                </a:cubicBezTo>
                                <a:cubicBezTo>
                                  <a:pt x="1497" y="750"/>
                                  <a:pt x="1551" y="645"/>
                                  <a:pt x="1519" y="555"/>
                                </a:cubicBezTo>
                                <a:cubicBezTo>
                                  <a:pt x="1499" y="495"/>
                                  <a:pt x="1441" y="440"/>
                                  <a:pt x="1337" y="440"/>
                                </a:cubicBezTo>
                                <a:cubicBezTo>
                                  <a:pt x="1316" y="440"/>
                                  <a:pt x="1293" y="443"/>
                                  <a:pt x="1268" y="448"/>
                                </a:cubicBezTo>
                                <a:cubicBezTo>
                                  <a:pt x="1237" y="453"/>
                                  <a:pt x="1213" y="456"/>
                                  <a:pt x="1194" y="459"/>
                                </a:cubicBezTo>
                                <a:cubicBezTo>
                                  <a:pt x="1201" y="455"/>
                                  <a:pt x="1207" y="452"/>
                                  <a:pt x="1213" y="449"/>
                                </a:cubicBezTo>
                                <a:cubicBezTo>
                                  <a:pt x="1235" y="439"/>
                                  <a:pt x="1257" y="425"/>
                                  <a:pt x="1275" y="411"/>
                                </a:cubicBezTo>
                                <a:cubicBezTo>
                                  <a:pt x="1342" y="355"/>
                                  <a:pt x="1367" y="275"/>
                                  <a:pt x="1340" y="198"/>
                                </a:cubicBezTo>
                                <a:cubicBezTo>
                                  <a:pt x="1311" y="108"/>
                                  <a:pt x="1216" y="41"/>
                                  <a:pt x="1111" y="35"/>
                                </a:cubicBezTo>
                                <a:cubicBezTo>
                                  <a:pt x="1108" y="35"/>
                                  <a:pt x="1104" y="35"/>
                                  <a:pt x="1100" y="35"/>
                                </a:cubicBezTo>
                                <a:cubicBezTo>
                                  <a:pt x="1038" y="35"/>
                                  <a:pt x="903" y="60"/>
                                  <a:pt x="820" y="241"/>
                                </a:cubicBezTo>
                                <a:lnTo>
                                  <a:pt x="820" y="242"/>
                                </a:lnTo>
                                <a:cubicBezTo>
                                  <a:pt x="810" y="225"/>
                                  <a:pt x="798" y="204"/>
                                  <a:pt x="791" y="188"/>
                                </a:cubicBezTo>
                                <a:cubicBezTo>
                                  <a:pt x="763" y="134"/>
                                  <a:pt x="736" y="84"/>
                                  <a:pt x="699" y="55"/>
                                </a:cubicBezTo>
                                <a:cubicBezTo>
                                  <a:pt x="655" y="19"/>
                                  <a:pt x="601" y="1"/>
                                  <a:pt x="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18"/>
                          <p:cNvSpPr/>
                          <p:nvPr/>
                        </p:nvSpPr>
                        <p:spPr>
                          <a:xfrm>
                            <a:off x="1305525" y="1847375"/>
                            <a:ext cx="48875" cy="32150"/>
                          </a:xfrm>
                          <a:custGeom>
                            <a:avLst/>
                            <a:gdLst/>
                            <a:ahLst/>
                            <a:cxnLst/>
                            <a:rect l="l" t="t" r="r" b="b"/>
                            <a:pathLst>
                              <a:path w="1955" h="1286" extrusionOk="0">
                                <a:moveTo>
                                  <a:pt x="87" y="0"/>
                                </a:moveTo>
                                <a:cubicBezTo>
                                  <a:pt x="70" y="0"/>
                                  <a:pt x="53" y="6"/>
                                  <a:pt x="39" y="18"/>
                                </a:cubicBezTo>
                                <a:cubicBezTo>
                                  <a:pt x="5" y="46"/>
                                  <a:pt x="1" y="95"/>
                                  <a:pt x="27" y="129"/>
                                </a:cubicBezTo>
                                <a:cubicBezTo>
                                  <a:pt x="495" y="691"/>
                                  <a:pt x="1141" y="1102"/>
                                  <a:pt x="1850" y="1282"/>
                                </a:cubicBezTo>
                                <a:cubicBezTo>
                                  <a:pt x="1856" y="1285"/>
                                  <a:pt x="1863" y="1285"/>
                                  <a:pt x="1869" y="1285"/>
                                </a:cubicBezTo>
                                <a:cubicBezTo>
                                  <a:pt x="1903" y="1285"/>
                                  <a:pt x="1935" y="1260"/>
                                  <a:pt x="1946" y="1225"/>
                                </a:cubicBezTo>
                                <a:cubicBezTo>
                                  <a:pt x="1955" y="1185"/>
                                  <a:pt x="1931" y="1142"/>
                                  <a:pt x="1888" y="1132"/>
                                </a:cubicBezTo>
                                <a:cubicBezTo>
                                  <a:pt x="1213" y="957"/>
                                  <a:pt x="594" y="566"/>
                                  <a:pt x="150" y="30"/>
                                </a:cubicBezTo>
                                <a:cubicBezTo>
                                  <a:pt x="134" y="10"/>
                                  <a:pt x="110" y="0"/>
                                  <a:pt x="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18"/>
                          <p:cNvSpPr/>
                          <p:nvPr/>
                        </p:nvSpPr>
                        <p:spPr>
                          <a:xfrm>
                            <a:off x="1314425" y="1878025"/>
                            <a:ext cx="31200" cy="9175"/>
                          </a:xfrm>
                          <a:custGeom>
                            <a:avLst/>
                            <a:gdLst/>
                            <a:ahLst/>
                            <a:cxnLst/>
                            <a:rect l="l" t="t" r="r" b="b"/>
                            <a:pathLst>
                              <a:path w="1248" h="367" extrusionOk="0">
                                <a:moveTo>
                                  <a:pt x="89" y="1"/>
                                </a:moveTo>
                                <a:cubicBezTo>
                                  <a:pt x="63" y="1"/>
                                  <a:pt x="37" y="14"/>
                                  <a:pt x="23" y="39"/>
                                </a:cubicBezTo>
                                <a:cubicBezTo>
                                  <a:pt x="1" y="75"/>
                                  <a:pt x="11" y="123"/>
                                  <a:pt x="48" y="145"/>
                                </a:cubicBezTo>
                                <a:cubicBezTo>
                                  <a:pt x="290" y="291"/>
                                  <a:pt x="572" y="366"/>
                                  <a:pt x="853" y="366"/>
                                </a:cubicBezTo>
                                <a:cubicBezTo>
                                  <a:pt x="962" y="366"/>
                                  <a:pt x="1071" y="356"/>
                                  <a:pt x="1178" y="331"/>
                                </a:cubicBezTo>
                                <a:cubicBezTo>
                                  <a:pt x="1219" y="322"/>
                                  <a:pt x="1247" y="282"/>
                                  <a:pt x="1237" y="239"/>
                                </a:cubicBezTo>
                                <a:cubicBezTo>
                                  <a:pt x="1229" y="202"/>
                                  <a:pt x="1198" y="179"/>
                                  <a:pt x="1162" y="179"/>
                                </a:cubicBezTo>
                                <a:cubicBezTo>
                                  <a:pt x="1157" y="179"/>
                                  <a:pt x="1151" y="179"/>
                                  <a:pt x="1145" y="180"/>
                                </a:cubicBezTo>
                                <a:cubicBezTo>
                                  <a:pt x="1049" y="201"/>
                                  <a:pt x="951" y="211"/>
                                  <a:pt x="853" y="211"/>
                                </a:cubicBezTo>
                                <a:cubicBezTo>
                                  <a:pt x="600" y="211"/>
                                  <a:pt x="346" y="143"/>
                                  <a:pt x="129" y="12"/>
                                </a:cubicBezTo>
                                <a:cubicBezTo>
                                  <a:pt x="116" y="4"/>
                                  <a:pt x="10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18"/>
                          <p:cNvSpPr/>
                          <p:nvPr/>
                        </p:nvSpPr>
                        <p:spPr>
                          <a:xfrm>
                            <a:off x="1336175" y="1843725"/>
                            <a:ext cx="22575" cy="26850"/>
                          </a:xfrm>
                          <a:custGeom>
                            <a:avLst/>
                            <a:gdLst/>
                            <a:ahLst/>
                            <a:cxnLst/>
                            <a:rect l="l" t="t" r="r" b="b"/>
                            <a:pathLst>
                              <a:path w="903" h="1074" extrusionOk="0">
                                <a:moveTo>
                                  <a:pt x="77" y="0"/>
                                </a:moveTo>
                                <a:cubicBezTo>
                                  <a:pt x="34" y="1"/>
                                  <a:pt x="0" y="37"/>
                                  <a:pt x="0" y="80"/>
                                </a:cubicBezTo>
                                <a:cubicBezTo>
                                  <a:pt x="3" y="476"/>
                                  <a:pt x="457" y="895"/>
                                  <a:pt x="779" y="1065"/>
                                </a:cubicBezTo>
                                <a:cubicBezTo>
                                  <a:pt x="792" y="1071"/>
                                  <a:pt x="802" y="1074"/>
                                  <a:pt x="816" y="1074"/>
                                </a:cubicBezTo>
                                <a:cubicBezTo>
                                  <a:pt x="844" y="1074"/>
                                  <a:pt x="870" y="1059"/>
                                  <a:pt x="884" y="1031"/>
                                </a:cubicBezTo>
                                <a:cubicBezTo>
                                  <a:pt x="903" y="993"/>
                                  <a:pt x="890" y="947"/>
                                  <a:pt x="851" y="926"/>
                                </a:cubicBezTo>
                                <a:cubicBezTo>
                                  <a:pt x="516" y="749"/>
                                  <a:pt x="157" y="365"/>
                                  <a:pt x="154" y="77"/>
                                </a:cubicBezTo>
                                <a:cubicBezTo>
                                  <a:pt x="154" y="35"/>
                                  <a:pt x="120"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18"/>
                          <p:cNvSpPr/>
                          <p:nvPr/>
                        </p:nvSpPr>
                        <p:spPr>
                          <a:xfrm>
                            <a:off x="1380225" y="1813775"/>
                            <a:ext cx="24275" cy="55650"/>
                          </a:xfrm>
                          <a:custGeom>
                            <a:avLst/>
                            <a:gdLst/>
                            <a:ahLst/>
                            <a:cxnLst/>
                            <a:rect l="l" t="t" r="r" b="b"/>
                            <a:pathLst>
                              <a:path w="971" h="2226" extrusionOk="0">
                                <a:moveTo>
                                  <a:pt x="773" y="1"/>
                                </a:moveTo>
                                <a:cubicBezTo>
                                  <a:pt x="769" y="1"/>
                                  <a:pt x="764" y="1"/>
                                  <a:pt x="760" y="2"/>
                                </a:cubicBezTo>
                                <a:cubicBezTo>
                                  <a:pt x="717" y="8"/>
                                  <a:pt x="687" y="47"/>
                                  <a:pt x="695" y="90"/>
                                </a:cubicBezTo>
                                <a:cubicBezTo>
                                  <a:pt x="807" y="811"/>
                                  <a:pt x="554" y="1581"/>
                                  <a:pt x="32" y="2092"/>
                                </a:cubicBezTo>
                                <a:cubicBezTo>
                                  <a:pt x="0" y="2123"/>
                                  <a:pt x="0" y="2171"/>
                                  <a:pt x="30" y="2202"/>
                                </a:cubicBezTo>
                                <a:cubicBezTo>
                                  <a:pt x="45" y="2219"/>
                                  <a:pt x="65" y="2226"/>
                                  <a:pt x="86" y="2226"/>
                                </a:cubicBezTo>
                                <a:cubicBezTo>
                                  <a:pt x="105" y="2226"/>
                                  <a:pt x="125" y="2219"/>
                                  <a:pt x="141" y="2204"/>
                                </a:cubicBezTo>
                                <a:cubicBezTo>
                                  <a:pt x="699" y="1657"/>
                                  <a:pt x="971" y="838"/>
                                  <a:pt x="848" y="65"/>
                                </a:cubicBezTo>
                                <a:cubicBezTo>
                                  <a:pt x="843" y="28"/>
                                  <a:pt x="810" y="1"/>
                                  <a:pt x="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18"/>
                          <p:cNvSpPr/>
                          <p:nvPr/>
                        </p:nvSpPr>
                        <p:spPr>
                          <a:xfrm>
                            <a:off x="1372500" y="1836075"/>
                            <a:ext cx="7000" cy="28225"/>
                          </a:xfrm>
                          <a:custGeom>
                            <a:avLst/>
                            <a:gdLst/>
                            <a:ahLst/>
                            <a:cxnLst/>
                            <a:rect l="l" t="t" r="r" b="b"/>
                            <a:pathLst>
                              <a:path w="280" h="1129" extrusionOk="0">
                                <a:moveTo>
                                  <a:pt x="121" y="1"/>
                                </a:moveTo>
                                <a:cubicBezTo>
                                  <a:pt x="114" y="1"/>
                                  <a:pt x="108" y="2"/>
                                  <a:pt x="101" y="3"/>
                                </a:cubicBezTo>
                                <a:cubicBezTo>
                                  <a:pt x="58" y="12"/>
                                  <a:pt x="33" y="55"/>
                                  <a:pt x="44" y="96"/>
                                </a:cubicBezTo>
                                <a:cubicBezTo>
                                  <a:pt x="122" y="399"/>
                                  <a:pt x="110" y="730"/>
                                  <a:pt x="14" y="1027"/>
                                </a:cubicBezTo>
                                <a:cubicBezTo>
                                  <a:pt x="1" y="1068"/>
                                  <a:pt x="24" y="1112"/>
                                  <a:pt x="64" y="1126"/>
                                </a:cubicBezTo>
                                <a:cubicBezTo>
                                  <a:pt x="72" y="1127"/>
                                  <a:pt x="81" y="1129"/>
                                  <a:pt x="88" y="1129"/>
                                </a:cubicBezTo>
                                <a:cubicBezTo>
                                  <a:pt x="122" y="1129"/>
                                  <a:pt x="153" y="1109"/>
                                  <a:pt x="162" y="1076"/>
                                </a:cubicBezTo>
                                <a:cubicBezTo>
                                  <a:pt x="267" y="746"/>
                                  <a:pt x="280" y="396"/>
                                  <a:pt x="196" y="59"/>
                                </a:cubicBezTo>
                                <a:cubicBezTo>
                                  <a:pt x="187" y="24"/>
                                  <a:pt x="156" y="1"/>
                                  <a:pt x="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18"/>
                          <p:cNvSpPr/>
                          <p:nvPr/>
                        </p:nvSpPr>
                        <p:spPr>
                          <a:xfrm>
                            <a:off x="1389125" y="1842150"/>
                            <a:ext cx="23800" cy="30825"/>
                          </a:xfrm>
                          <a:custGeom>
                            <a:avLst/>
                            <a:gdLst/>
                            <a:ahLst/>
                            <a:cxnLst/>
                            <a:rect l="l" t="t" r="r" b="b"/>
                            <a:pathLst>
                              <a:path w="952" h="1233" extrusionOk="0">
                                <a:moveTo>
                                  <a:pt x="834" y="0"/>
                                </a:moveTo>
                                <a:cubicBezTo>
                                  <a:pt x="831" y="0"/>
                                  <a:pt x="828" y="1"/>
                                  <a:pt x="825" y="1"/>
                                </a:cubicBezTo>
                                <a:cubicBezTo>
                                  <a:pt x="780" y="7"/>
                                  <a:pt x="752" y="48"/>
                                  <a:pt x="758" y="91"/>
                                </a:cubicBezTo>
                                <a:cubicBezTo>
                                  <a:pt x="786" y="276"/>
                                  <a:pt x="581" y="834"/>
                                  <a:pt x="57" y="1085"/>
                                </a:cubicBezTo>
                                <a:cubicBezTo>
                                  <a:pt x="18" y="1104"/>
                                  <a:pt x="0" y="1150"/>
                                  <a:pt x="20" y="1188"/>
                                </a:cubicBezTo>
                                <a:cubicBezTo>
                                  <a:pt x="33" y="1217"/>
                                  <a:pt x="61" y="1233"/>
                                  <a:pt x="91" y="1233"/>
                                </a:cubicBezTo>
                                <a:cubicBezTo>
                                  <a:pt x="101" y="1233"/>
                                  <a:pt x="113" y="1231"/>
                                  <a:pt x="123" y="1225"/>
                                </a:cubicBezTo>
                                <a:cubicBezTo>
                                  <a:pt x="714" y="943"/>
                                  <a:pt x="952" y="321"/>
                                  <a:pt x="913" y="66"/>
                                </a:cubicBezTo>
                                <a:cubicBezTo>
                                  <a:pt x="908" y="26"/>
                                  <a:pt x="874"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18"/>
                          <p:cNvSpPr/>
                          <p:nvPr/>
                        </p:nvSpPr>
                        <p:spPr>
                          <a:xfrm>
                            <a:off x="1300250" y="1726175"/>
                            <a:ext cx="119850" cy="112350"/>
                          </a:xfrm>
                          <a:custGeom>
                            <a:avLst/>
                            <a:gdLst/>
                            <a:ahLst/>
                            <a:cxnLst/>
                            <a:rect l="l" t="t" r="r" b="b"/>
                            <a:pathLst>
                              <a:path w="4794" h="4494" extrusionOk="0">
                                <a:moveTo>
                                  <a:pt x="2631" y="159"/>
                                </a:moveTo>
                                <a:cubicBezTo>
                                  <a:pt x="3523" y="159"/>
                                  <a:pt x="4428" y="655"/>
                                  <a:pt x="4570" y="1602"/>
                                </a:cubicBezTo>
                                <a:cubicBezTo>
                                  <a:pt x="4610" y="1871"/>
                                  <a:pt x="4538" y="2159"/>
                                  <a:pt x="4378" y="2373"/>
                                </a:cubicBezTo>
                                <a:cubicBezTo>
                                  <a:pt x="4292" y="2487"/>
                                  <a:pt x="4205" y="2543"/>
                                  <a:pt x="4161" y="2549"/>
                                </a:cubicBezTo>
                                <a:cubicBezTo>
                                  <a:pt x="4160" y="2549"/>
                                  <a:pt x="4159" y="2549"/>
                                  <a:pt x="4158" y="2549"/>
                                </a:cubicBezTo>
                                <a:cubicBezTo>
                                  <a:pt x="4120" y="2549"/>
                                  <a:pt x="4064" y="2440"/>
                                  <a:pt x="4016" y="2342"/>
                                </a:cubicBezTo>
                                <a:cubicBezTo>
                                  <a:pt x="3878" y="2069"/>
                                  <a:pt x="3654" y="1629"/>
                                  <a:pt x="3005" y="1629"/>
                                </a:cubicBezTo>
                                <a:cubicBezTo>
                                  <a:pt x="2934" y="1629"/>
                                  <a:pt x="2858" y="1635"/>
                                  <a:pt x="2776" y="1646"/>
                                </a:cubicBezTo>
                                <a:cubicBezTo>
                                  <a:pt x="2030" y="1750"/>
                                  <a:pt x="1291" y="2489"/>
                                  <a:pt x="1309" y="3913"/>
                                </a:cubicBezTo>
                                <a:cubicBezTo>
                                  <a:pt x="1107" y="3964"/>
                                  <a:pt x="901" y="4074"/>
                                  <a:pt x="709" y="4238"/>
                                </a:cubicBezTo>
                                <a:cubicBezTo>
                                  <a:pt x="695" y="4252"/>
                                  <a:pt x="678" y="4266"/>
                                  <a:pt x="661" y="4281"/>
                                </a:cubicBezTo>
                                <a:cubicBezTo>
                                  <a:pt x="531" y="3912"/>
                                  <a:pt x="443" y="3532"/>
                                  <a:pt x="399" y="3154"/>
                                </a:cubicBezTo>
                                <a:cubicBezTo>
                                  <a:pt x="169" y="1179"/>
                                  <a:pt x="1287" y="317"/>
                                  <a:pt x="2318" y="178"/>
                                </a:cubicBezTo>
                                <a:cubicBezTo>
                                  <a:pt x="2421" y="166"/>
                                  <a:pt x="2526" y="159"/>
                                  <a:pt x="2631" y="159"/>
                                </a:cubicBezTo>
                                <a:close/>
                                <a:moveTo>
                                  <a:pt x="2630" y="1"/>
                                </a:moveTo>
                                <a:cubicBezTo>
                                  <a:pt x="2519" y="1"/>
                                  <a:pt x="2407" y="8"/>
                                  <a:pt x="2297" y="23"/>
                                </a:cubicBezTo>
                                <a:cubicBezTo>
                                  <a:pt x="1197" y="171"/>
                                  <a:pt x="0" y="1085"/>
                                  <a:pt x="246" y="3173"/>
                                </a:cubicBezTo>
                                <a:cubicBezTo>
                                  <a:pt x="296" y="3602"/>
                                  <a:pt x="399" y="4030"/>
                                  <a:pt x="556" y="4444"/>
                                </a:cubicBezTo>
                                <a:cubicBezTo>
                                  <a:pt x="565" y="4467"/>
                                  <a:pt x="585" y="4486"/>
                                  <a:pt x="609" y="4491"/>
                                </a:cubicBezTo>
                                <a:cubicBezTo>
                                  <a:pt x="615" y="4494"/>
                                  <a:pt x="622" y="4494"/>
                                  <a:pt x="628" y="4494"/>
                                </a:cubicBezTo>
                                <a:cubicBezTo>
                                  <a:pt x="646" y="4494"/>
                                  <a:pt x="665" y="4488"/>
                                  <a:pt x="678" y="4475"/>
                                </a:cubicBezTo>
                                <a:lnTo>
                                  <a:pt x="731" y="4427"/>
                                </a:lnTo>
                                <a:cubicBezTo>
                                  <a:pt x="760" y="4402"/>
                                  <a:pt x="785" y="4379"/>
                                  <a:pt x="811" y="4356"/>
                                </a:cubicBezTo>
                                <a:cubicBezTo>
                                  <a:pt x="1003" y="4192"/>
                                  <a:pt x="1207" y="4088"/>
                                  <a:pt x="1403" y="4052"/>
                                </a:cubicBezTo>
                                <a:cubicBezTo>
                                  <a:pt x="1426" y="4048"/>
                                  <a:pt x="1443" y="4033"/>
                                  <a:pt x="1455" y="4017"/>
                                </a:cubicBezTo>
                                <a:cubicBezTo>
                                  <a:pt x="1468" y="4000"/>
                                  <a:pt x="1471" y="3977"/>
                                  <a:pt x="1468" y="3956"/>
                                </a:cubicBezTo>
                                <a:cubicBezTo>
                                  <a:pt x="1435" y="2597"/>
                                  <a:pt x="2112" y="1894"/>
                                  <a:pt x="2798" y="1800"/>
                                </a:cubicBezTo>
                                <a:cubicBezTo>
                                  <a:pt x="2872" y="1790"/>
                                  <a:pt x="2940" y="1785"/>
                                  <a:pt x="3004" y="1785"/>
                                </a:cubicBezTo>
                                <a:cubicBezTo>
                                  <a:pt x="3559" y="1785"/>
                                  <a:pt x="3741" y="2142"/>
                                  <a:pt x="3879" y="2411"/>
                                </a:cubicBezTo>
                                <a:cubicBezTo>
                                  <a:pt x="3960" y="2567"/>
                                  <a:pt x="4030" y="2702"/>
                                  <a:pt x="4159" y="2702"/>
                                </a:cubicBezTo>
                                <a:cubicBezTo>
                                  <a:pt x="4167" y="2702"/>
                                  <a:pt x="4175" y="2702"/>
                                  <a:pt x="4183" y="2701"/>
                                </a:cubicBezTo>
                                <a:cubicBezTo>
                                  <a:pt x="4284" y="2687"/>
                                  <a:pt x="4400" y="2600"/>
                                  <a:pt x="4504" y="2464"/>
                                </a:cubicBezTo>
                                <a:cubicBezTo>
                                  <a:pt x="4594" y="2346"/>
                                  <a:pt x="4793" y="2023"/>
                                  <a:pt x="4725" y="1577"/>
                                </a:cubicBezTo>
                                <a:cubicBezTo>
                                  <a:pt x="4569" y="545"/>
                                  <a:pt x="3592" y="1"/>
                                  <a:pt x="2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18"/>
                          <p:cNvSpPr/>
                          <p:nvPr/>
                        </p:nvSpPr>
                        <p:spPr>
                          <a:xfrm>
                            <a:off x="1477600" y="1786850"/>
                            <a:ext cx="100200" cy="128300"/>
                          </a:xfrm>
                          <a:custGeom>
                            <a:avLst/>
                            <a:gdLst/>
                            <a:ahLst/>
                            <a:cxnLst/>
                            <a:rect l="l" t="t" r="r" b="b"/>
                            <a:pathLst>
                              <a:path w="4008" h="5132" extrusionOk="0">
                                <a:moveTo>
                                  <a:pt x="2012" y="158"/>
                                </a:moveTo>
                                <a:cubicBezTo>
                                  <a:pt x="2208" y="158"/>
                                  <a:pt x="2425" y="194"/>
                                  <a:pt x="2662" y="281"/>
                                </a:cubicBezTo>
                                <a:cubicBezTo>
                                  <a:pt x="3575" y="619"/>
                                  <a:pt x="3845" y="1274"/>
                                  <a:pt x="3796" y="1774"/>
                                </a:cubicBezTo>
                                <a:cubicBezTo>
                                  <a:pt x="3755" y="2188"/>
                                  <a:pt x="3501" y="2510"/>
                                  <a:pt x="3151" y="2601"/>
                                </a:cubicBezTo>
                                <a:cubicBezTo>
                                  <a:pt x="3030" y="1646"/>
                                  <a:pt x="2604" y="1451"/>
                                  <a:pt x="2359" y="1421"/>
                                </a:cubicBezTo>
                                <a:cubicBezTo>
                                  <a:pt x="2332" y="1418"/>
                                  <a:pt x="2305" y="1417"/>
                                  <a:pt x="2278" y="1417"/>
                                </a:cubicBezTo>
                                <a:cubicBezTo>
                                  <a:pt x="1883" y="1417"/>
                                  <a:pt x="1528" y="1742"/>
                                  <a:pt x="1412" y="2070"/>
                                </a:cubicBezTo>
                                <a:cubicBezTo>
                                  <a:pt x="1139" y="2851"/>
                                  <a:pt x="1724" y="3820"/>
                                  <a:pt x="2402" y="4418"/>
                                </a:cubicBezTo>
                                <a:cubicBezTo>
                                  <a:pt x="2300" y="4557"/>
                                  <a:pt x="2225" y="4722"/>
                                  <a:pt x="2174" y="4917"/>
                                </a:cubicBezTo>
                                <a:cubicBezTo>
                                  <a:pt x="1275" y="4217"/>
                                  <a:pt x="173" y="3142"/>
                                  <a:pt x="370" y="1714"/>
                                </a:cubicBezTo>
                                <a:cubicBezTo>
                                  <a:pt x="446" y="1148"/>
                                  <a:pt x="764" y="650"/>
                                  <a:pt x="1220" y="377"/>
                                </a:cubicBezTo>
                                <a:cubicBezTo>
                                  <a:pt x="1408" y="263"/>
                                  <a:pt x="1674" y="158"/>
                                  <a:pt x="2012" y="158"/>
                                </a:cubicBezTo>
                                <a:close/>
                                <a:moveTo>
                                  <a:pt x="2010" y="1"/>
                                </a:moveTo>
                                <a:cubicBezTo>
                                  <a:pt x="1640" y="1"/>
                                  <a:pt x="1346" y="118"/>
                                  <a:pt x="1139" y="243"/>
                                </a:cubicBezTo>
                                <a:cubicBezTo>
                                  <a:pt x="644" y="540"/>
                                  <a:pt x="297" y="1080"/>
                                  <a:pt x="214" y="1692"/>
                                </a:cubicBezTo>
                                <a:cubicBezTo>
                                  <a:pt x="0" y="3251"/>
                                  <a:pt x="1231" y="4393"/>
                                  <a:pt x="2176" y="5114"/>
                                </a:cubicBezTo>
                                <a:cubicBezTo>
                                  <a:pt x="2191" y="5126"/>
                                  <a:pt x="2208" y="5131"/>
                                  <a:pt x="2225" y="5131"/>
                                </a:cubicBezTo>
                                <a:cubicBezTo>
                                  <a:pt x="2235" y="5131"/>
                                  <a:pt x="2245" y="5129"/>
                                  <a:pt x="2250" y="5126"/>
                                </a:cubicBezTo>
                                <a:cubicBezTo>
                                  <a:pt x="2276" y="5115"/>
                                  <a:pt x="2294" y="5093"/>
                                  <a:pt x="2300" y="5068"/>
                                </a:cubicBezTo>
                                <a:lnTo>
                                  <a:pt x="2309" y="5024"/>
                                </a:lnTo>
                                <a:cubicBezTo>
                                  <a:pt x="2358" y="4796"/>
                                  <a:pt x="2445" y="4604"/>
                                  <a:pt x="2567" y="4458"/>
                                </a:cubicBezTo>
                                <a:cubicBezTo>
                                  <a:pt x="2595" y="4427"/>
                                  <a:pt x="2592" y="4377"/>
                                  <a:pt x="2558" y="4350"/>
                                </a:cubicBezTo>
                                <a:cubicBezTo>
                                  <a:pt x="1876" y="3771"/>
                                  <a:pt x="1315" y="2823"/>
                                  <a:pt x="1560" y="2123"/>
                                </a:cubicBezTo>
                                <a:cubicBezTo>
                                  <a:pt x="1658" y="1845"/>
                                  <a:pt x="1963" y="1574"/>
                                  <a:pt x="2281" y="1574"/>
                                </a:cubicBezTo>
                                <a:cubicBezTo>
                                  <a:pt x="2302" y="1574"/>
                                  <a:pt x="2322" y="1576"/>
                                  <a:pt x="2343" y="1578"/>
                                </a:cubicBezTo>
                                <a:cubicBezTo>
                                  <a:pt x="2700" y="1621"/>
                                  <a:pt x="2935" y="2019"/>
                                  <a:pt x="3007" y="2705"/>
                                </a:cubicBezTo>
                                <a:cubicBezTo>
                                  <a:pt x="3009" y="2725"/>
                                  <a:pt x="3021" y="2745"/>
                                  <a:pt x="3037" y="2758"/>
                                </a:cubicBezTo>
                                <a:cubicBezTo>
                                  <a:pt x="3050" y="2768"/>
                                  <a:pt x="3066" y="2774"/>
                                  <a:pt x="3082" y="2774"/>
                                </a:cubicBezTo>
                                <a:cubicBezTo>
                                  <a:pt x="3087" y="2774"/>
                                  <a:pt x="3091" y="2774"/>
                                  <a:pt x="3096" y="2773"/>
                                </a:cubicBezTo>
                                <a:cubicBezTo>
                                  <a:pt x="3555" y="2700"/>
                                  <a:pt x="3900" y="2306"/>
                                  <a:pt x="3951" y="1791"/>
                                </a:cubicBezTo>
                                <a:cubicBezTo>
                                  <a:pt x="4007" y="1232"/>
                                  <a:pt x="3712" y="504"/>
                                  <a:pt x="2718" y="135"/>
                                </a:cubicBezTo>
                                <a:cubicBezTo>
                                  <a:pt x="2458" y="39"/>
                                  <a:pt x="2222" y="1"/>
                                  <a:pt x="2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928" name="Google Shape;1928;p18"/>
                    <p:cNvSpPr/>
                    <p:nvPr/>
                  </p:nvSpPr>
                  <p:spPr>
                    <a:xfrm>
                      <a:off x="1440350" y="1988225"/>
                      <a:ext cx="369625" cy="426625"/>
                    </a:xfrm>
                    <a:custGeom>
                      <a:avLst/>
                      <a:gdLst/>
                      <a:ahLst/>
                      <a:cxnLst/>
                      <a:rect l="l" t="t" r="r" b="b"/>
                      <a:pathLst>
                        <a:path w="14785" h="17065" extrusionOk="0">
                          <a:moveTo>
                            <a:pt x="8132" y="184"/>
                          </a:moveTo>
                          <a:cubicBezTo>
                            <a:pt x="10953" y="1883"/>
                            <a:pt x="12869" y="5076"/>
                            <a:pt x="13023" y="8337"/>
                          </a:cubicBezTo>
                          <a:cubicBezTo>
                            <a:pt x="13130" y="10585"/>
                            <a:pt x="12281" y="11331"/>
                            <a:pt x="11717" y="11823"/>
                          </a:cubicBezTo>
                          <a:cubicBezTo>
                            <a:pt x="11574" y="11947"/>
                            <a:pt x="11451" y="12056"/>
                            <a:pt x="11357" y="12173"/>
                          </a:cubicBezTo>
                          <a:cubicBezTo>
                            <a:pt x="11117" y="12462"/>
                            <a:pt x="11020" y="12793"/>
                            <a:pt x="11066" y="13156"/>
                          </a:cubicBezTo>
                          <a:cubicBezTo>
                            <a:pt x="11144" y="13778"/>
                            <a:pt x="11625" y="14338"/>
                            <a:pt x="12052" y="14651"/>
                          </a:cubicBezTo>
                          <a:cubicBezTo>
                            <a:pt x="12517" y="14997"/>
                            <a:pt x="13057" y="15205"/>
                            <a:pt x="13568" y="15239"/>
                          </a:cubicBezTo>
                          <a:lnTo>
                            <a:pt x="13658" y="15245"/>
                          </a:lnTo>
                          <a:cubicBezTo>
                            <a:pt x="13802" y="15252"/>
                            <a:pt x="13952" y="15261"/>
                            <a:pt x="14090" y="15288"/>
                          </a:cubicBezTo>
                          <a:cubicBezTo>
                            <a:pt x="14455" y="15354"/>
                            <a:pt x="14609" y="15514"/>
                            <a:pt x="14599" y="15822"/>
                          </a:cubicBezTo>
                          <a:cubicBezTo>
                            <a:pt x="14588" y="16079"/>
                            <a:pt x="14387" y="16370"/>
                            <a:pt x="14114" y="16379"/>
                          </a:cubicBezTo>
                          <a:cubicBezTo>
                            <a:pt x="14099" y="16379"/>
                            <a:pt x="14086" y="16384"/>
                            <a:pt x="14076" y="16391"/>
                          </a:cubicBezTo>
                          <a:cubicBezTo>
                            <a:pt x="14066" y="16392"/>
                            <a:pt x="14054" y="16393"/>
                            <a:pt x="14038" y="16393"/>
                          </a:cubicBezTo>
                          <a:cubicBezTo>
                            <a:pt x="13774" y="16393"/>
                            <a:pt x="12641" y="16203"/>
                            <a:pt x="12509" y="16171"/>
                          </a:cubicBezTo>
                          <a:cubicBezTo>
                            <a:pt x="11630" y="15949"/>
                            <a:pt x="11153" y="15710"/>
                            <a:pt x="10693" y="15478"/>
                          </a:cubicBezTo>
                          <a:cubicBezTo>
                            <a:pt x="10320" y="15291"/>
                            <a:pt x="9965" y="15113"/>
                            <a:pt x="9423" y="14951"/>
                          </a:cubicBezTo>
                          <a:cubicBezTo>
                            <a:pt x="8907" y="14798"/>
                            <a:pt x="8412" y="14720"/>
                            <a:pt x="7932" y="14720"/>
                          </a:cubicBezTo>
                          <a:cubicBezTo>
                            <a:pt x="6606" y="14720"/>
                            <a:pt x="5388" y="15312"/>
                            <a:pt x="4121" y="16545"/>
                          </a:cubicBezTo>
                          <a:cubicBezTo>
                            <a:pt x="3855" y="16802"/>
                            <a:pt x="3484" y="16906"/>
                            <a:pt x="3082" y="16906"/>
                          </a:cubicBezTo>
                          <a:cubicBezTo>
                            <a:pt x="2237" y="16906"/>
                            <a:pt x="1254" y="16448"/>
                            <a:pt x="818" y="16000"/>
                          </a:cubicBezTo>
                          <a:cubicBezTo>
                            <a:pt x="191" y="15356"/>
                            <a:pt x="208" y="14310"/>
                            <a:pt x="589" y="13673"/>
                          </a:cubicBezTo>
                          <a:cubicBezTo>
                            <a:pt x="830" y="13269"/>
                            <a:pt x="1182" y="13053"/>
                            <a:pt x="1582" y="13053"/>
                          </a:cubicBezTo>
                          <a:cubicBezTo>
                            <a:pt x="1631" y="13053"/>
                            <a:pt x="1679" y="13057"/>
                            <a:pt x="1737" y="13059"/>
                          </a:cubicBezTo>
                          <a:cubicBezTo>
                            <a:pt x="1443" y="13276"/>
                            <a:pt x="1285" y="13648"/>
                            <a:pt x="1316" y="14069"/>
                          </a:cubicBezTo>
                          <a:cubicBezTo>
                            <a:pt x="1349" y="14527"/>
                            <a:pt x="1620" y="15059"/>
                            <a:pt x="2149" y="15215"/>
                          </a:cubicBezTo>
                          <a:cubicBezTo>
                            <a:pt x="2229" y="15239"/>
                            <a:pt x="2327" y="15257"/>
                            <a:pt x="2443" y="15257"/>
                          </a:cubicBezTo>
                          <a:cubicBezTo>
                            <a:pt x="2868" y="15257"/>
                            <a:pt x="3524" y="15017"/>
                            <a:pt x="4332" y="13948"/>
                          </a:cubicBezTo>
                          <a:cubicBezTo>
                            <a:pt x="4861" y="13249"/>
                            <a:pt x="5379" y="12874"/>
                            <a:pt x="5917" y="12800"/>
                          </a:cubicBezTo>
                          <a:cubicBezTo>
                            <a:pt x="5983" y="12791"/>
                            <a:pt x="6049" y="12787"/>
                            <a:pt x="6115" y="12787"/>
                          </a:cubicBezTo>
                          <a:cubicBezTo>
                            <a:pt x="6789" y="12787"/>
                            <a:pt x="7395" y="13250"/>
                            <a:pt x="7983" y="13697"/>
                          </a:cubicBezTo>
                          <a:cubicBezTo>
                            <a:pt x="8489" y="14083"/>
                            <a:pt x="8973" y="14452"/>
                            <a:pt x="9447" y="14452"/>
                          </a:cubicBezTo>
                          <a:cubicBezTo>
                            <a:pt x="9568" y="14452"/>
                            <a:pt x="9688" y="14429"/>
                            <a:pt x="9807" y="14375"/>
                          </a:cubicBezTo>
                          <a:cubicBezTo>
                            <a:pt x="9832" y="14365"/>
                            <a:pt x="9849" y="14339"/>
                            <a:pt x="9853" y="14313"/>
                          </a:cubicBezTo>
                          <a:cubicBezTo>
                            <a:pt x="9856" y="14285"/>
                            <a:pt x="9844" y="14257"/>
                            <a:pt x="9822" y="14240"/>
                          </a:cubicBezTo>
                          <a:cubicBezTo>
                            <a:pt x="9337" y="13893"/>
                            <a:pt x="9153" y="13276"/>
                            <a:pt x="8974" y="12681"/>
                          </a:cubicBezTo>
                          <a:lnTo>
                            <a:pt x="8924" y="12515"/>
                          </a:lnTo>
                          <a:cubicBezTo>
                            <a:pt x="8510" y="11162"/>
                            <a:pt x="7825" y="10917"/>
                            <a:pt x="7454" y="10891"/>
                          </a:cubicBezTo>
                          <a:cubicBezTo>
                            <a:pt x="7428" y="10889"/>
                            <a:pt x="7402" y="10888"/>
                            <a:pt x="7376" y="10888"/>
                          </a:cubicBezTo>
                          <a:cubicBezTo>
                            <a:pt x="6961" y="10888"/>
                            <a:pt x="6604" y="11118"/>
                            <a:pt x="6400" y="11393"/>
                          </a:cubicBezTo>
                          <a:cubicBezTo>
                            <a:pt x="6376" y="11117"/>
                            <a:pt x="6491" y="10799"/>
                            <a:pt x="6723" y="10513"/>
                          </a:cubicBezTo>
                          <a:cubicBezTo>
                            <a:pt x="7013" y="10155"/>
                            <a:pt x="7411" y="9936"/>
                            <a:pt x="7762" y="9936"/>
                          </a:cubicBezTo>
                          <a:cubicBezTo>
                            <a:pt x="7797" y="9936"/>
                            <a:pt x="7831" y="9938"/>
                            <a:pt x="7865" y="9942"/>
                          </a:cubicBezTo>
                          <a:cubicBezTo>
                            <a:pt x="8434" y="10015"/>
                            <a:pt x="8671" y="10505"/>
                            <a:pt x="8881" y="10939"/>
                          </a:cubicBezTo>
                          <a:cubicBezTo>
                            <a:pt x="8999" y="11185"/>
                            <a:pt x="9114" y="11418"/>
                            <a:pt x="9277" y="11544"/>
                          </a:cubicBezTo>
                          <a:cubicBezTo>
                            <a:pt x="9373" y="11618"/>
                            <a:pt x="9491" y="11654"/>
                            <a:pt x="9620" y="11654"/>
                          </a:cubicBezTo>
                          <a:cubicBezTo>
                            <a:pt x="9799" y="11654"/>
                            <a:pt x="10000" y="11583"/>
                            <a:pt x="10196" y="11443"/>
                          </a:cubicBezTo>
                          <a:cubicBezTo>
                            <a:pt x="10674" y="11102"/>
                            <a:pt x="11036" y="10402"/>
                            <a:pt x="10767" y="9610"/>
                          </a:cubicBezTo>
                          <a:cubicBezTo>
                            <a:pt x="10396" y="8519"/>
                            <a:pt x="9365" y="7826"/>
                            <a:pt x="8267" y="7826"/>
                          </a:cubicBezTo>
                          <a:cubicBezTo>
                            <a:pt x="7999" y="7826"/>
                            <a:pt x="7728" y="7867"/>
                            <a:pt x="7460" y="7954"/>
                          </a:cubicBezTo>
                          <a:cubicBezTo>
                            <a:pt x="7090" y="8076"/>
                            <a:pt x="6742" y="8279"/>
                            <a:pt x="6407" y="8476"/>
                          </a:cubicBezTo>
                          <a:cubicBezTo>
                            <a:pt x="6206" y="8594"/>
                            <a:pt x="6000" y="8717"/>
                            <a:pt x="5791" y="8818"/>
                          </a:cubicBezTo>
                          <a:cubicBezTo>
                            <a:pt x="5793" y="8796"/>
                            <a:pt x="5794" y="8771"/>
                            <a:pt x="5797" y="8748"/>
                          </a:cubicBezTo>
                          <a:cubicBezTo>
                            <a:pt x="5805" y="8615"/>
                            <a:pt x="5812" y="8491"/>
                            <a:pt x="5896" y="8408"/>
                          </a:cubicBezTo>
                          <a:cubicBezTo>
                            <a:pt x="5949" y="8358"/>
                            <a:pt x="6059" y="8254"/>
                            <a:pt x="5979" y="8148"/>
                          </a:cubicBezTo>
                          <a:cubicBezTo>
                            <a:pt x="5968" y="8133"/>
                            <a:pt x="5955" y="8121"/>
                            <a:pt x="5942" y="8112"/>
                          </a:cubicBezTo>
                          <a:cubicBezTo>
                            <a:pt x="6673" y="7793"/>
                            <a:pt x="7580" y="7708"/>
                            <a:pt x="8140" y="7656"/>
                          </a:cubicBezTo>
                          <a:cubicBezTo>
                            <a:pt x="8398" y="7632"/>
                            <a:pt x="8534" y="7619"/>
                            <a:pt x="8600" y="7594"/>
                          </a:cubicBezTo>
                          <a:cubicBezTo>
                            <a:pt x="8627" y="7585"/>
                            <a:pt x="8645" y="7563"/>
                            <a:pt x="8651" y="7535"/>
                          </a:cubicBezTo>
                          <a:cubicBezTo>
                            <a:pt x="8664" y="7460"/>
                            <a:pt x="8634" y="7386"/>
                            <a:pt x="8568" y="7330"/>
                          </a:cubicBezTo>
                          <a:cubicBezTo>
                            <a:pt x="8433" y="7218"/>
                            <a:pt x="8123" y="7158"/>
                            <a:pt x="7715" y="7158"/>
                          </a:cubicBezTo>
                          <a:cubicBezTo>
                            <a:pt x="7127" y="7158"/>
                            <a:pt x="6335" y="7282"/>
                            <a:pt x="5568" y="7551"/>
                          </a:cubicBezTo>
                          <a:cubicBezTo>
                            <a:pt x="5475" y="7356"/>
                            <a:pt x="5347" y="7183"/>
                            <a:pt x="5186" y="7046"/>
                          </a:cubicBezTo>
                          <a:cubicBezTo>
                            <a:pt x="5741" y="6674"/>
                            <a:pt x="6350" y="6512"/>
                            <a:pt x="6959" y="6512"/>
                          </a:cubicBezTo>
                          <a:cubicBezTo>
                            <a:pt x="8256" y="6512"/>
                            <a:pt x="9552" y="7249"/>
                            <a:pt x="10324" y="8276"/>
                          </a:cubicBezTo>
                          <a:cubicBezTo>
                            <a:pt x="10339" y="8296"/>
                            <a:pt x="10362" y="8307"/>
                            <a:pt x="10386" y="8307"/>
                          </a:cubicBezTo>
                          <a:cubicBezTo>
                            <a:pt x="10398" y="8307"/>
                            <a:pt x="10410" y="8304"/>
                            <a:pt x="10422" y="8299"/>
                          </a:cubicBezTo>
                          <a:cubicBezTo>
                            <a:pt x="10457" y="8282"/>
                            <a:pt x="10473" y="8244"/>
                            <a:pt x="10461" y="8207"/>
                          </a:cubicBezTo>
                          <a:cubicBezTo>
                            <a:pt x="10163" y="7204"/>
                            <a:pt x="8967" y="6170"/>
                            <a:pt x="7485" y="5631"/>
                          </a:cubicBezTo>
                          <a:cubicBezTo>
                            <a:pt x="6829" y="5393"/>
                            <a:pt x="6188" y="5275"/>
                            <a:pt x="5595" y="5275"/>
                          </a:cubicBezTo>
                          <a:cubicBezTo>
                            <a:pt x="4895" y="5275"/>
                            <a:pt x="4261" y="5439"/>
                            <a:pt x="3747" y="5766"/>
                          </a:cubicBezTo>
                          <a:cubicBezTo>
                            <a:pt x="3598" y="5680"/>
                            <a:pt x="3430" y="5613"/>
                            <a:pt x="3282" y="5554"/>
                          </a:cubicBezTo>
                          <a:cubicBezTo>
                            <a:pt x="3146" y="5498"/>
                            <a:pt x="3016" y="5447"/>
                            <a:pt x="2948" y="5396"/>
                          </a:cubicBezTo>
                          <a:cubicBezTo>
                            <a:pt x="3171" y="5122"/>
                            <a:pt x="3464" y="4897"/>
                            <a:pt x="3812" y="4735"/>
                          </a:cubicBezTo>
                          <a:cubicBezTo>
                            <a:pt x="3871" y="4715"/>
                            <a:pt x="3929" y="4692"/>
                            <a:pt x="3973" y="4665"/>
                          </a:cubicBezTo>
                          <a:cubicBezTo>
                            <a:pt x="4403" y="4492"/>
                            <a:pt x="4886" y="4408"/>
                            <a:pt x="5394" y="4408"/>
                          </a:cubicBezTo>
                          <a:cubicBezTo>
                            <a:pt x="6274" y="4408"/>
                            <a:pt x="7226" y="4662"/>
                            <a:pt x="8094" y="5150"/>
                          </a:cubicBezTo>
                          <a:cubicBezTo>
                            <a:pt x="9900" y="6167"/>
                            <a:pt x="11110" y="8027"/>
                            <a:pt x="11498" y="10387"/>
                          </a:cubicBezTo>
                          <a:cubicBezTo>
                            <a:pt x="11503" y="10422"/>
                            <a:pt x="11531" y="10448"/>
                            <a:pt x="11566" y="10452"/>
                          </a:cubicBezTo>
                          <a:cubicBezTo>
                            <a:pt x="11569" y="10452"/>
                            <a:pt x="11571" y="10452"/>
                            <a:pt x="11573" y="10452"/>
                          </a:cubicBezTo>
                          <a:cubicBezTo>
                            <a:pt x="11606" y="10452"/>
                            <a:pt x="11635" y="10433"/>
                            <a:pt x="11647" y="10402"/>
                          </a:cubicBezTo>
                          <a:cubicBezTo>
                            <a:pt x="11989" y="9508"/>
                            <a:pt x="11766" y="8238"/>
                            <a:pt x="11035" y="6916"/>
                          </a:cubicBezTo>
                          <a:cubicBezTo>
                            <a:pt x="10069" y="5172"/>
                            <a:pt x="8001" y="3101"/>
                            <a:pt x="5085" y="2507"/>
                          </a:cubicBezTo>
                          <a:cubicBezTo>
                            <a:pt x="4982" y="2208"/>
                            <a:pt x="4737" y="1970"/>
                            <a:pt x="4440" y="1853"/>
                          </a:cubicBezTo>
                          <a:cubicBezTo>
                            <a:pt x="4561" y="1819"/>
                            <a:pt x="4679" y="1757"/>
                            <a:pt x="4782" y="1652"/>
                          </a:cubicBezTo>
                          <a:cubicBezTo>
                            <a:pt x="4811" y="1624"/>
                            <a:pt x="4834" y="1595"/>
                            <a:pt x="4859" y="1562"/>
                          </a:cubicBezTo>
                          <a:cubicBezTo>
                            <a:pt x="6952" y="2086"/>
                            <a:pt x="9131" y="2828"/>
                            <a:pt x="10786" y="5420"/>
                          </a:cubicBezTo>
                          <a:cubicBezTo>
                            <a:pt x="11650" y="6774"/>
                            <a:pt x="12114" y="8403"/>
                            <a:pt x="12094" y="10009"/>
                          </a:cubicBezTo>
                          <a:cubicBezTo>
                            <a:pt x="12094" y="10046"/>
                            <a:pt x="12120" y="10078"/>
                            <a:pt x="12156" y="10086"/>
                          </a:cubicBezTo>
                          <a:cubicBezTo>
                            <a:pt x="12162" y="10087"/>
                            <a:pt x="12168" y="10088"/>
                            <a:pt x="12175" y="10088"/>
                          </a:cubicBezTo>
                          <a:cubicBezTo>
                            <a:pt x="12205" y="10088"/>
                            <a:pt x="12232" y="10071"/>
                            <a:pt x="12244" y="10043"/>
                          </a:cubicBezTo>
                          <a:cubicBezTo>
                            <a:pt x="12758" y="8926"/>
                            <a:pt x="12636" y="7226"/>
                            <a:pt x="11902" y="5376"/>
                          </a:cubicBezTo>
                          <a:cubicBezTo>
                            <a:pt x="11001" y="3106"/>
                            <a:pt x="9413" y="1215"/>
                            <a:pt x="7828" y="509"/>
                          </a:cubicBezTo>
                          <a:cubicBezTo>
                            <a:pt x="7955" y="416"/>
                            <a:pt x="8058" y="305"/>
                            <a:pt x="8132" y="184"/>
                          </a:cubicBezTo>
                          <a:close/>
                          <a:moveTo>
                            <a:pt x="8112" y="0"/>
                          </a:moveTo>
                          <a:cubicBezTo>
                            <a:pt x="8104" y="0"/>
                            <a:pt x="8096" y="2"/>
                            <a:pt x="8088" y="4"/>
                          </a:cubicBezTo>
                          <a:cubicBezTo>
                            <a:pt x="8067" y="11"/>
                            <a:pt x="8050" y="26"/>
                            <a:pt x="8041" y="44"/>
                          </a:cubicBezTo>
                          <a:cubicBezTo>
                            <a:pt x="7961" y="205"/>
                            <a:pt x="7816" y="351"/>
                            <a:pt x="7632" y="460"/>
                          </a:cubicBezTo>
                          <a:cubicBezTo>
                            <a:pt x="7606" y="476"/>
                            <a:pt x="7592" y="505"/>
                            <a:pt x="7593" y="534"/>
                          </a:cubicBezTo>
                          <a:cubicBezTo>
                            <a:pt x="7595" y="564"/>
                            <a:pt x="7614" y="589"/>
                            <a:pt x="7642" y="601"/>
                          </a:cubicBezTo>
                          <a:cubicBezTo>
                            <a:pt x="9234" y="1240"/>
                            <a:pt x="10854" y="3141"/>
                            <a:pt x="11764" y="5438"/>
                          </a:cubicBezTo>
                          <a:cubicBezTo>
                            <a:pt x="12401" y="7048"/>
                            <a:pt x="12571" y="8533"/>
                            <a:pt x="12252" y="9600"/>
                          </a:cubicBezTo>
                          <a:cubicBezTo>
                            <a:pt x="12194" y="8101"/>
                            <a:pt x="11729" y="6604"/>
                            <a:pt x="10924" y="5342"/>
                          </a:cubicBezTo>
                          <a:cubicBezTo>
                            <a:pt x="9224" y="2679"/>
                            <a:pt x="6989" y="1934"/>
                            <a:pt x="4847" y="1401"/>
                          </a:cubicBezTo>
                          <a:cubicBezTo>
                            <a:pt x="4841" y="1399"/>
                            <a:pt x="4835" y="1399"/>
                            <a:pt x="4828" y="1399"/>
                          </a:cubicBezTo>
                          <a:cubicBezTo>
                            <a:pt x="4802" y="1399"/>
                            <a:pt x="4778" y="1413"/>
                            <a:pt x="4763" y="1437"/>
                          </a:cubicBezTo>
                          <a:cubicBezTo>
                            <a:pt x="4740" y="1479"/>
                            <a:pt x="4712" y="1513"/>
                            <a:pt x="4678" y="1547"/>
                          </a:cubicBezTo>
                          <a:cubicBezTo>
                            <a:pt x="4541" y="1686"/>
                            <a:pt x="4350" y="1747"/>
                            <a:pt x="4063" y="1747"/>
                          </a:cubicBezTo>
                          <a:cubicBezTo>
                            <a:pt x="4056" y="1747"/>
                            <a:pt x="4049" y="1747"/>
                            <a:pt x="4043" y="1747"/>
                          </a:cubicBezTo>
                          <a:cubicBezTo>
                            <a:pt x="3998" y="1750"/>
                            <a:pt x="3967" y="1776"/>
                            <a:pt x="3964" y="1816"/>
                          </a:cubicBezTo>
                          <a:cubicBezTo>
                            <a:pt x="3961" y="1831"/>
                            <a:pt x="3961" y="1844"/>
                            <a:pt x="3961" y="1859"/>
                          </a:cubicBezTo>
                          <a:cubicBezTo>
                            <a:pt x="3961" y="1902"/>
                            <a:pt x="3997" y="1937"/>
                            <a:pt x="4040" y="1937"/>
                          </a:cubicBezTo>
                          <a:cubicBezTo>
                            <a:pt x="4456" y="1937"/>
                            <a:pt x="4840" y="2218"/>
                            <a:pt x="4955" y="2602"/>
                          </a:cubicBezTo>
                          <a:cubicBezTo>
                            <a:pt x="4963" y="2628"/>
                            <a:pt x="4986" y="2649"/>
                            <a:pt x="5014" y="2655"/>
                          </a:cubicBezTo>
                          <a:cubicBezTo>
                            <a:pt x="7900" y="3225"/>
                            <a:pt x="9947" y="5271"/>
                            <a:pt x="10900" y="6996"/>
                          </a:cubicBezTo>
                          <a:cubicBezTo>
                            <a:pt x="11516" y="8108"/>
                            <a:pt x="11764" y="9216"/>
                            <a:pt x="11594" y="10038"/>
                          </a:cubicBezTo>
                          <a:cubicBezTo>
                            <a:pt x="11144" y="7786"/>
                            <a:pt x="9939" y="6009"/>
                            <a:pt x="8174" y="5017"/>
                          </a:cubicBezTo>
                          <a:cubicBezTo>
                            <a:pt x="7285" y="4516"/>
                            <a:pt x="6308" y="4256"/>
                            <a:pt x="5400" y="4256"/>
                          </a:cubicBezTo>
                          <a:cubicBezTo>
                            <a:pt x="4868" y="4256"/>
                            <a:pt x="4360" y="4345"/>
                            <a:pt x="3907" y="4526"/>
                          </a:cubicBezTo>
                          <a:cubicBezTo>
                            <a:pt x="3862" y="4551"/>
                            <a:pt x="3817" y="4571"/>
                            <a:pt x="3759" y="4590"/>
                          </a:cubicBezTo>
                          <a:cubicBezTo>
                            <a:pt x="3348" y="4780"/>
                            <a:pt x="3019" y="5042"/>
                            <a:pt x="2775" y="5368"/>
                          </a:cubicBezTo>
                          <a:cubicBezTo>
                            <a:pt x="2762" y="5387"/>
                            <a:pt x="2756" y="5411"/>
                            <a:pt x="2762" y="5433"/>
                          </a:cubicBezTo>
                          <a:cubicBezTo>
                            <a:pt x="2768" y="5455"/>
                            <a:pt x="2784" y="5476"/>
                            <a:pt x="2805" y="5485"/>
                          </a:cubicBezTo>
                          <a:cubicBezTo>
                            <a:pt x="2809" y="5489"/>
                            <a:pt x="2823" y="5494"/>
                            <a:pt x="2845" y="5513"/>
                          </a:cubicBezTo>
                          <a:cubicBezTo>
                            <a:pt x="2930" y="5579"/>
                            <a:pt x="3066" y="5633"/>
                            <a:pt x="3226" y="5698"/>
                          </a:cubicBezTo>
                          <a:cubicBezTo>
                            <a:pt x="3382" y="5760"/>
                            <a:pt x="3560" y="5832"/>
                            <a:pt x="3709" y="5925"/>
                          </a:cubicBezTo>
                          <a:cubicBezTo>
                            <a:pt x="3721" y="5932"/>
                            <a:pt x="3735" y="5936"/>
                            <a:pt x="3750" y="5936"/>
                          </a:cubicBezTo>
                          <a:cubicBezTo>
                            <a:pt x="3765" y="5936"/>
                            <a:pt x="3780" y="5931"/>
                            <a:pt x="3794" y="5922"/>
                          </a:cubicBezTo>
                          <a:cubicBezTo>
                            <a:pt x="4289" y="5595"/>
                            <a:pt x="4908" y="5431"/>
                            <a:pt x="5595" y="5431"/>
                          </a:cubicBezTo>
                          <a:cubicBezTo>
                            <a:pt x="6171" y="5431"/>
                            <a:pt x="6795" y="5546"/>
                            <a:pt x="7435" y="5779"/>
                          </a:cubicBezTo>
                          <a:cubicBezTo>
                            <a:pt x="8624" y="6210"/>
                            <a:pt x="9621" y="6966"/>
                            <a:pt x="10091" y="7757"/>
                          </a:cubicBezTo>
                          <a:cubicBezTo>
                            <a:pt x="9444" y="7070"/>
                            <a:pt x="8629" y="6606"/>
                            <a:pt x="7754" y="6435"/>
                          </a:cubicBezTo>
                          <a:cubicBezTo>
                            <a:pt x="7506" y="6386"/>
                            <a:pt x="7256" y="6361"/>
                            <a:pt x="7010" y="6361"/>
                          </a:cubicBezTo>
                          <a:cubicBezTo>
                            <a:pt x="6279" y="6361"/>
                            <a:pt x="5577" y="6575"/>
                            <a:pt x="5013" y="6978"/>
                          </a:cubicBezTo>
                          <a:cubicBezTo>
                            <a:pt x="4992" y="6993"/>
                            <a:pt x="4979" y="7018"/>
                            <a:pt x="4979" y="7042"/>
                          </a:cubicBezTo>
                          <a:cubicBezTo>
                            <a:pt x="4979" y="7065"/>
                            <a:pt x="4991" y="7089"/>
                            <a:pt x="5010" y="7104"/>
                          </a:cubicBezTo>
                          <a:cubicBezTo>
                            <a:pt x="5206" y="7250"/>
                            <a:pt x="5360" y="7449"/>
                            <a:pt x="5453" y="7680"/>
                          </a:cubicBezTo>
                          <a:cubicBezTo>
                            <a:pt x="5467" y="7711"/>
                            <a:pt x="5496" y="7729"/>
                            <a:pt x="5527" y="7729"/>
                          </a:cubicBezTo>
                          <a:cubicBezTo>
                            <a:pt x="5536" y="7729"/>
                            <a:pt x="5545" y="7727"/>
                            <a:pt x="5553" y="7724"/>
                          </a:cubicBezTo>
                          <a:cubicBezTo>
                            <a:pt x="6350" y="7435"/>
                            <a:pt x="7158" y="7316"/>
                            <a:pt x="7729" y="7316"/>
                          </a:cubicBezTo>
                          <a:cubicBezTo>
                            <a:pt x="8096" y="7316"/>
                            <a:pt x="8365" y="7365"/>
                            <a:pt x="8469" y="7451"/>
                          </a:cubicBezTo>
                          <a:lnTo>
                            <a:pt x="8484" y="7466"/>
                          </a:lnTo>
                          <a:cubicBezTo>
                            <a:pt x="8404" y="7479"/>
                            <a:pt x="8273" y="7492"/>
                            <a:pt x="8126" y="7505"/>
                          </a:cubicBezTo>
                          <a:cubicBezTo>
                            <a:pt x="7509" y="7562"/>
                            <a:pt x="6472" y="7658"/>
                            <a:pt x="5689" y="8064"/>
                          </a:cubicBezTo>
                          <a:cubicBezTo>
                            <a:pt x="5666" y="8077"/>
                            <a:pt x="5649" y="8101"/>
                            <a:pt x="5648" y="8127"/>
                          </a:cubicBezTo>
                          <a:cubicBezTo>
                            <a:pt x="5644" y="8152"/>
                            <a:pt x="5657" y="8179"/>
                            <a:pt x="5678" y="8195"/>
                          </a:cubicBezTo>
                          <a:cubicBezTo>
                            <a:pt x="5734" y="8238"/>
                            <a:pt x="5791" y="8241"/>
                            <a:pt x="5828" y="8244"/>
                          </a:cubicBezTo>
                          <a:lnTo>
                            <a:pt x="5840" y="8244"/>
                          </a:lnTo>
                          <a:cubicBezTo>
                            <a:pt x="5825" y="8262"/>
                            <a:pt x="5797" y="8288"/>
                            <a:pt x="5776" y="8307"/>
                          </a:cubicBezTo>
                          <a:cubicBezTo>
                            <a:pt x="5657" y="8426"/>
                            <a:pt x="5648" y="8594"/>
                            <a:pt x="5638" y="8742"/>
                          </a:cubicBezTo>
                          <a:cubicBezTo>
                            <a:pt x="5636" y="8783"/>
                            <a:pt x="5635" y="8823"/>
                            <a:pt x="5629" y="8861"/>
                          </a:cubicBezTo>
                          <a:cubicBezTo>
                            <a:pt x="5627" y="8886"/>
                            <a:pt x="5623" y="8912"/>
                            <a:pt x="5618" y="8935"/>
                          </a:cubicBezTo>
                          <a:cubicBezTo>
                            <a:pt x="5613" y="8963"/>
                            <a:pt x="5623" y="8993"/>
                            <a:pt x="5645" y="9012"/>
                          </a:cubicBezTo>
                          <a:cubicBezTo>
                            <a:pt x="5659" y="9023"/>
                            <a:pt x="5677" y="9029"/>
                            <a:pt x="5694" y="9029"/>
                          </a:cubicBezTo>
                          <a:cubicBezTo>
                            <a:pt x="5705" y="9029"/>
                            <a:pt x="5715" y="9027"/>
                            <a:pt x="5725" y="9022"/>
                          </a:cubicBezTo>
                          <a:cubicBezTo>
                            <a:pt x="5985" y="8910"/>
                            <a:pt x="6240" y="8761"/>
                            <a:pt x="6485" y="8615"/>
                          </a:cubicBezTo>
                          <a:cubicBezTo>
                            <a:pt x="6812" y="8423"/>
                            <a:pt x="7152" y="8223"/>
                            <a:pt x="7506" y="8107"/>
                          </a:cubicBezTo>
                          <a:cubicBezTo>
                            <a:pt x="7758" y="8025"/>
                            <a:pt x="8014" y="7986"/>
                            <a:pt x="8266" y="7986"/>
                          </a:cubicBezTo>
                          <a:cubicBezTo>
                            <a:pt x="9299" y="7986"/>
                            <a:pt x="10269" y="8638"/>
                            <a:pt x="10618" y="9663"/>
                          </a:cubicBezTo>
                          <a:cubicBezTo>
                            <a:pt x="10859" y="10378"/>
                            <a:pt x="10534" y="11010"/>
                            <a:pt x="10103" y="11319"/>
                          </a:cubicBezTo>
                          <a:cubicBezTo>
                            <a:pt x="9937" y="11438"/>
                            <a:pt x="9766" y="11499"/>
                            <a:pt x="9618" y="11499"/>
                          </a:cubicBezTo>
                          <a:cubicBezTo>
                            <a:pt x="9522" y="11499"/>
                            <a:pt x="9436" y="11473"/>
                            <a:pt x="9367" y="11421"/>
                          </a:cubicBezTo>
                          <a:cubicBezTo>
                            <a:pt x="9233" y="11319"/>
                            <a:pt x="9128" y="11102"/>
                            <a:pt x="9017" y="10873"/>
                          </a:cubicBezTo>
                          <a:cubicBezTo>
                            <a:pt x="8801" y="10427"/>
                            <a:pt x="8531" y="9872"/>
                            <a:pt x="7878" y="9789"/>
                          </a:cubicBezTo>
                          <a:cubicBezTo>
                            <a:pt x="7840" y="9784"/>
                            <a:pt x="7801" y="9782"/>
                            <a:pt x="7761" y="9782"/>
                          </a:cubicBezTo>
                          <a:cubicBezTo>
                            <a:pt x="7363" y="9782"/>
                            <a:pt x="6917" y="10020"/>
                            <a:pt x="6595" y="10417"/>
                          </a:cubicBezTo>
                          <a:cubicBezTo>
                            <a:pt x="6273" y="10811"/>
                            <a:pt x="6159" y="11266"/>
                            <a:pt x="6285" y="11631"/>
                          </a:cubicBezTo>
                          <a:cubicBezTo>
                            <a:pt x="6295" y="11660"/>
                            <a:pt x="6323" y="11681"/>
                            <a:pt x="6354" y="11682"/>
                          </a:cubicBezTo>
                          <a:cubicBezTo>
                            <a:pt x="6357" y="11683"/>
                            <a:pt x="6360" y="11683"/>
                            <a:pt x="6363" y="11683"/>
                          </a:cubicBezTo>
                          <a:cubicBezTo>
                            <a:pt x="6390" y="11683"/>
                            <a:pt x="6417" y="11665"/>
                            <a:pt x="6428" y="11638"/>
                          </a:cubicBezTo>
                          <a:cubicBezTo>
                            <a:pt x="6568" y="11337"/>
                            <a:pt x="6931" y="11048"/>
                            <a:pt x="7364" y="11048"/>
                          </a:cubicBezTo>
                          <a:cubicBezTo>
                            <a:pt x="7388" y="11048"/>
                            <a:pt x="7411" y="11048"/>
                            <a:pt x="7435" y="11050"/>
                          </a:cubicBezTo>
                          <a:cubicBezTo>
                            <a:pt x="7765" y="11072"/>
                            <a:pt x="8377" y="11301"/>
                            <a:pt x="8766" y="12564"/>
                          </a:cubicBezTo>
                          <a:lnTo>
                            <a:pt x="8816" y="12728"/>
                          </a:lnTo>
                          <a:cubicBezTo>
                            <a:pt x="8987" y="13303"/>
                            <a:pt x="9165" y="13895"/>
                            <a:pt x="9606" y="14279"/>
                          </a:cubicBezTo>
                          <a:cubicBezTo>
                            <a:pt x="9550" y="14292"/>
                            <a:pt x="9493" y="14299"/>
                            <a:pt x="9435" y="14299"/>
                          </a:cubicBezTo>
                          <a:cubicBezTo>
                            <a:pt x="9016" y="14299"/>
                            <a:pt x="8570" y="13959"/>
                            <a:pt x="8067" y="13576"/>
                          </a:cubicBezTo>
                          <a:cubicBezTo>
                            <a:pt x="7486" y="13133"/>
                            <a:pt x="6833" y="12634"/>
                            <a:pt x="6102" y="12634"/>
                          </a:cubicBezTo>
                          <a:cubicBezTo>
                            <a:pt x="6031" y="12634"/>
                            <a:pt x="5960" y="12638"/>
                            <a:pt x="5887" y="12648"/>
                          </a:cubicBezTo>
                          <a:cubicBezTo>
                            <a:pt x="5308" y="12728"/>
                            <a:pt x="4756" y="13122"/>
                            <a:pt x="4201" y="13858"/>
                          </a:cubicBezTo>
                          <a:cubicBezTo>
                            <a:pt x="3428" y="14879"/>
                            <a:pt x="2822" y="15104"/>
                            <a:pt x="2438" y="15104"/>
                          </a:cubicBezTo>
                          <a:cubicBezTo>
                            <a:pt x="2339" y="15104"/>
                            <a:pt x="2255" y="15089"/>
                            <a:pt x="2186" y="15069"/>
                          </a:cubicBezTo>
                          <a:cubicBezTo>
                            <a:pt x="1730" y="14932"/>
                            <a:pt x="1495" y="14465"/>
                            <a:pt x="1465" y="14060"/>
                          </a:cubicBezTo>
                          <a:cubicBezTo>
                            <a:pt x="1433" y="13620"/>
                            <a:pt x="1625" y="13260"/>
                            <a:pt x="1975" y="13097"/>
                          </a:cubicBezTo>
                          <a:cubicBezTo>
                            <a:pt x="2004" y="13083"/>
                            <a:pt x="2022" y="13053"/>
                            <a:pt x="2019" y="13019"/>
                          </a:cubicBezTo>
                          <a:cubicBezTo>
                            <a:pt x="2016" y="12988"/>
                            <a:pt x="1994" y="12961"/>
                            <a:pt x="1963" y="12951"/>
                          </a:cubicBezTo>
                          <a:cubicBezTo>
                            <a:pt x="1835" y="12915"/>
                            <a:pt x="1709" y="12897"/>
                            <a:pt x="1587" y="12897"/>
                          </a:cubicBezTo>
                          <a:cubicBezTo>
                            <a:pt x="1131" y="12897"/>
                            <a:pt x="724" y="13143"/>
                            <a:pt x="453" y="13594"/>
                          </a:cubicBezTo>
                          <a:cubicBezTo>
                            <a:pt x="50" y="14273"/>
                            <a:pt x="0" y="15385"/>
                            <a:pt x="705" y="16110"/>
                          </a:cubicBezTo>
                          <a:cubicBezTo>
                            <a:pt x="1173" y="16589"/>
                            <a:pt x="2186" y="17064"/>
                            <a:pt x="3078" y="17064"/>
                          </a:cubicBezTo>
                          <a:cubicBezTo>
                            <a:pt x="3518" y="17064"/>
                            <a:pt x="3930" y="16949"/>
                            <a:pt x="4242" y="16663"/>
                          </a:cubicBezTo>
                          <a:cubicBezTo>
                            <a:pt x="5478" y="15461"/>
                            <a:pt x="6663" y="14884"/>
                            <a:pt x="7950" y="14884"/>
                          </a:cubicBezTo>
                          <a:cubicBezTo>
                            <a:pt x="8415" y="14884"/>
                            <a:pt x="8893" y="14959"/>
                            <a:pt x="9392" y="15107"/>
                          </a:cubicBezTo>
                          <a:cubicBezTo>
                            <a:pt x="9919" y="15264"/>
                            <a:pt x="10268" y="15440"/>
                            <a:pt x="10636" y="15624"/>
                          </a:cubicBezTo>
                          <a:cubicBezTo>
                            <a:pt x="11105" y="15861"/>
                            <a:pt x="11588" y="16103"/>
                            <a:pt x="12483" y="16330"/>
                          </a:cubicBezTo>
                          <a:cubicBezTo>
                            <a:pt x="12497" y="16333"/>
                            <a:pt x="13557" y="16547"/>
                            <a:pt x="14004" y="16547"/>
                          </a:cubicBezTo>
                          <a:cubicBezTo>
                            <a:pt x="14057" y="16547"/>
                            <a:pt x="14100" y="16544"/>
                            <a:pt x="14133" y="16537"/>
                          </a:cubicBezTo>
                          <a:lnTo>
                            <a:pt x="14133" y="16542"/>
                          </a:lnTo>
                          <a:cubicBezTo>
                            <a:pt x="14498" y="16530"/>
                            <a:pt x="14755" y="16165"/>
                            <a:pt x="14765" y="15833"/>
                          </a:cubicBezTo>
                          <a:cubicBezTo>
                            <a:pt x="14785" y="15260"/>
                            <a:pt x="14293" y="15168"/>
                            <a:pt x="14130" y="15138"/>
                          </a:cubicBezTo>
                          <a:cubicBezTo>
                            <a:pt x="13983" y="15112"/>
                            <a:pt x="13830" y="15102"/>
                            <a:pt x="13680" y="15093"/>
                          </a:cubicBezTo>
                          <a:lnTo>
                            <a:pt x="13590" y="15087"/>
                          </a:lnTo>
                          <a:cubicBezTo>
                            <a:pt x="13108" y="15054"/>
                            <a:pt x="12599" y="14856"/>
                            <a:pt x="12156" y="14530"/>
                          </a:cubicBezTo>
                          <a:cubicBezTo>
                            <a:pt x="11755" y="14235"/>
                            <a:pt x="11302" y="13713"/>
                            <a:pt x="11231" y="13140"/>
                          </a:cubicBezTo>
                          <a:cubicBezTo>
                            <a:pt x="11190" y="12820"/>
                            <a:pt x="11277" y="12530"/>
                            <a:pt x="11485" y="12273"/>
                          </a:cubicBezTo>
                          <a:cubicBezTo>
                            <a:pt x="11572" y="12168"/>
                            <a:pt x="11692" y="12063"/>
                            <a:pt x="11829" y="11944"/>
                          </a:cubicBezTo>
                          <a:cubicBezTo>
                            <a:pt x="12414" y="11430"/>
                            <a:pt x="13296" y="10654"/>
                            <a:pt x="13188" y="8333"/>
                          </a:cubicBezTo>
                          <a:cubicBezTo>
                            <a:pt x="13030" y="4990"/>
                            <a:pt x="11054" y="1725"/>
                            <a:pt x="8151" y="11"/>
                          </a:cubicBezTo>
                          <a:cubicBezTo>
                            <a:pt x="8138" y="4"/>
                            <a:pt x="8125" y="0"/>
                            <a:pt x="81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569"/>
        <p:cNvGrpSpPr/>
        <p:nvPr/>
      </p:nvGrpSpPr>
      <p:grpSpPr>
        <a:xfrm>
          <a:off x="0" y="0"/>
          <a:ext cx="0" cy="0"/>
          <a:chOff x="0" y="0"/>
          <a:chExt cx="0" cy="0"/>
        </a:xfrm>
      </p:grpSpPr>
      <p:pic>
        <p:nvPicPr>
          <p:cNvPr id="2570" name="Google Shape;2570;p31"/>
          <p:cNvPicPr preferRelativeResize="0"/>
          <p:nvPr/>
        </p:nvPicPr>
        <p:blipFill rotWithShape="1">
          <a:blip r:embed="rId2">
            <a:alphaModFix amt="75000"/>
          </a:blip>
          <a:srcRect t="16198"/>
          <a:stretch/>
        </p:blipFill>
        <p:spPr>
          <a:xfrm>
            <a:off x="-66743" y="0"/>
            <a:ext cx="9208003" cy="5143501"/>
          </a:xfrm>
          <a:prstGeom prst="rect">
            <a:avLst/>
          </a:prstGeom>
          <a:noFill/>
          <a:ln>
            <a:noFill/>
          </a:ln>
        </p:spPr>
      </p:pic>
      <p:pic>
        <p:nvPicPr>
          <p:cNvPr id="2571" name="Google Shape;2571;p31"/>
          <p:cNvPicPr preferRelativeResize="0"/>
          <p:nvPr/>
        </p:nvPicPr>
        <p:blipFill>
          <a:blip r:embed="rId3">
            <a:alphaModFix/>
          </a:blip>
          <a:stretch>
            <a:fillRect/>
          </a:stretch>
        </p:blipFill>
        <p:spPr>
          <a:xfrm rot="-10095146" flipH="1">
            <a:off x="8206404" y="2154310"/>
            <a:ext cx="3524542" cy="3547488"/>
          </a:xfrm>
          <a:prstGeom prst="rect">
            <a:avLst/>
          </a:prstGeom>
          <a:noFill/>
          <a:ln>
            <a:noFill/>
          </a:ln>
          <a:effectLst>
            <a:outerShdw blurRad="57150" dist="19050" dir="5400000" algn="bl" rotWithShape="0">
              <a:srgbClr val="000000">
                <a:alpha val="50000"/>
              </a:srgbClr>
            </a:outerShdw>
          </a:effectLst>
        </p:spPr>
      </p:pic>
      <p:grpSp>
        <p:nvGrpSpPr>
          <p:cNvPr id="2572" name="Google Shape;2572;p31"/>
          <p:cNvGrpSpPr/>
          <p:nvPr/>
        </p:nvGrpSpPr>
        <p:grpSpPr>
          <a:xfrm rot="-634459" flipH="1">
            <a:off x="-116537" y="3412191"/>
            <a:ext cx="1038810" cy="2414131"/>
            <a:chOff x="2523750" y="1719525"/>
            <a:chExt cx="227975" cy="529800"/>
          </a:xfrm>
        </p:grpSpPr>
        <p:sp>
          <p:nvSpPr>
            <p:cNvPr id="2573" name="Google Shape;2573;p31"/>
            <p:cNvSpPr/>
            <p:nvPr/>
          </p:nvSpPr>
          <p:spPr>
            <a:xfrm>
              <a:off x="2561450" y="1937025"/>
              <a:ext cx="118475" cy="310275"/>
            </a:xfrm>
            <a:custGeom>
              <a:avLst/>
              <a:gdLst/>
              <a:ahLst/>
              <a:cxnLst/>
              <a:rect l="l" t="t" r="r" b="b"/>
              <a:pathLst>
                <a:path w="4739" h="12411" extrusionOk="0">
                  <a:moveTo>
                    <a:pt x="3103" y="1"/>
                  </a:moveTo>
                  <a:cubicBezTo>
                    <a:pt x="3008" y="1"/>
                    <a:pt x="2917" y="19"/>
                    <a:pt x="2837" y="56"/>
                  </a:cubicBezTo>
                  <a:cubicBezTo>
                    <a:pt x="3242" y="241"/>
                    <a:pt x="3316" y="824"/>
                    <a:pt x="3103" y="1216"/>
                  </a:cubicBezTo>
                  <a:cubicBezTo>
                    <a:pt x="2679" y="2000"/>
                    <a:pt x="1527" y="2171"/>
                    <a:pt x="1168" y="2999"/>
                  </a:cubicBezTo>
                  <a:cubicBezTo>
                    <a:pt x="604" y="4303"/>
                    <a:pt x="2272" y="5631"/>
                    <a:pt x="2740" y="6783"/>
                  </a:cubicBezTo>
                  <a:cubicBezTo>
                    <a:pt x="3187" y="7879"/>
                    <a:pt x="3143" y="9843"/>
                    <a:pt x="2170" y="11075"/>
                  </a:cubicBezTo>
                  <a:cubicBezTo>
                    <a:pt x="1970" y="11327"/>
                    <a:pt x="1180" y="11961"/>
                    <a:pt x="1586" y="12335"/>
                  </a:cubicBezTo>
                  <a:cubicBezTo>
                    <a:pt x="1644" y="12389"/>
                    <a:pt x="1685" y="12411"/>
                    <a:pt x="1716" y="12411"/>
                  </a:cubicBezTo>
                  <a:cubicBezTo>
                    <a:pt x="1807" y="12411"/>
                    <a:pt x="1813" y="12222"/>
                    <a:pt x="1891" y="12075"/>
                  </a:cubicBezTo>
                  <a:cubicBezTo>
                    <a:pt x="2210" y="11474"/>
                    <a:pt x="3802" y="10609"/>
                    <a:pt x="3932" y="8401"/>
                  </a:cubicBezTo>
                  <a:cubicBezTo>
                    <a:pt x="4149" y="4662"/>
                    <a:pt x="0" y="5148"/>
                    <a:pt x="2746" y="2753"/>
                  </a:cubicBezTo>
                  <a:cubicBezTo>
                    <a:pt x="4738" y="1015"/>
                    <a:pt x="3811" y="1"/>
                    <a:pt x="3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1"/>
            <p:cNvSpPr/>
            <p:nvPr/>
          </p:nvSpPr>
          <p:spPr>
            <a:xfrm>
              <a:off x="2578950" y="1935125"/>
              <a:ext cx="91150" cy="314200"/>
            </a:xfrm>
            <a:custGeom>
              <a:avLst/>
              <a:gdLst/>
              <a:ahLst/>
              <a:cxnLst/>
              <a:rect l="l" t="t" r="r" b="b"/>
              <a:pathLst>
                <a:path w="3646" h="12568" extrusionOk="0">
                  <a:moveTo>
                    <a:pt x="2406" y="155"/>
                  </a:moveTo>
                  <a:cubicBezTo>
                    <a:pt x="2633" y="155"/>
                    <a:pt x="2892" y="269"/>
                    <a:pt x="3046" y="505"/>
                  </a:cubicBezTo>
                  <a:cubicBezTo>
                    <a:pt x="3397" y="1042"/>
                    <a:pt x="3004" y="1890"/>
                    <a:pt x="1996" y="2769"/>
                  </a:cubicBezTo>
                  <a:cubicBezTo>
                    <a:pt x="1335" y="3345"/>
                    <a:pt x="1036" y="3781"/>
                    <a:pt x="1027" y="4178"/>
                  </a:cubicBezTo>
                  <a:cubicBezTo>
                    <a:pt x="1018" y="4611"/>
                    <a:pt x="1362" y="4940"/>
                    <a:pt x="1762" y="5323"/>
                  </a:cubicBezTo>
                  <a:cubicBezTo>
                    <a:pt x="2428" y="5959"/>
                    <a:pt x="3255" y="6751"/>
                    <a:pt x="3155" y="8471"/>
                  </a:cubicBezTo>
                  <a:cubicBezTo>
                    <a:pt x="3061" y="10064"/>
                    <a:pt x="2191" y="10951"/>
                    <a:pt x="1612" y="11538"/>
                  </a:cubicBezTo>
                  <a:cubicBezTo>
                    <a:pt x="1389" y="11765"/>
                    <a:pt x="1213" y="11944"/>
                    <a:pt x="1123" y="12114"/>
                  </a:cubicBezTo>
                  <a:cubicBezTo>
                    <a:pt x="1090" y="12177"/>
                    <a:pt x="1070" y="12242"/>
                    <a:pt x="1050" y="12298"/>
                  </a:cubicBezTo>
                  <a:cubicBezTo>
                    <a:pt x="1039" y="12341"/>
                    <a:pt x="1019" y="12402"/>
                    <a:pt x="1018" y="12412"/>
                  </a:cubicBezTo>
                  <a:cubicBezTo>
                    <a:pt x="1016" y="12412"/>
                    <a:pt x="996" y="12408"/>
                    <a:pt x="940" y="12356"/>
                  </a:cubicBezTo>
                  <a:cubicBezTo>
                    <a:pt x="882" y="12301"/>
                    <a:pt x="854" y="12242"/>
                    <a:pt x="851" y="12170"/>
                  </a:cubicBezTo>
                  <a:cubicBezTo>
                    <a:pt x="847" y="11925"/>
                    <a:pt x="1157" y="11601"/>
                    <a:pt x="1361" y="11387"/>
                  </a:cubicBezTo>
                  <a:cubicBezTo>
                    <a:pt x="1431" y="11313"/>
                    <a:pt x="1492" y="11250"/>
                    <a:pt x="1533" y="11198"/>
                  </a:cubicBezTo>
                  <a:cubicBezTo>
                    <a:pt x="2496" y="9979"/>
                    <a:pt x="2585" y="7981"/>
                    <a:pt x="2114" y="6829"/>
                  </a:cubicBezTo>
                  <a:cubicBezTo>
                    <a:pt x="1957" y="6447"/>
                    <a:pt x="1678" y="6054"/>
                    <a:pt x="1383" y="5637"/>
                  </a:cubicBezTo>
                  <a:cubicBezTo>
                    <a:pt x="790" y="4806"/>
                    <a:pt x="179" y="3945"/>
                    <a:pt x="541" y="3107"/>
                  </a:cubicBezTo>
                  <a:cubicBezTo>
                    <a:pt x="717" y="2698"/>
                    <a:pt x="1098" y="2459"/>
                    <a:pt x="1498" y="2206"/>
                  </a:cubicBezTo>
                  <a:cubicBezTo>
                    <a:pt x="1873" y="1967"/>
                    <a:pt x="2259" y="1723"/>
                    <a:pt x="2473" y="1329"/>
                  </a:cubicBezTo>
                  <a:cubicBezTo>
                    <a:pt x="2606" y="1081"/>
                    <a:pt x="2635" y="763"/>
                    <a:pt x="2547" y="500"/>
                  </a:cubicBezTo>
                  <a:cubicBezTo>
                    <a:pt x="2501" y="360"/>
                    <a:pt x="2424" y="245"/>
                    <a:pt x="2325" y="161"/>
                  </a:cubicBezTo>
                  <a:cubicBezTo>
                    <a:pt x="2352" y="157"/>
                    <a:pt x="2379" y="155"/>
                    <a:pt x="2406" y="155"/>
                  </a:cubicBezTo>
                  <a:close/>
                  <a:moveTo>
                    <a:pt x="2403" y="0"/>
                  </a:moveTo>
                  <a:cubicBezTo>
                    <a:pt x="2299" y="0"/>
                    <a:pt x="2198" y="20"/>
                    <a:pt x="2106" y="63"/>
                  </a:cubicBezTo>
                  <a:cubicBezTo>
                    <a:pt x="2080" y="75"/>
                    <a:pt x="2062" y="103"/>
                    <a:pt x="2062" y="134"/>
                  </a:cubicBezTo>
                  <a:cubicBezTo>
                    <a:pt x="2062" y="163"/>
                    <a:pt x="2081" y="192"/>
                    <a:pt x="2109" y="203"/>
                  </a:cubicBezTo>
                  <a:cubicBezTo>
                    <a:pt x="2282" y="283"/>
                    <a:pt x="2363" y="435"/>
                    <a:pt x="2402" y="549"/>
                  </a:cubicBezTo>
                  <a:cubicBezTo>
                    <a:pt x="2476" y="772"/>
                    <a:pt x="2452" y="1042"/>
                    <a:pt x="2338" y="1255"/>
                  </a:cubicBezTo>
                  <a:cubicBezTo>
                    <a:pt x="2143" y="1612"/>
                    <a:pt x="1789" y="1835"/>
                    <a:pt x="1417" y="2072"/>
                  </a:cubicBezTo>
                  <a:cubicBezTo>
                    <a:pt x="1012" y="2329"/>
                    <a:pt x="595" y="2592"/>
                    <a:pt x="399" y="3044"/>
                  </a:cubicBezTo>
                  <a:cubicBezTo>
                    <a:pt x="0" y="3962"/>
                    <a:pt x="640" y="4860"/>
                    <a:pt x="1256" y="5727"/>
                  </a:cubicBezTo>
                  <a:cubicBezTo>
                    <a:pt x="1545" y="6136"/>
                    <a:pt x="1818" y="6520"/>
                    <a:pt x="1969" y="6888"/>
                  </a:cubicBezTo>
                  <a:cubicBezTo>
                    <a:pt x="2422" y="7999"/>
                    <a:pt x="2338" y="9928"/>
                    <a:pt x="1409" y="11102"/>
                  </a:cubicBezTo>
                  <a:cubicBezTo>
                    <a:pt x="1372" y="11146"/>
                    <a:pt x="1315" y="11208"/>
                    <a:pt x="1247" y="11278"/>
                  </a:cubicBezTo>
                  <a:cubicBezTo>
                    <a:pt x="1010" y="11523"/>
                    <a:pt x="686" y="11861"/>
                    <a:pt x="694" y="12173"/>
                  </a:cubicBezTo>
                  <a:cubicBezTo>
                    <a:pt x="699" y="12287"/>
                    <a:pt x="745" y="12385"/>
                    <a:pt x="833" y="12468"/>
                  </a:cubicBezTo>
                  <a:cubicBezTo>
                    <a:pt x="883" y="12517"/>
                    <a:pt x="947" y="12567"/>
                    <a:pt x="1016" y="12567"/>
                  </a:cubicBezTo>
                  <a:cubicBezTo>
                    <a:pt x="1027" y="12567"/>
                    <a:pt x="1040" y="12567"/>
                    <a:pt x="1053" y="12563"/>
                  </a:cubicBezTo>
                  <a:cubicBezTo>
                    <a:pt x="1139" y="12541"/>
                    <a:pt x="1168" y="12446"/>
                    <a:pt x="1201" y="12347"/>
                  </a:cubicBezTo>
                  <a:cubicBezTo>
                    <a:pt x="1219" y="12292"/>
                    <a:pt x="1235" y="12238"/>
                    <a:pt x="1262" y="12189"/>
                  </a:cubicBezTo>
                  <a:cubicBezTo>
                    <a:pt x="1343" y="12040"/>
                    <a:pt x="1520" y="11860"/>
                    <a:pt x="1725" y="11650"/>
                  </a:cubicBezTo>
                  <a:cubicBezTo>
                    <a:pt x="2319" y="11047"/>
                    <a:pt x="3217" y="10133"/>
                    <a:pt x="3313" y="8485"/>
                  </a:cubicBezTo>
                  <a:cubicBezTo>
                    <a:pt x="3416" y="6690"/>
                    <a:pt x="2523" y="5837"/>
                    <a:pt x="1870" y="5213"/>
                  </a:cubicBezTo>
                  <a:cubicBezTo>
                    <a:pt x="1483" y="4841"/>
                    <a:pt x="1174" y="4550"/>
                    <a:pt x="1183" y="4184"/>
                  </a:cubicBezTo>
                  <a:cubicBezTo>
                    <a:pt x="1191" y="3840"/>
                    <a:pt x="1483" y="3428"/>
                    <a:pt x="2099" y="2890"/>
                  </a:cubicBezTo>
                  <a:cubicBezTo>
                    <a:pt x="3645" y="1543"/>
                    <a:pt x="3368" y="717"/>
                    <a:pt x="3177" y="423"/>
                  </a:cubicBezTo>
                  <a:cubicBezTo>
                    <a:pt x="3006" y="160"/>
                    <a:pt x="2695" y="0"/>
                    <a:pt x="2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1"/>
            <p:cNvSpPr/>
            <p:nvPr/>
          </p:nvSpPr>
          <p:spPr>
            <a:xfrm>
              <a:off x="2601650" y="1922825"/>
              <a:ext cx="147500" cy="321225"/>
            </a:xfrm>
            <a:custGeom>
              <a:avLst/>
              <a:gdLst/>
              <a:ahLst/>
              <a:cxnLst/>
              <a:rect l="l" t="t" r="r" b="b"/>
              <a:pathLst>
                <a:path w="5900" h="12849" extrusionOk="0">
                  <a:moveTo>
                    <a:pt x="4612" y="1"/>
                  </a:moveTo>
                  <a:cubicBezTo>
                    <a:pt x="3790" y="1"/>
                    <a:pt x="2898" y="802"/>
                    <a:pt x="2796" y="1608"/>
                  </a:cubicBezTo>
                  <a:cubicBezTo>
                    <a:pt x="2700" y="2375"/>
                    <a:pt x="3200" y="3061"/>
                    <a:pt x="4107" y="4615"/>
                  </a:cubicBezTo>
                  <a:cubicBezTo>
                    <a:pt x="5095" y="6312"/>
                    <a:pt x="4835" y="8865"/>
                    <a:pt x="2774" y="10799"/>
                  </a:cubicBezTo>
                  <a:cubicBezTo>
                    <a:pt x="2410" y="11140"/>
                    <a:pt x="0" y="12848"/>
                    <a:pt x="380" y="12848"/>
                  </a:cubicBezTo>
                  <a:cubicBezTo>
                    <a:pt x="520" y="12848"/>
                    <a:pt x="1035" y="12618"/>
                    <a:pt x="2164" y="12006"/>
                  </a:cubicBezTo>
                  <a:cubicBezTo>
                    <a:pt x="4161" y="10925"/>
                    <a:pt x="5900" y="9178"/>
                    <a:pt x="5879" y="6908"/>
                  </a:cubicBezTo>
                  <a:cubicBezTo>
                    <a:pt x="5855" y="4146"/>
                    <a:pt x="3567" y="3431"/>
                    <a:pt x="3492" y="1837"/>
                  </a:cubicBezTo>
                  <a:cubicBezTo>
                    <a:pt x="3458" y="1127"/>
                    <a:pt x="3893" y="806"/>
                    <a:pt x="4276" y="806"/>
                  </a:cubicBezTo>
                  <a:cubicBezTo>
                    <a:pt x="4526" y="806"/>
                    <a:pt x="4755" y="943"/>
                    <a:pt x="4816" y="1200"/>
                  </a:cubicBezTo>
                  <a:cubicBezTo>
                    <a:pt x="4892" y="1534"/>
                    <a:pt x="4595" y="2035"/>
                    <a:pt x="4697" y="2511"/>
                  </a:cubicBezTo>
                  <a:cubicBezTo>
                    <a:pt x="4754" y="2775"/>
                    <a:pt x="4994" y="3019"/>
                    <a:pt x="5245" y="3019"/>
                  </a:cubicBezTo>
                  <a:cubicBezTo>
                    <a:pt x="5291" y="3019"/>
                    <a:pt x="5337" y="3011"/>
                    <a:pt x="5383" y="2994"/>
                  </a:cubicBezTo>
                  <a:cubicBezTo>
                    <a:pt x="4421" y="2134"/>
                    <a:pt x="5427" y="1655"/>
                    <a:pt x="5597" y="1130"/>
                  </a:cubicBezTo>
                  <a:cubicBezTo>
                    <a:pt x="5747" y="658"/>
                    <a:pt x="5353" y="139"/>
                    <a:pt x="4872" y="29"/>
                  </a:cubicBezTo>
                  <a:cubicBezTo>
                    <a:pt x="4787" y="10"/>
                    <a:pt x="4700" y="1"/>
                    <a:pt x="46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1"/>
            <p:cNvSpPr/>
            <p:nvPr/>
          </p:nvSpPr>
          <p:spPr>
            <a:xfrm>
              <a:off x="2606450" y="1920925"/>
              <a:ext cx="144375" cy="325150"/>
            </a:xfrm>
            <a:custGeom>
              <a:avLst/>
              <a:gdLst/>
              <a:ahLst/>
              <a:cxnLst/>
              <a:rect l="l" t="t" r="r" b="b"/>
              <a:pathLst>
                <a:path w="5775" h="13006" extrusionOk="0">
                  <a:moveTo>
                    <a:pt x="4427" y="151"/>
                  </a:moveTo>
                  <a:cubicBezTo>
                    <a:pt x="4510" y="151"/>
                    <a:pt x="4591" y="160"/>
                    <a:pt x="4668" y="178"/>
                  </a:cubicBezTo>
                  <a:cubicBezTo>
                    <a:pt x="4907" y="232"/>
                    <a:pt x="5135" y="405"/>
                    <a:pt x="5262" y="628"/>
                  </a:cubicBezTo>
                  <a:cubicBezTo>
                    <a:pt x="5365" y="808"/>
                    <a:pt x="5392" y="1005"/>
                    <a:pt x="5335" y="1178"/>
                  </a:cubicBezTo>
                  <a:cubicBezTo>
                    <a:pt x="5294" y="1310"/>
                    <a:pt x="5186" y="1448"/>
                    <a:pt x="5074" y="1591"/>
                  </a:cubicBezTo>
                  <a:cubicBezTo>
                    <a:pt x="4787" y="1953"/>
                    <a:pt x="4439" y="2400"/>
                    <a:pt x="5028" y="3012"/>
                  </a:cubicBezTo>
                  <a:cubicBezTo>
                    <a:pt x="4971" y="3006"/>
                    <a:pt x="4919" y="2985"/>
                    <a:pt x="4880" y="2965"/>
                  </a:cubicBezTo>
                  <a:cubicBezTo>
                    <a:pt x="4736" y="2888"/>
                    <a:pt x="4622" y="2731"/>
                    <a:pt x="4587" y="2569"/>
                  </a:cubicBezTo>
                  <a:cubicBezTo>
                    <a:pt x="4535" y="2330"/>
                    <a:pt x="4592" y="2083"/>
                    <a:pt x="4647" y="1842"/>
                  </a:cubicBezTo>
                  <a:cubicBezTo>
                    <a:pt x="4697" y="1631"/>
                    <a:pt x="4743" y="1429"/>
                    <a:pt x="4703" y="1257"/>
                  </a:cubicBezTo>
                  <a:cubicBezTo>
                    <a:pt x="4639" y="984"/>
                    <a:pt x="4389" y="803"/>
                    <a:pt x="4090" y="803"/>
                  </a:cubicBezTo>
                  <a:cubicBezTo>
                    <a:pt x="4054" y="803"/>
                    <a:pt x="4017" y="806"/>
                    <a:pt x="3980" y="811"/>
                  </a:cubicBezTo>
                  <a:cubicBezTo>
                    <a:pt x="3578" y="866"/>
                    <a:pt x="3191" y="1231"/>
                    <a:pt x="3223" y="1916"/>
                  </a:cubicBezTo>
                  <a:cubicBezTo>
                    <a:pt x="3257" y="2622"/>
                    <a:pt x="3692" y="3143"/>
                    <a:pt x="4195" y="3746"/>
                  </a:cubicBezTo>
                  <a:cubicBezTo>
                    <a:pt x="4851" y="4535"/>
                    <a:pt x="5597" y="5427"/>
                    <a:pt x="5609" y="6985"/>
                  </a:cubicBezTo>
                  <a:cubicBezTo>
                    <a:pt x="5619" y="8115"/>
                    <a:pt x="5155" y="10270"/>
                    <a:pt x="1935" y="12014"/>
                  </a:cubicBezTo>
                  <a:cubicBezTo>
                    <a:pt x="872" y="12590"/>
                    <a:pt x="450" y="12773"/>
                    <a:pt x="283" y="12826"/>
                  </a:cubicBezTo>
                  <a:cubicBezTo>
                    <a:pt x="506" y="12578"/>
                    <a:pt x="1312" y="11964"/>
                    <a:pt x="1817" y="11577"/>
                  </a:cubicBezTo>
                  <a:cubicBezTo>
                    <a:pt x="2192" y="11290"/>
                    <a:pt x="2517" y="11041"/>
                    <a:pt x="2635" y="10930"/>
                  </a:cubicBezTo>
                  <a:cubicBezTo>
                    <a:pt x="4541" y="9141"/>
                    <a:pt x="5095" y="6560"/>
                    <a:pt x="3988" y="4647"/>
                  </a:cubicBezTo>
                  <a:cubicBezTo>
                    <a:pt x="3855" y="4419"/>
                    <a:pt x="3731" y="4211"/>
                    <a:pt x="3618" y="4018"/>
                  </a:cubicBezTo>
                  <a:cubicBezTo>
                    <a:pt x="2947" y="2886"/>
                    <a:pt x="2609" y="2318"/>
                    <a:pt x="2689" y="1690"/>
                  </a:cubicBezTo>
                  <a:cubicBezTo>
                    <a:pt x="2743" y="1254"/>
                    <a:pt x="3053" y="789"/>
                    <a:pt x="3500" y="476"/>
                  </a:cubicBezTo>
                  <a:cubicBezTo>
                    <a:pt x="3801" y="264"/>
                    <a:pt x="4129" y="151"/>
                    <a:pt x="4427" y="151"/>
                  </a:cubicBezTo>
                  <a:close/>
                  <a:moveTo>
                    <a:pt x="4425" y="0"/>
                  </a:moveTo>
                  <a:cubicBezTo>
                    <a:pt x="4094" y="0"/>
                    <a:pt x="3735" y="123"/>
                    <a:pt x="3405" y="353"/>
                  </a:cubicBezTo>
                  <a:cubicBezTo>
                    <a:pt x="2925" y="689"/>
                    <a:pt x="2590" y="1195"/>
                    <a:pt x="2528" y="1675"/>
                  </a:cubicBezTo>
                  <a:cubicBezTo>
                    <a:pt x="2443" y="2355"/>
                    <a:pt x="2811" y="2976"/>
                    <a:pt x="3479" y="4103"/>
                  </a:cubicBezTo>
                  <a:cubicBezTo>
                    <a:pt x="3594" y="4295"/>
                    <a:pt x="3715" y="4504"/>
                    <a:pt x="3848" y="4731"/>
                  </a:cubicBezTo>
                  <a:cubicBezTo>
                    <a:pt x="4923" y="6577"/>
                    <a:pt x="4380" y="9078"/>
                    <a:pt x="2528" y="10818"/>
                  </a:cubicBezTo>
                  <a:cubicBezTo>
                    <a:pt x="2415" y="10923"/>
                    <a:pt x="2095" y="11171"/>
                    <a:pt x="1721" y="11454"/>
                  </a:cubicBezTo>
                  <a:cubicBezTo>
                    <a:pt x="194" y="12623"/>
                    <a:pt x="1" y="12825"/>
                    <a:pt x="86" y="12955"/>
                  </a:cubicBezTo>
                  <a:cubicBezTo>
                    <a:pt x="102" y="12980"/>
                    <a:pt x="117" y="13005"/>
                    <a:pt x="176" y="13005"/>
                  </a:cubicBezTo>
                  <a:cubicBezTo>
                    <a:pt x="320" y="13005"/>
                    <a:pt x="721" y="12850"/>
                    <a:pt x="2009" y="12153"/>
                  </a:cubicBezTo>
                  <a:cubicBezTo>
                    <a:pt x="5301" y="10369"/>
                    <a:pt x="5774" y="8150"/>
                    <a:pt x="5764" y="6985"/>
                  </a:cubicBezTo>
                  <a:cubicBezTo>
                    <a:pt x="5749" y="5371"/>
                    <a:pt x="4987" y="4455"/>
                    <a:pt x="4313" y="3649"/>
                  </a:cubicBezTo>
                  <a:cubicBezTo>
                    <a:pt x="3827" y="3065"/>
                    <a:pt x="3408" y="2563"/>
                    <a:pt x="3377" y="1912"/>
                  </a:cubicBezTo>
                  <a:cubicBezTo>
                    <a:pt x="3347" y="1284"/>
                    <a:pt x="3693" y="1011"/>
                    <a:pt x="3997" y="968"/>
                  </a:cubicBezTo>
                  <a:cubicBezTo>
                    <a:pt x="4025" y="964"/>
                    <a:pt x="4053" y="962"/>
                    <a:pt x="4081" y="962"/>
                  </a:cubicBezTo>
                  <a:cubicBezTo>
                    <a:pt x="4282" y="962"/>
                    <a:pt x="4493" y="1060"/>
                    <a:pt x="4548" y="1297"/>
                  </a:cubicBezTo>
                  <a:cubicBezTo>
                    <a:pt x="4579" y="1433"/>
                    <a:pt x="4536" y="1616"/>
                    <a:pt x="4492" y="1811"/>
                  </a:cubicBezTo>
                  <a:cubicBezTo>
                    <a:pt x="4436" y="2055"/>
                    <a:pt x="4372" y="2333"/>
                    <a:pt x="4430" y="2606"/>
                  </a:cubicBezTo>
                  <a:cubicBezTo>
                    <a:pt x="4474" y="2813"/>
                    <a:pt x="4621" y="3010"/>
                    <a:pt x="4801" y="3108"/>
                  </a:cubicBezTo>
                  <a:cubicBezTo>
                    <a:pt x="4884" y="3152"/>
                    <a:pt x="4970" y="3175"/>
                    <a:pt x="5054" y="3175"/>
                  </a:cubicBezTo>
                  <a:cubicBezTo>
                    <a:pt x="5111" y="3175"/>
                    <a:pt x="5167" y="3164"/>
                    <a:pt x="5220" y="3143"/>
                  </a:cubicBezTo>
                  <a:cubicBezTo>
                    <a:pt x="5244" y="3132"/>
                    <a:pt x="5263" y="3109"/>
                    <a:pt x="5267" y="3084"/>
                  </a:cubicBezTo>
                  <a:cubicBezTo>
                    <a:pt x="5273" y="3058"/>
                    <a:pt x="5265" y="3030"/>
                    <a:pt x="5244" y="3012"/>
                  </a:cubicBezTo>
                  <a:cubicBezTo>
                    <a:pt x="4606" y="2439"/>
                    <a:pt x="4889" y="2076"/>
                    <a:pt x="5192" y="1692"/>
                  </a:cubicBezTo>
                  <a:cubicBezTo>
                    <a:pt x="5315" y="1536"/>
                    <a:pt x="5428" y="1389"/>
                    <a:pt x="5480" y="1231"/>
                  </a:cubicBezTo>
                  <a:cubicBezTo>
                    <a:pt x="5548" y="1014"/>
                    <a:pt x="5519" y="774"/>
                    <a:pt x="5393" y="554"/>
                  </a:cubicBezTo>
                  <a:cubicBezTo>
                    <a:pt x="5244" y="290"/>
                    <a:pt x="4984" y="95"/>
                    <a:pt x="4697" y="30"/>
                  </a:cubicBezTo>
                  <a:cubicBezTo>
                    <a:pt x="4610" y="10"/>
                    <a:pt x="4518" y="0"/>
                    <a:pt x="44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1"/>
            <p:cNvSpPr/>
            <p:nvPr/>
          </p:nvSpPr>
          <p:spPr>
            <a:xfrm>
              <a:off x="2657750" y="2021825"/>
              <a:ext cx="40125" cy="108675"/>
            </a:xfrm>
            <a:custGeom>
              <a:avLst/>
              <a:gdLst/>
              <a:ahLst/>
              <a:cxnLst/>
              <a:rect l="l" t="t" r="r" b="b"/>
              <a:pathLst>
                <a:path w="1605" h="4347" extrusionOk="0">
                  <a:moveTo>
                    <a:pt x="1522" y="1"/>
                  </a:moveTo>
                  <a:cubicBezTo>
                    <a:pt x="1483" y="1"/>
                    <a:pt x="1449" y="30"/>
                    <a:pt x="1446" y="70"/>
                  </a:cubicBezTo>
                  <a:cubicBezTo>
                    <a:pt x="1362" y="884"/>
                    <a:pt x="1022" y="1645"/>
                    <a:pt x="696" y="2382"/>
                  </a:cubicBezTo>
                  <a:cubicBezTo>
                    <a:pt x="430" y="2980"/>
                    <a:pt x="155" y="3599"/>
                    <a:pt x="9" y="4252"/>
                  </a:cubicBezTo>
                  <a:cubicBezTo>
                    <a:pt x="0" y="4293"/>
                    <a:pt x="25" y="4336"/>
                    <a:pt x="68" y="4345"/>
                  </a:cubicBezTo>
                  <a:cubicBezTo>
                    <a:pt x="74" y="4346"/>
                    <a:pt x="80" y="4346"/>
                    <a:pt x="84" y="4346"/>
                  </a:cubicBezTo>
                  <a:cubicBezTo>
                    <a:pt x="121" y="4346"/>
                    <a:pt x="154" y="4323"/>
                    <a:pt x="161" y="4286"/>
                  </a:cubicBezTo>
                  <a:cubicBezTo>
                    <a:pt x="304" y="3646"/>
                    <a:pt x="576" y="3036"/>
                    <a:pt x="838" y="2445"/>
                  </a:cubicBezTo>
                  <a:cubicBezTo>
                    <a:pt x="1170" y="1697"/>
                    <a:pt x="1514" y="924"/>
                    <a:pt x="1601" y="85"/>
                  </a:cubicBezTo>
                  <a:cubicBezTo>
                    <a:pt x="1604" y="42"/>
                    <a:pt x="1573" y="4"/>
                    <a:pt x="1530" y="1"/>
                  </a:cubicBezTo>
                  <a:cubicBezTo>
                    <a:pt x="1527" y="1"/>
                    <a:pt x="1525" y="1"/>
                    <a:pt x="1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1"/>
            <p:cNvSpPr/>
            <p:nvPr/>
          </p:nvSpPr>
          <p:spPr>
            <a:xfrm>
              <a:off x="2695225" y="1944950"/>
              <a:ext cx="8325" cy="52050"/>
            </a:xfrm>
            <a:custGeom>
              <a:avLst/>
              <a:gdLst/>
              <a:ahLst/>
              <a:cxnLst/>
              <a:rect l="l" t="t" r="r" b="b"/>
              <a:pathLst>
                <a:path w="333" h="2082" extrusionOk="0">
                  <a:moveTo>
                    <a:pt x="83" y="0"/>
                  </a:moveTo>
                  <a:cubicBezTo>
                    <a:pt x="79" y="0"/>
                    <a:pt x="76" y="0"/>
                    <a:pt x="73" y="1"/>
                  </a:cubicBezTo>
                  <a:cubicBezTo>
                    <a:pt x="30" y="7"/>
                    <a:pt x="0" y="45"/>
                    <a:pt x="5" y="88"/>
                  </a:cubicBezTo>
                  <a:lnTo>
                    <a:pt x="18" y="186"/>
                  </a:lnTo>
                  <a:cubicBezTo>
                    <a:pt x="99" y="806"/>
                    <a:pt x="174" y="1391"/>
                    <a:pt x="58" y="1987"/>
                  </a:cubicBezTo>
                  <a:cubicBezTo>
                    <a:pt x="47" y="2030"/>
                    <a:pt x="76" y="2072"/>
                    <a:pt x="118" y="2080"/>
                  </a:cubicBezTo>
                  <a:cubicBezTo>
                    <a:pt x="124" y="2082"/>
                    <a:pt x="127" y="2082"/>
                    <a:pt x="133" y="2082"/>
                  </a:cubicBezTo>
                  <a:cubicBezTo>
                    <a:pt x="170" y="2082"/>
                    <a:pt x="203" y="2057"/>
                    <a:pt x="208" y="2017"/>
                  </a:cubicBezTo>
                  <a:cubicBezTo>
                    <a:pt x="333" y="1397"/>
                    <a:pt x="251" y="772"/>
                    <a:pt x="172" y="166"/>
                  </a:cubicBezTo>
                  <a:lnTo>
                    <a:pt x="158" y="67"/>
                  </a:lnTo>
                  <a:cubicBezTo>
                    <a:pt x="153" y="29"/>
                    <a:pt x="120"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1"/>
            <p:cNvSpPr/>
            <p:nvPr/>
          </p:nvSpPr>
          <p:spPr>
            <a:xfrm>
              <a:off x="2681825" y="1900400"/>
              <a:ext cx="18925" cy="34200"/>
            </a:xfrm>
            <a:custGeom>
              <a:avLst/>
              <a:gdLst/>
              <a:ahLst/>
              <a:cxnLst/>
              <a:rect l="l" t="t" r="r" b="b"/>
              <a:pathLst>
                <a:path w="757" h="1368" extrusionOk="0">
                  <a:moveTo>
                    <a:pt x="237" y="0"/>
                  </a:moveTo>
                  <a:cubicBezTo>
                    <a:pt x="193" y="0"/>
                    <a:pt x="151" y="14"/>
                    <a:pt x="114" y="39"/>
                  </a:cubicBezTo>
                  <a:cubicBezTo>
                    <a:pt x="40" y="90"/>
                    <a:pt x="0" y="185"/>
                    <a:pt x="10" y="290"/>
                  </a:cubicBezTo>
                  <a:cubicBezTo>
                    <a:pt x="19" y="400"/>
                    <a:pt x="71" y="510"/>
                    <a:pt x="124" y="623"/>
                  </a:cubicBezTo>
                  <a:cubicBezTo>
                    <a:pt x="207" y="801"/>
                    <a:pt x="301" y="1005"/>
                    <a:pt x="287" y="1287"/>
                  </a:cubicBezTo>
                  <a:cubicBezTo>
                    <a:pt x="285" y="1329"/>
                    <a:pt x="318" y="1366"/>
                    <a:pt x="360" y="1368"/>
                  </a:cubicBezTo>
                  <a:lnTo>
                    <a:pt x="365" y="1368"/>
                  </a:lnTo>
                  <a:cubicBezTo>
                    <a:pt x="405" y="1368"/>
                    <a:pt x="440" y="1334"/>
                    <a:pt x="446" y="1300"/>
                  </a:cubicBezTo>
                  <a:cubicBezTo>
                    <a:pt x="464" y="976"/>
                    <a:pt x="355" y="746"/>
                    <a:pt x="269" y="561"/>
                  </a:cubicBezTo>
                  <a:cubicBezTo>
                    <a:pt x="219" y="457"/>
                    <a:pt x="174" y="364"/>
                    <a:pt x="167" y="279"/>
                  </a:cubicBezTo>
                  <a:cubicBezTo>
                    <a:pt x="163" y="231"/>
                    <a:pt x="176" y="188"/>
                    <a:pt x="204" y="170"/>
                  </a:cubicBezTo>
                  <a:cubicBezTo>
                    <a:pt x="215" y="162"/>
                    <a:pt x="228" y="158"/>
                    <a:pt x="240" y="158"/>
                  </a:cubicBezTo>
                  <a:cubicBezTo>
                    <a:pt x="255" y="158"/>
                    <a:pt x="270" y="163"/>
                    <a:pt x="281" y="170"/>
                  </a:cubicBezTo>
                  <a:cubicBezTo>
                    <a:pt x="409" y="231"/>
                    <a:pt x="558" y="508"/>
                    <a:pt x="597" y="1102"/>
                  </a:cubicBezTo>
                  <a:cubicBezTo>
                    <a:pt x="601" y="1143"/>
                    <a:pt x="635" y="1175"/>
                    <a:pt x="674" y="1175"/>
                  </a:cubicBezTo>
                  <a:cubicBezTo>
                    <a:pt x="676" y="1175"/>
                    <a:pt x="678" y="1174"/>
                    <a:pt x="679" y="1174"/>
                  </a:cubicBezTo>
                  <a:cubicBezTo>
                    <a:pt x="722" y="1170"/>
                    <a:pt x="756" y="1133"/>
                    <a:pt x="752" y="1092"/>
                  </a:cubicBezTo>
                  <a:cubicBezTo>
                    <a:pt x="715" y="520"/>
                    <a:pt x="567" y="133"/>
                    <a:pt x="347" y="28"/>
                  </a:cubicBezTo>
                  <a:cubicBezTo>
                    <a:pt x="310" y="9"/>
                    <a:pt x="273"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1"/>
            <p:cNvSpPr/>
            <p:nvPr/>
          </p:nvSpPr>
          <p:spPr>
            <a:xfrm>
              <a:off x="2701350" y="1942800"/>
              <a:ext cx="10350" cy="62700"/>
            </a:xfrm>
            <a:custGeom>
              <a:avLst/>
              <a:gdLst/>
              <a:ahLst/>
              <a:cxnLst/>
              <a:rect l="l" t="t" r="r" b="b"/>
              <a:pathLst>
                <a:path w="414" h="2508" extrusionOk="0">
                  <a:moveTo>
                    <a:pt x="88" y="1"/>
                  </a:moveTo>
                  <a:cubicBezTo>
                    <a:pt x="80" y="1"/>
                    <a:pt x="73" y="2"/>
                    <a:pt x="65" y="4"/>
                  </a:cubicBezTo>
                  <a:cubicBezTo>
                    <a:pt x="24" y="17"/>
                    <a:pt x="0" y="62"/>
                    <a:pt x="14" y="102"/>
                  </a:cubicBezTo>
                  <a:cubicBezTo>
                    <a:pt x="238" y="843"/>
                    <a:pt x="253" y="1663"/>
                    <a:pt x="54" y="2410"/>
                  </a:cubicBezTo>
                  <a:cubicBezTo>
                    <a:pt x="43" y="2453"/>
                    <a:pt x="67" y="2494"/>
                    <a:pt x="110" y="2506"/>
                  </a:cubicBezTo>
                  <a:cubicBezTo>
                    <a:pt x="117" y="2508"/>
                    <a:pt x="123" y="2508"/>
                    <a:pt x="130" y="2508"/>
                  </a:cubicBezTo>
                  <a:cubicBezTo>
                    <a:pt x="164" y="2508"/>
                    <a:pt x="197" y="2486"/>
                    <a:pt x="206" y="2449"/>
                  </a:cubicBezTo>
                  <a:cubicBezTo>
                    <a:pt x="414" y="1673"/>
                    <a:pt x="398" y="824"/>
                    <a:pt x="163" y="56"/>
                  </a:cubicBezTo>
                  <a:cubicBezTo>
                    <a:pt x="152" y="23"/>
                    <a:pt x="120"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1"/>
            <p:cNvSpPr/>
            <p:nvPr/>
          </p:nvSpPr>
          <p:spPr>
            <a:xfrm>
              <a:off x="2657925" y="2032250"/>
              <a:ext cx="46150" cy="108425"/>
            </a:xfrm>
            <a:custGeom>
              <a:avLst/>
              <a:gdLst/>
              <a:ahLst/>
              <a:cxnLst/>
              <a:rect l="l" t="t" r="r" b="b"/>
              <a:pathLst>
                <a:path w="1846" h="4337" extrusionOk="0">
                  <a:moveTo>
                    <a:pt x="1768" y="0"/>
                  </a:moveTo>
                  <a:cubicBezTo>
                    <a:pt x="1727" y="0"/>
                    <a:pt x="1689" y="30"/>
                    <a:pt x="1686" y="71"/>
                  </a:cubicBezTo>
                  <a:cubicBezTo>
                    <a:pt x="1596" y="974"/>
                    <a:pt x="1093" y="1988"/>
                    <a:pt x="608" y="2971"/>
                  </a:cubicBezTo>
                  <a:cubicBezTo>
                    <a:pt x="387" y="3414"/>
                    <a:pt x="179" y="3833"/>
                    <a:pt x="17" y="4231"/>
                  </a:cubicBezTo>
                  <a:cubicBezTo>
                    <a:pt x="0" y="4269"/>
                    <a:pt x="18" y="4315"/>
                    <a:pt x="60" y="4332"/>
                  </a:cubicBezTo>
                  <a:cubicBezTo>
                    <a:pt x="68" y="4335"/>
                    <a:pt x="80" y="4337"/>
                    <a:pt x="89" y="4337"/>
                  </a:cubicBezTo>
                  <a:cubicBezTo>
                    <a:pt x="120" y="4337"/>
                    <a:pt x="150" y="4319"/>
                    <a:pt x="163" y="4290"/>
                  </a:cubicBezTo>
                  <a:cubicBezTo>
                    <a:pt x="324" y="3898"/>
                    <a:pt x="531" y="3480"/>
                    <a:pt x="748" y="3040"/>
                  </a:cubicBezTo>
                  <a:cubicBezTo>
                    <a:pt x="1238" y="2045"/>
                    <a:pt x="1749" y="1017"/>
                    <a:pt x="1841" y="85"/>
                  </a:cubicBezTo>
                  <a:cubicBezTo>
                    <a:pt x="1845" y="43"/>
                    <a:pt x="1813" y="3"/>
                    <a:pt x="1771" y="0"/>
                  </a:cubicBezTo>
                  <a:cubicBezTo>
                    <a:pt x="1770" y="0"/>
                    <a:pt x="1769" y="0"/>
                    <a:pt x="17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1"/>
            <p:cNvSpPr/>
            <p:nvPr/>
          </p:nvSpPr>
          <p:spPr>
            <a:xfrm>
              <a:off x="2523750" y="1831200"/>
              <a:ext cx="162225" cy="84950"/>
            </a:xfrm>
            <a:custGeom>
              <a:avLst/>
              <a:gdLst/>
              <a:ahLst/>
              <a:cxnLst/>
              <a:rect l="l" t="t" r="r" b="b"/>
              <a:pathLst>
                <a:path w="6489" h="3398" extrusionOk="0">
                  <a:moveTo>
                    <a:pt x="2132" y="157"/>
                  </a:moveTo>
                  <a:cubicBezTo>
                    <a:pt x="3281" y="157"/>
                    <a:pt x="3702" y="740"/>
                    <a:pt x="4174" y="1398"/>
                  </a:cubicBezTo>
                  <a:cubicBezTo>
                    <a:pt x="4452" y="1780"/>
                    <a:pt x="4735" y="2177"/>
                    <a:pt x="5184" y="2495"/>
                  </a:cubicBezTo>
                  <a:cubicBezTo>
                    <a:pt x="5353" y="2613"/>
                    <a:pt x="5624" y="2705"/>
                    <a:pt x="5864" y="2786"/>
                  </a:cubicBezTo>
                  <a:cubicBezTo>
                    <a:pt x="6025" y="2842"/>
                    <a:pt x="6264" y="2923"/>
                    <a:pt x="6316" y="2975"/>
                  </a:cubicBezTo>
                  <a:cubicBezTo>
                    <a:pt x="6292" y="2997"/>
                    <a:pt x="6196" y="3056"/>
                    <a:pt x="5839" y="3139"/>
                  </a:cubicBezTo>
                  <a:cubicBezTo>
                    <a:pt x="5540" y="3209"/>
                    <a:pt x="5258" y="3240"/>
                    <a:pt x="4992" y="3240"/>
                  </a:cubicBezTo>
                  <a:cubicBezTo>
                    <a:pt x="3239" y="3240"/>
                    <a:pt x="2197" y="1880"/>
                    <a:pt x="1771" y="1324"/>
                  </a:cubicBezTo>
                  <a:cubicBezTo>
                    <a:pt x="1676" y="1201"/>
                    <a:pt x="1614" y="1117"/>
                    <a:pt x="1566" y="1077"/>
                  </a:cubicBezTo>
                  <a:cubicBezTo>
                    <a:pt x="1366" y="903"/>
                    <a:pt x="1191" y="841"/>
                    <a:pt x="1034" y="841"/>
                  </a:cubicBezTo>
                  <a:cubicBezTo>
                    <a:pt x="804" y="841"/>
                    <a:pt x="615" y="980"/>
                    <a:pt x="445" y="1098"/>
                  </a:cubicBezTo>
                  <a:cubicBezTo>
                    <a:pt x="362" y="1158"/>
                    <a:pt x="281" y="1217"/>
                    <a:pt x="204" y="1253"/>
                  </a:cubicBezTo>
                  <a:cubicBezTo>
                    <a:pt x="160" y="724"/>
                    <a:pt x="544" y="375"/>
                    <a:pt x="1319" y="237"/>
                  </a:cubicBezTo>
                  <a:cubicBezTo>
                    <a:pt x="1626" y="182"/>
                    <a:pt x="1895" y="157"/>
                    <a:pt x="2132" y="157"/>
                  </a:cubicBezTo>
                  <a:close/>
                  <a:moveTo>
                    <a:pt x="2133" y="1"/>
                  </a:moveTo>
                  <a:cubicBezTo>
                    <a:pt x="1887" y="1"/>
                    <a:pt x="1611" y="26"/>
                    <a:pt x="1297" y="82"/>
                  </a:cubicBezTo>
                  <a:cubicBezTo>
                    <a:pt x="72" y="300"/>
                    <a:pt x="0" y="981"/>
                    <a:pt x="67" y="1368"/>
                  </a:cubicBezTo>
                  <a:cubicBezTo>
                    <a:pt x="71" y="1389"/>
                    <a:pt x="81" y="1409"/>
                    <a:pt x="101" y="1420"/>
                  </a:cubicBezTo>
                  <a:cubicBezTo>
                    <a:pt x="114" y="1429"/>
                    <a:pt x="130" y="1433"/>
                    <a:pt x="146" y="1433"/>
                  </a:cubicBezTo>
                  <a:cubicBezTo>
                    <a:pt x="151" y="1433"/>
                    <a:pt x="156" y="1432"/>
                    <a:pt x="161" y="1432"/>
                  </a:cubicBezTo>
                  <a:cubicBezTo>
                    <a:pt x="296" y="1402"/>
                    <a:pt x="415" y="1315"/>
                    <a:pt x="544" y="1223"/>
                  </a:cubicBezTo>
                  <a:cubicBezTo>
                    <a:pt x="701" y="1110"/>
                    <a:pt x="853" y="999"/>
                    <a:pt x="1034" y="999"/>
                  </a:cubicBezTo>
                  <a:cubicBezTo>
                    <a:pt x="1160" y="999"/>
                    <a:pt x="1299" y="1052"/>
                    <a:pt x="1464" y="1195"/>
                  </a:cubicBezTo>
                  <a:cubicBezTo>
                    <a:pt x="1499" y="1225"/>
                    <a:pt x="1564" y="1312"/>
                    <a:pt x="1647" y="1418"/>
                  </a:cubicBezTo>
                  <a:cubicBezTo>
                    <a:pt x="2089" y="1994"/>
                    <a:pt x="3162" y="3397"/>
                    <a:pt x="4986" y="3397"/>
                  </a:cubicBezTo>
                  <a:cubicBezTo>
                    <a:pt x="5266" y="3397"/>
                    <a:pt x="5561" y="3363"/>
                    <a:pt x="5876" y="3291"/>
                  </a:cubicBezTo>
                  <a:cubicBezTo>
                    <a:pt x="6311" y="3189"/>
                    <a:pt x="6475" y="3103"/>
                    <a:pt x="6481" y="2981"/>
                  </a:cubicBezTo>
                  <a:cubicBezTo>
                    <a:pt x="6488" y="2830"/>
                    <a:pt x="6261" y="2753"/>
                    <a:pt x="5917" y="2637"/>
                  </a:cubicBezTo>
                  <a:cubicBezTo>
                    <a:pt x="5688" y="2560"/>
                    <a:pt x="5428" y="2471"/>
                    <a:pt x="5279" y="2365"/>
                  </a:cubicBezTo>
                  <a:cubicBezTo>
                    <a:pt x="4851" y="2062"/>
                    <a:pt x="4573" y="1678"/>
                    <a:pt x="4306" y="1306"/>
                  </a:cubicBezTo>
                  <a:cubicBezTo>
                    <a:pt x="3825" y="637"/>
                    <a:pt x="3366" y="1"/>
                    <a:pt x="2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1"/>
            <p:cNvSpPr/>
            <p:nvPr/>
          </p:nvSpPr>
          <p:spPr>
            <a:xfrm>
              <a:off x="2595775" y="1731200"/>
              <a:ext cx="111350" cy="173250"/>
            </a:xfrm>
            <a:custGeom>
              <a:avLst/>
              <a:gdLst/>
              <a:ahLst/>
              <a:cxnLst/>
              <a:rect l="l" t="t" r="r" b="b"/>
              <a:pathLst>
                <a:path w="4454" h="6930" extrusionOk="0">
                  <a:moveTo>
                    <a:pt x="1714" y="0"/>
                  </a:moveTo>
                  <a:cubicBezTo>
                    <a:pt x="1611" y="0"/>
                    <a:pt x="1487" y="39"/>
                    <a:pt x="1358" y="114"/>
                  </a:cubicBezTo>
                  <a:cubicBezTo>
                    <a:pt x="1194" y="212"/>
                    <a:pt x="645" y="612"/>
                    <a:pt x="497" y="1661"/>
                  </a:cubicBezTo>
                  <a:cubicBezTo>
                    <a:pt x="355" y="2665"/>
                    <a:pt x="618" y="3916"/>
                    <a:pt x="1278" y="5375"/>
                  </a:cubicBezTo>
                  <a:cubicBezTo>
                    <a:pt x="1293" y="5405"/>
                    <a:pt x="1321" y="5421"/>
                    <a:pt x="1351" y="5421"/>
                  </a:cubicBezTo>
                  <a:cubicBezTo>
                    <a:pt x="1361" y="5421"/>
                    <a:pt x="1372" y="5419"/>
                    <a:pt x="1382" y="5415"/>
                  </a:cubicBezTo>
                  <a:cubicBezTo>
                    <a:pt x="1420" y="5396"/>
                    <a:pt x="1439" y="5350"/>
                    <a:pt x="1420" y="5312"/>
                  </a:cubicBezTo>
                  <a:cubicBezTo>
                    <a:pt x="1" y="2166"/>
                    <a:pt x="763" y="648"/>
                    <a:pt x="1439" y="247"/>
                  </a:cubicBezTo>
                  <a:cubicBezTo>
                    <a:pt x="1555" y="179"/>
                    <a:pt x="1650" y="154"/>
                    <a:pt x="1715" y="154"/>
                  </a:cubicBezTo>
                  <a:cubicBezTo>
                    <a:pt x="1759" y="154"/>
                    <a:pt x="1789" y="165"/>
                    <a:pt x="1801" y="182"/>
                  </a:cubicBezTo>
                  <a:cubicBezTo>
                    <a:pt x="1851" y="249"/>
                    <a:pt x="1779" y="467"/>
                    <a:pt x="1720" y="645"/>
                  </a:cubicBezTo>
                  <a:cubicBezTo>
                    <a:pt x="1668" y="803"/>
                    <a:pt x="1612" y="967"/>
                    <a:pt x="1600" y="1117"/>
                  </a:cubicBezTo>
                  <a:cubicBezTo>
                    <a:pt x="1541" y="1804"/>
                    <a:pt x="2098" y="2278"/>
                    <a:pt x="2687" y="2782"/>
                  </a:cubicBezTo>
                  <a:cubicBezTo>
                    <a:pt x="3006" y="3055"/>
                    <a:pt x="3337" y="3336"/>
                    <a:pt x="3579" y="3662"/>
                  </a:cubicBezTo>
                  <a:cubicBezTo>
                    <a:pt x="4275" y="4600"/>
                    <a:pt x="4228" y="6353"/>
                    <a:pt x="3671" y="6790"/>
                  </a:cubicBezTo>
                  <a:cubicBezTo>
                    <a:pt x="3639" y="6815"/>
                    <a:pt x="3633" y="6866"/>
                    <a:pt x="3659" y="6900"/>
                  </a:cubicBezTo>
                  <a:cubicBezTo>
                    <a:pt x="3674" y="6917"/>
                    <a:pt x="3696" y="6929"/>
                    <a:pt x="3720" y="6929"/>
                  </a:cubicBezTo>
                  <a:cubicBezTo>
                    <a:pt x="3736" y="6929"/>
                    <a:pt x="3755" y="6923"/>
                    <a:pt x="3766" y="6916"/>
                  </a:cubicBezTo>
                  <a:cubicBezTo>
                    <a:pt x="4381" y="6430"/>
                    <a:pt x="4454" y="4585"/>
                    <a:pt x="3701" y="3572"/>
                  </a:cubicBezTo>
                  <a:cubicBezTo>
                    <a:pt x="3448" y="3232"/>
                    <a:pt x="3111" y="2944"/>
                    <a:pt x="2785" y="2665"/>
                  </a:cubicBezTo>
                  <a:cubicBezTo>
                    <a:pt x="2228" y="2190"/>
                    <a:pt x="1701" y="1739"/>
                    <a:pt x="1752" y="1133"/>
                  </a:cubicBezTo>
                  <a:cubicBezTo>
                    <a:pt x="1764" y="1002"/>
                    <a:pt x="1816" y="847"/>
                    <a:pt x="1866" y="696"/>
                  </a:cubicBezTo>
                  <a:cubicBezTo>
                    <a:pt x="1950" y="441"/>
                    <a:pt x="2023" y="224"/>
                    <a:pt x="1922" y="91"/>
                  </a:cubicBezTo>
                  <a:cubicBezTo>
                    <a:pt x="1877" y="30"/>
                    <a:pt x="1804" y="0"/>
                    <a:pt x="1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1"/>
            <p:cNvSpPr/>
            <p:nvPr/>
          </p:nvSpPr>
          <p:spPr>
            <a:xfrm>
              <a:off x="2688900" y="1748750"/>
              <a:ext cx="62825" cy="156875"/>
            </a:xfrm>
            <a:custGeom>
              <a:avLst/>
              <a:gdLst/>
              <a:ahLst/>
              <a:cxnLst/>
              <a:rect l="l" t="t" r="r" b="b"/>
              <a:pathLst>
                <a:path w="2513" h="6275" extrusionOk="0">
                  <a:moveTo>
                    <a:pt x="2033" y="1"/>
                  </a:moveTo>
                  <a:cubicBezTo>
                    <a:pt x="1969" y="1"/>
                    <a:pt x="1899" y="9"/>
                    <a:pt x="1828" y="27"/>
                  </a:cubicBezTo>
                  <a:cubicBezTo>
                    <a:pt x="1089" y="207"/>
                    <a:pt x="204" y="1204"/>
                    <a:pt x="134" y="3422"/>
                  </a:cubicBezTo>
                  <a:cubicBezTo>
                    <a:pt x="131" y="3467"/>
                    <a:pt x="166" y="3501"/>
                    <a:pt x="209" y="3504"/>
                  </a:cubicBezTo>
                  <a:cubicBezTo>
                    <a:pt x="210" y="3504"/>
                    <a:pt x="211" y="3504"/>
                    <a:pt x="211" y="3504"/>
                  </a:cubicBezTo>
                  <a:cubicBezTo>
                    <a:pt x="250" y="3504"/>
                    <a:pt x="289" y="3469"/>
                    <a:pt x="290" y="3427"/>
                  </a:cubicBezTo>
                  <a:cubicBezTo>
                    <a:pt x="380" y="623"/>
                    <a:pt x="1714" y="217"/>
                    <a:pt x="1865" y="180"/>
                  </a:cubicBezTo>
                  <a:cubicBezTo>
                    <a:pt x="1929" y="164"/>
                    <a:pt x="1987" y="157"/>
                    <a:pt x="2038" y="157"/>
                  </a:cubicBezTo>
                  <a:cubicBezTo>
                    <a:pt x="2162" y="157"/>
                    <a:pt x="2243" y="200"/>
                    <a:pt x="2272" y="254"/>
                  </a:cubicBezTo>
                  <a:cubicBezTo>
                    <a:pt x="2320" y="337"/>
                    <a:pt x="2263" y="471"/>
                    <a:pt x="2122" y="612"/>
                  </a:cubicBezTo>
                  <a:cubicBezTo>
                    <a:pt x="2036" y="697"/>
                    <a:pt x="1955" y="761"/>
                    <a:pt x="1885" y="818"/>
                  </a:cubicBezTo>
                  <a:cubicBezTo>
                    <a:pt x="1559" y="1083"/>
                    <a:pt x="1423" y="1238"/>
                    <a:pt x="1645" y="2179"/>
                  </a:cubicBezTo>
                  <a:cubicBezTo>
                    <a:pt x="1863" y="3097"/>
                    <a:pt x="1708" y="4576"/>
                    <a:pt x="1076" y="5464"/>
                  </a:cubicBezTo>
                  <a:cubicBezTo>
                    <a:pt x="794" y="5859"/>
                    <a:pt x="459" y="6081"/>
                    <a:pt x="75" y="6119"/>
                  </a:cubicBezTo>
                  <a:cubicBezTo>
                    <a:pt x="32" y="6122"/>
                    <a:pt x="1" y="6162"/>
                    <a:pt x="4" y="6204"/>
                  </a:cubicBezTo>
                  <a:cubicBezTo>
                    <a:pt x="8" y="6245"/>
                    <a:pt x="42" y="6274"/>
                    <a:pt x="82" y="6274"/>
                  </a:cubicBezTo>
                  <a:cubicBezTo>
                    <a:pt x="83" y="6274"/>
                    <a:pt x="86" y="6274"/>
                    <a:pt x="89" y="6273"/>
                  </a:cubicBezTo>
                  <a:cubicBezTo>
                    <a:pt x="512" y="6230"/>
                    <a:pt x="897" y="5981"/>
                    <a:pt x="1201" y="5552"/>
                  </a:cubicBezTo>
                  <a:cubicBezTo>
                    <a:pt x="1859" y="4629"/>
                    <a:pt x="2021" y="3093"/>
                    <a:pt x="1797" y="2142"/>
                  </a:cubicBezTo>
                  <a:cubicBezTo>
                    <a:pt x="1588" y="1259"/>
                    <a:pt x="1704" y="1166"/>
                    <a:pt x="1983" y="941"/>
                  </a:cubicBezTo>
                  <a:cubicBezTo>
                    <a:pt x="2057" y="882"/>
                    <a:pt x="2142" y="813"/>
                    <a:pt x="2232" y="722"/>
                  </a:cubicBezTo>
                  <a:cubicBezTo>
                    <a:pt x="2513" y="443"/>
                    <a:pt x="2449" y="248"/>
                    <a:pt x="2410" y="176"/>
                  </a:cubicBezTo>
                  <a:cubicBezTo>
                    <a:pt x="2346" y="63"/>
                    <a:pt x="2207" y="1"/>
                    <a:pt x="20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1"/>
            <p:cNvSpPr/>
            <p:nvPr/>
          </p:nvSpPr>
          <p:spPr>
            <a:xfrm>
              <a:off x="2662800" y="1719525"/>
              <a:ext cx="47925" cy="86575"/>
            </a:xfrm>
            <a:custGeom>
              <a:avLst/>
              <a:gdLst/>
              <a:ahLst/>
              <a:cxnLst/>
              <a:rect l="l" t="t" r="r" b="b"/>
              <a:pathLst>
                <a:path w="1917" h="3463" extrusionOk="0">
                  <a:moveTo>
                    <a:pt x="1603" y="0"/>
                  </a:moveTo>
                  <a:cubicBezTo>
                    <a:pt x="1498" y="0"/>
                    <a:pt x="1368" y="37"/>
                    <a:pt x="1229" y="110"/>
                  </a:cubicBezTo>
                  <a:cubicBezTo>
                    <a:pt x="853" y="308"/>
                    <a:pt x="507" y="708"/>
                    <a:pt x="306" y="1180"/>
                  </a:cubicBezTo>
                  <a:cubicBezTo>
                    <a:pt x="34" y="1809"/>
                    <a:pt x="0" y="2578"/>
                    <a:pt x="207" y="3404"/>
                  </a:cubicBezTo>
                  <a:cubicBezTo>
                    <a:pt x="218" y="3439"/>
                    <a:pt x="249" y="3463"/>
                    <a:pt x="284" y="3463"/>
                  </a:cubicBezTo>
                  <a:cubicBezTo>
                    <a:pt x="291" y="3463"/>
                    <a:pt x="296" y="3463"/>
                    <a:pt x="302" y="3459"/>
                  </a:cubicBezTo>
                  <a:cubicBezTo>
                    <a:pt x="345" y="3450"/>
                    <a:pt x="370" y="3408"/>
                    <a:pt x="359" y="3365"/>
                  </a:cubicBezTo>
                  <a:cubicBezTo>
                    <a:pt x="158" y="2562"/>
                    <a:pt x="96" y="880"/>
                    <a:pt x="1300" y="248"/>
                  </a:cubicBezTo>
                  <a:cubicBezTo>
                    <a:pt x="1425" y="183"/>
                    <a:pt x="1532" y="156"/>
                    <a:pt x="1604" y="156"/>
                  </a:cubicBezTo>
                  <a:cubicBezTo>
                    <a:pt x="1648" y="156"/>
                    <a:pt x="1679" y="165"/>
                    <a:pt x="1695" y="183"/>
                  </a:cubicBezTo>
                  <a:cubicBezTo>
                    <a:pt x="1726" y="218"/>
                    <a:pt x="1717" y="323"/>
                    <a:pt x="1588" y="506"/>
                  </a:cubicBezTo>
                  <a:cubicBezTo>
                    <a:pt x="929" y="1453"/>
                    <a:pt x="1034" y="1722"/>
                    <a:pt x="1263" y="2083"/>
                  </a:cubicBezTo>
                  <a:cubicBezTo>
                    <a:pt x="1371" y="2253"/>
                    <a:pt x="1482" y="2429"/>
                    <a:pt x="1483" y="2760"/>
                  </a:cubicBezTo>
                  <a:cubicBezTo>
                    <a:pt x="1483" y="2801"/>
                    <a:pt x="1519" y="2837"/>
                    <a:pt x="1562" y="2837"/>
                  </a:cubicBezTo>
                  <a:cubicBezTo>
                    <a:pt x="1603" y="2837"/>
                    <a:pt x="1638" y="2803"/>
                    <a:pt x="1638" y="2760"/>
                  </a:cubicBezTo>
                  <a:cubicBezTo>
                    <a:pt x="1637" y="2385"/>
                    <a:pt x="1503" y="2172"/>
                    <a:pt x="1395" y="2002"/>
                  </a:cubicBezTo>
                  <a:cubicBezTo>
                    <a:pt x="1215" y="1714"/>
                    <a:pt x="1083" y="1506"/>
                    <a:pt x="1717" y="596"/>
                  </a:cubicBezTo>
                  <a:cubicBezTo>
                    <a:pt x="1916" y="307"/>
                    <a:pt x="1879" y="155"/>
                    <a:pt x="1810" y="79"/>
                  </a:cubicBezTo>
                  <a:cubicBezTo>
                    <a:pt x="1764" y="27"/>
                    <a:pt x="1692" y="0"/>
                    <a:pt x="16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1"/>
            <p:cNvSpPr/>
            <p:nvPr/>
          </p:nvSpPr>
          <p:spPr>
            <a:xfrm>
              <a:off x="2540975" y="1792400"/>
              <a:ext cx="72525" cy="45875"/>
            </a:xfrm>
            <a:custGeom>
              <a:avLst/>
              <a:gdLst/>
              <a:ahLst/>
              <a:cxnLst/>
              <a:rect l="l" t="t" r="r" b="b"/>
              <a:pathLst>
                <a:path w="2901" h="1835" extrusionOk="0">
                  <a:moveTo>
                    <a:pt x="1712" y="0"/>
                  </a:moveTo>
                  <a:cubicBezTo>
                    <a:pt x="1605" y="0"/>
                    <a:pt x="1493" y="8"/>
                    <a:pt x="1376" y="24"/>
                  </a:cubicBezTo>
                  <a:cubicBezTo>
                    <a:pt x="705" y="117"/>
                    <a:pt x="69" y="449"/>
                    <a:pt x="13" y="734"/>
                  </a:cubicBezTo>
                  <a:cubicBezTo>
                    <a:pt x="1" y="796"/>
                    <a:pt x="4" y="908"/>
                    <a:pt x="149" y="991"/>
                  </a:cubicBezTo>
                  <a:cubicBezTo>
                    <a:pt x="224" y="1034"/>
                    <a:pt x="337" y="1040"/>
                    <a:pt x="487" y="1040"/>
                  </a:cubicBezTo>
                  <a:cubicBezTo>
                    <a:pt x="522" y="1040"/>
                    <a:pt x="559" y="1040"/>
                    <a:pt x="598" y="1040"/>
                  </a:cubicBezTo>
                  <a:cubicBezTo>
                    <a:pt x="648" y="1039"/>
                    <a:pt x="701" y="1038"/>
                    <a:pt x="756" y="1038"/>
                  </a:cubicBezTo>
                  <a:cubicBezTo>
                    <a:pt x="1236" y="1038"/>
                    <a:pt x="1866" y="1100"/>
                    <a:pt x="2196" y="1790"/>
                  </a:cubicBezTo>
                  <a:cubicBezTo>
                    <a:pt x="2207" y="1818"/>
                    <a:pt x="2236" y="1834"/>
                    <a:pt x="2265" y="1834"/>
                  </a:cubicBezTo>
                  <a:cubicBezTo>
                    <a:pt x="2277" y="1834"/>
                    <a:pt x="2287" y="1833"/>
                    <a:pt x="2296" y="1824"/>
                  </a:cubicBezTo>
                  <a:cubicBezTo>
                    <a:pt x="2336" y="1805"/>
                    <a:pt x="2352" y="1759"/>
                    <a:pt x="2333" y="1721"/>
                  </a:cubicBezTo>
                  <a:cubicBezTo>
                    <a:pt x="1964" y="944"/>
                    <a:pt x="1251" y="879"/>
                    <a:pt x="749" y="879"/>
                  </a:cubicBezTo>
                  <a:cubicBezTo>
                    <a:pt x="694" y="879"/>
                    <a:pt x="642" y="880"/>
                    <a:pt x="593" y="880"/>
                  </a:cubicBezTo>
                  <a:cubicBezTo>
                    <a:pt x="545" y="882"/>
                    <a:pt x="497" y="883"/>
                    <a:pt x="453" y="883"/>
                  </a:cubicBezTo>
                  <a:cubicBezTo>
                    <a:pt x="349" y="883"/>
                    <a:pt x="263" y="877"/>
                    <a:pt x="225" y="855"/>
                  </a:cubicBezTo>
                  <a:cubicBezTo>
                    <a:pt x="154" y="814"/>
                    <a:pt x="160" y="778"/>
                    <a:pt x="165" y="764"/>
                  </a:cubicBezTo>
                  <a:cubicBezTo>
                    <a:pt x="199" y="592"/>
                    <a:pt x="730" y="269"/>
                    <a:pt x="1395" y="179"/>
                  </a:cubicBezTo>
                  <a:cubicBezTo>
                    <a:pt x="1488" y="166"/>
                    <a:pt x="1600" y="156"/>
                    <a:pt x="1718" y="156"/>
                  </a:cubicBezTo>
                  <a:cubicBezTo>
                    <a:pt x="2088" y="156"/>
                    <a:pt x="2532" y="254"/>
                    <a:pt x="2742" y="672"/>
                  </a:cubicBezTo>
                  <a:cubicBezTo>
                    <a:pt x="2756" y="700"/>
                    <a:pt x="2784" y="715"/>
                    <a:pt x="2813" y="715"/>
                  </a:cubicBezTo>
                  <a:cubicBezTo>
                    <a:pt x="2825" y="715"/>
                    <a:pt x="2836" y="713"/>
                    <a:pt x="2847" y="707"/>
                  </a:cubicBezTo>
                  <a:cubicBezTo>
                    <a:pt x="2885" y="687"/>
                    <a:pt x="2900" y="641"/>
                    <a:pt x="2882" y="601"/>
                  </a:cubicBezTo>
                  <a:cubicBezTo>
                    <a:pt x="2686" y="210"/>
                    <a:pt x="2268" y="0"/>
                    <a:pt x="17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1"/>
            <p:cNvSpPr/>
            <p:nvPr/>
          </p:nvSpPr>
          <p:spPr>
            <a:xfrm>
              <a:off x="2622175" y="1767075"/>
              <a:ext cx="66275" cy="137375"/>
            </a:xfrm>
            <a:custGeom>
              <a:avLst/>
              <a:gdLst/>
              <a:ahLst/>
              <a:cxnLst/>
              <a:rect l="l" t="t" r="r" b="b"/>
              <a:pathLst>
                <a:path w="2651" h="5495" extrusionOk="0">
                  <a:moveTo>
                    <a:pt x="203" y="1"/>
                  </a:moveTo>
                  <a:cubicBezTo>
                    <a:pt x="164" y="1"/>
                    <a:pt x="130" y="29"/>
                    <a:pt x="125" y="68"/>
                  </a:cubicBezTo>
                  <a:cubicBezTo>
                    <a:pt x="1" y="933"/>
                    <a:pt x="568" y="1685"/>
                    <a:pt x="1168" y="2478"/>
                  </a:cubicBezTo>
                  <a:cubicBezTo>
                    <a:pt x="1820" y="3341"/>
                    <a:pt x="2492" y="4230"/>
                    <a:pt x="2481" y="5414"/>
                  </a:cubicBezTo>
                  <a:cubicBezTo>
                    <a:pt x="2479" y="5459"/>
                    <a:pt x="2515" y="5494"/>
                    <a:pt x="2559" y="5494"/>
                  </a:cubicBezTo>
                  <a:cubicBezTo>
                    <a:pt x="2603" y="5494"/>
                    <a:pt x="2636" y="5459"/>
                    <a:pt x="2637" y="5416"/>
                  </a:cubicBezTo>
                  <a:cubicBezTo>
                    <a:pt x="2650" y="4178"/>
                    <a:pt x="1928" y="3226"/>
                    <a:pt x="1293" y="2384"/>
                  </a:cubicBezTo>
                  <a:cubicBezTo>
                    <a:pt x="714" y="1617"/>
                    <a:pt x="166" y="890"/>
                    <a:pt x="280" y="90"/>
                  </a:cubicBezTo>
                  <a:cubicBezTo>
                    <a:pt x="286" y="47"/>
                    <a:pt x="256" y="7"/>
                    <a:pt x="213" y="1"/>
                  </a:cubicBezTo>
                  <a:cubicBezTo>
                    <a:pt x="210" y="1"/>
                    <a:pt x="206" y="1"/>
                    <a:pt x="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1"/>
            <p:cNvSpPr/>
            <p:nvPr/>
          </p:nvSpPr>
          <p:spPr>
            <a:xfrm>
              <a:off x="2696225" y="1774025"/>
              <a:ext cx="38200" cy="76950"/>
            </a:xfrm>
            <a:custGeom>
              <a:avLst/>
              <a:gdLst/>
              <a:ahLst/>
              <a:cxnLst/>
              <a:rect l="l" t="t" r="r" b="b"/>
              <a:pathLst>
                <a:path w="1528" h="3078" extrusionOk="0">
                  <a:moveTo>
                    <a:pt x="1440" y="1"/>
                  </a:moveTo>
                  <a:cubicBezTo>
                    <a:pt x="1418" y="1"/>
                    <a:pt x="1395" y="11"/>
                    <a:pt x="1380" y="29"/>
                  </a:cubicBezTo>
                  <a:cubicBezTo>
                    <a:pt x="876" y="645"/>
                    <a:pt x="183" y="1617"/>
                    <a:pt x="6" y="2990"/>
                  </a:cubicBezTo>
                  <a:cubicBezTo>
                    <a:pt x="0" y="3033"/>
                    <a:pt x="30" y="3072"/>
                    <a:pt x="72" y="3077"/>
                  </a:cubicBezTo>
                  <a:lnTo>
                    <a:pt x="81" y="3077"/>
                  </a:lnTo>
                  <a:cubicBezTo>
                    <a:pt x="118" y="3077"/>
                    <a:pt x="154" y="3048"/>
                    <a:pt x="161" y="3010"/>
                  </a:cubicBezTo>
                  <a:cubicBezTo>
                    <a:pt x="332" y="1676"/>
                    <a:pt x="1007" y="726"/>
                    <a:pt x="1499" y="128"/>
                  </a:cubicBezTo>
                  <a:cubicBezTo>
                    <a:pt x="1527" y="94"/>
                    <a:pt x="1521" y="47"/>
                    <a:pt x="1489" y="19"/>
                  </a:cubicBezTo>
                  <a:cubicBezTo>
                    <a:pt x="1474" y="7"/>
                    <a:pt x="1457" y="1"/>
                    <a:pt x="1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1"/>
            <p:cNvSpPr/>
            <p:nvPr/>
          </p:nvSpPr>
          <p:spPr>
            <a:xfrm>
              <a:off x="2674725" y="1731325"/>
              <a:ext cx="31675" cy="85975"/>
            </a:xfrm>
            <a:custGeom>
              <a:avLst/>
              <a:gdLst/>
              <a:ahLst/>
              <a:cxnLst/>
              <a:rect l="l" t="t" r="r" b="b"/>
              <a:pathLst>
                <a:path w="1267" h="3439" extrusionOk="0">
                  <a:moveTo>
                    <a:pt x="1176" y="1"/>
                  </a:moveTo>
                  <a:cubicBezTo>
                    <a:pt x="1164" y="1"/>
                    <a:pt x="1152" y="3"/>
                    <a:pt x="1141" y="9"/>
                  </a:cubicBezTo>
                  <a:cubicBezTo>
                    <a:pt x="636" y="266"/>
                    <a:pt x="262" y="765"/>
                    <a:pt x="142" y="1344"/>
                  </a:cubicBezTo>
                  <a:cubicBezTo>
                    <a:pt x="0" y="2029"/>
                    <a:pt x="222" y="2762"/>
                    <a:pt x="763" y="3410"/>
                  </a:cubicBezTo>
                  <a:cubicBezTo>
                    <a:pt x="777" y="3428"/>
                    <a:pt x="800" y="3438"/>
                    <a:pt x="822" y="3438"/>
                  </a:cubicBezTo>
                  <a:cubicBezTo>
                    <a:pt x="841" y="3438"/>
                    <a:pt x="857" y="3433"/>
                    <a:pt x="873" y="3424"/>
                  </a:cubicBezTo>
                  <a:cubicBezTo>
                    <a:pt x="907" y="3396"/>
                    <a:pt x="910" y="3345"/>
                    <a:pt x="882" y="3313"/>
                  </a:cubicBezTo>
                  <a:cubicBezTo>
                    <a:pt x="373" y="2701"/>
                    <a:pt x="164" y="2015"/>
                    <a:pt x="296" y="1378"/>
                  </a:cubicBezTo>
                  <a:cubicBezTo>
                    <a:pt x="405" y="843"/>
                    <a:pt x="748" y="384"/>
                    <a:pt x="1212" y="149"/>
                  </a:cubicBezTo>
                  <a:cubicBezTo>
                    <a:pt x="1250" y="130"/>
                    <a:pt x="1266" y="83"/>
                    <a:pt x="1247" y="44"/>
                  </a:cubicBezTo>
                  <a:cubicBezTo>
                    <a:pt x="1232" y="17"/>
                    <a:pt x="1205" y="1"/>
                    <a:pt x="1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1"/>
            <p:cNvSpPr/>
            <p:nvPr/>
          </p:nvSpPr>
          <p:spPr>
            <a:xfrm>
              <a:off x="2561150" y="1810350"/>
              <a:ext cx="58100" cy="23575"/>
            </a:xfrm>
            <a:custGeom>
              <a:avLst/>
              <a:gdLst/>
              <a:ahLst/>
              <a:cxnLst/>
              <a:rect l="l" t="t" r="r" b="b"/>
              <a:pathLst>
                <a:path w="2324" h="943" extrusionOk="0">
                  <a:moveTo>
                    <a:pt x="773" y="0"/>
                  </a:moveTo>
                  <a:cubicBezTo>
                    <a:pt x="532" y="0"/>
                    <a:pt x="287" y="54"/>
                    <a:pt x="53" y="176"/>
                  </a:cubicBezTo>
                  <a:cubicBezTo>
                    <a:pt x="15" y="196"/>
                    <a:pt x="0" y="242"/>
                    <a:pt x="19" y="280"/>
                  </a:cubicBezTo>
                  <a:cubicBezTo>
                    <a:pt x="34" y="307"/>
                    <a:pt x="61" y="323"/>
                    <a:pt x="90" y="323"/>
                  </a:cubicBezTo>
                  <a:cubicBezTo>
                    <a:pt x="102" y="323"/>
                    <a:pt x="114" y="320"/>
                    <a:pt x="126" y="314"/>
                  </a:cubicBezTo>
                  <a:cubicBezTo>
                    <a:pt x="335" y="205"/>
                    <a:pt x="552" y="158"/>
                    <a:pt x="764" y="158"/>
                  </a:cubicBezTo>
                  <a:cubicBezTo>
                    <a:pt x="1359" y="158"/>
                    <a:pt x="1916" y="527"/>
                    <a:pt x="2169" y="907"/>
                  </a:cubicBezTo>
                  <a:cubicBezTo>
                    <a:pt x="2183" y="929"/>
                    <a:pt x="2208" y="942"/>
                    <a:pt x="2233" y="942"/>
                  </a:cubicBezTo>
                  <a:cubicBezTo>
                    <a:pt x="2248" y="942"/>
                    <a:pt x="2263" y="936"/>
                    <a:pt x="2278" y="929"/>
                  </a:cubicBezTo>
                  <a:cubicBezTo>
                    <a:pt x="2315" y="905"/>
                    <a:pt x="2324" y="855"/>
                    <a:pt x="2300" y="820"/>
                  </a:cubicBezTo>
                  <a:cubicBezTo>
                    <a:pt x="1989" y="355"/>
                    <a:pt x="1393" y="0"/>
                    <a:pt x="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1"/>
            <p:cNvSpPr/>
            <p:nvPr/>
          </p:nvSpPr>
          <p:spPr>
            <a:xfrm>
              <a:off x="2543500" y="1844800"/>
              <a:ext cx="89700" cy="49675"/>
            </a:xfrm>
            <a:custGeom>
              <a:avLst/>
              <a:gdLst/>
              <a:ahLst/>
              <a:cxnLst/>
              <a:rect l="l" t="t" r="r" b="b"/>
              <a:pathLst>
                <a:path w="3588" h="1987" extrusionOk="0">
                  <a:moveTo>
                    <a:pt x="1249" y="1"/>
                  </a:moveTo>
                  <a:cubicBezTo>
                    <a:pt x="738" y="1"/>
                    <a:pt x="302" y="191"/>
                    <a:pt x="51" y="332"/>
                  </a:cubicBezTo>
                  <a:cubicBezTo>
                    <a:pt x="14" y="351"/>
                    <a:pt x="0" y="400"/>
                    <a:pt x="21" y="437"/>
                  </a:cubicBezTo>
                  <a:cubicBezTo>
                    <a:pt x="35" y="462"/>
                    <a:pt x="61" y="476"/>
                    <a:pt x="89" y="476"/>
                  </a:cubicBezTo>
                  <a:cubicBezTo>
                    <a:pt x="101" y="476"/>
                    <a:pt x="114" y="473"/>
                    <a:pt x="126" y="467"/>
                  </a:cubicBezTo>
                  <a:cubicBezTo>
                    <a:pt x="363" y="334"/>
                    <a:pt x="773" y="156"/>
                    <a:pt x="1250" y="156"/>
                  </a:cubicBezTo>
                  <a:cubicBezTo>
                    <a:pt x="1429" y="156"/>
                    <a:pt x="1617" y="181"/>
                    <a:pt x="1810" y="244"/>
                  </a:cubicBezTo>
                  <a:cubicBezTo>
                    <a:pt x="2452" y="452"/>
                    <a:pt x="2997" y="1022"/>
                    <a:pt x="3428" y="1942"/>
                  </a:cubicBezTo>
                  <a:cubicBezTo>
                    <a:pt x="3442" y="1969"/>
                    <a:pt x="3470" y="1986"/>
                    <a:pt x="3499" y="1986"/>
                  </a:cubicBezTo>
                  <a:cubicBezTo>
                    <a:pt x="3510" y="1986"/>
                    <a:pt x="3521" y="1983"/>
                    <a:pt x="3532" y="1979"/>
                  </a:cubicBezTo>
                  <a:cubicBezTo>
                    <a:pt x="3572" y="1960"/>
                    <a:pt x="3588" y="1914"/>
                    <a:pt x="3569" y="1876"/>
                  </a:cubicBezTo>
                  <a:cubicBezTo>
                    <a:pt x="3118" y="916"/>
                    <a:pt x="2542" y="317"/>
                    <a:pt x="1858" y="96"/>
                  </a:cubicBezTo>
                  <a:cubicBezTo>
                    <a:pt x="1648" y="28"/>
                    <a:pt x="1443" y="1"/>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92" name="Google Shape;2592;p31"/>
          <p:cNvPicPr preferRelativeResize="0"/>
          <p:nvPr/>
        </p:nvPicPr>
        <p:blipFill>
          <a:blip r:embed="rId4">
            <a:alphaModFix/>
          </a:blip>
          <a:stretch>
            <a:fillRect/>
          </a:stretch>
        </p:blipFill>
        <p:spPr>
          <a:xfrm rot="9914027">
            <a:off x="-728873" y="-694251"/>
            <a:ext cx="2562847" cy="1333075"/>
          </a:xfrm>
          <a:prstGeom prst="rect">
            <a:avLst/>
          </a:prstGeom>
          <a:noFill/>
          <a:ln>
            <a:noFill/>
          </a:ln>
          <a:effectLst>
            <a:outerShdw blurRad="57150" dist="19050" dir="5400000" algn="bl" rotWithShape="0">
              <a:srgbClr val="000000">
                <a:alpha val="50000"/>
              </a:srgbClr>
            </a:outerShdw>
          </a:effectLst>
        </p:spPr>
      </p:pic>
      <p:grpSp>
        <p:nvGrpSpPr>
          <p:cNvPr id="2593" name="Google Shape;2593;p31"/>
          <p:cNvGrpSpPr/>
          <p:nvPr/>
        </p:nvGrpSpPr>
        <p:grpSpPr>
          <a:xfrm rot="-5400000">
            <a:off x="7367008" y="-2060705"/>
            <a:ext cx="637900" cy="4451584"/>
            <a:chOff x="2950800" y="3013475"/>
            <a:chExt cx="254600" cy="1776725"/>
          </a:xfrm>
        </p:grpSpPr>
        <p:grpSp>
          <p:nvGrpSpPr>
            <p:cNvPr id="2594" name="Google Shape;2594;p31"/>
            <p:cNvGrpSpPr/>
            <p:nvPr/>
          </p:nvGrpSpPr>
          <p:grpSpPr>
            <a:xfrm>
              <a:off x="2950800" y="3015400"/>
              <a:ext cx="254600" cy="1704725"/>
              <a:chOff x="2950800" y="3015400"/>
              <a:chExt cx="254600" cy="1704725"/>
            </a:xfrm>
          </p:grpSpPr>
          <p:sp>
            <p:nvSpPr>
              <p:cNvPr id="2595" name="Google Shape;2595;p31"/>
              <p:cNvSpPr/>
              <p:nvPr/>
            </p:nvSpPr>
            <p:spPr>
              <a:xfrm>
                <a:off x="2960050" y="3290750"/>
                <a:ext cx="245350" cy="319300"/>
              </a:xfrm>
              <a:custGeom>
                <a:avLst/>
                <a:gdLst/>
                <a:ahLst/>
                <a:cxnLst/>
                <a:rect l="l" t="t" r="r" b="b"/>
                <a:pathLst>
                  <a:path w="9814" h="12772" extrusionOk="0">
                    <a:moveTo>
                      <a:pt x="3800" y="0"/>
                    </a:moveTo>
                    <a:lnTo>
                      <a:pt x="3800" y="0"/>
                    </a:lnTo>
                    <a:cubicBezTo>
                      <a:pt x="3065" y="607"/>
                      <a:pt x="2888" y="1219"/>
                      <a:pt x="3647" y="1773"/>
                    </a:cubicBezTo>
                    <a:cubicBezTo>
                      <a:pt x="4357" y="2293"/>
                      <a:pt x="5271" y="2368"/>
                      <a:pt x="5484" y="3851"/>
                    </a:cubicBezTo>
                    <a:cubicBezTo>
                      <a:pt x="5914" y="6862"/>
                      <a:pt x="0" y="8458"/>
                      <a:pt x="433" y="12772"/>
                    </a:cubicBezTo>
                    <a:cubicBezTo>
                      <a:pt x="1310" y="10017"/>
                      <a:pt x="2193" y="9816"/>
                      <a:pt x="3570" y="9051"/>
                    </a:cubicBezTo>
                    <a:cubicBezTo>
                      <a:pt x="9813" y="5580"/>
                      <a:pt x="8821" y="1876"/>
                      <a:pt x="4914" y="1167"/>
                    </a:cubicBezTo>
                    <a:cubicBezTo>
                      <a:pt x="4090" y="1017"/>
                      <a:pt x="3741" y="941"/>
                      <a:pt x="3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1"/>
              <p:cNvSpPr/>
              <p:nvPr/>
            </p:nvSpPr>
            <p:spPr>
              <a:xfrm>
                <a:off x="2950800" y="3015400"/>
                <a:ext cx="245350" cy="319350"/>
              </a:xfrm>
              <a:custGeom>
                <a:avLst/>
                <a:gdLst/>
                <a:ahLst/>
                <a:cxnLst/>
                <a:rect l="l" t="t" r="r" b="b"/>
                <a:pathLst>
                  <a:path w="9814" h="12774" extrusionOk="0">
                    <a:moveTo>
                      <a:pt x="6015" y="1"/>
                    </a:moveTo>
                    <a:cubicBezTo>
                      <a:pt x="6074" y="943"/>
                      <a:pt x="5724" y="1018"/>
                      <a:pt x="4901" y="1167"/>
                    </a:cubicBezTo>
                    <a:cubicBezTo>
                      <a:pt x="995" y="1876"/>
                      <a:pt x="1" y="5582"/>
                      <a:pt x="6246" y="9053"/>
                    </a:cubicBezTo>
                    <a:cubicBezTo>
                      <a:pt x="7621" y="9817"/>
                      <a:pt x="8505" y="10017"/>
                      <a:pt x="9383" y="12773"/>
                    </a:cubicBezTo>
                    <a:cubicBezTo>
                      <a:pt x="9814" y="8459"/>
                      <a:pt x="3900" y="6864"/>
                      <a:pt x="4331" y="3853"/>
                    </a:cubicBezTo>
                    <a:cubicBezTo>
                      <a:pt x="4543" y="2370"/>
                      <a:pt x="5457" y="2294"/>
                      <a:pt x="6167" y="1773"/>
                    </a:cubicBezTo>
                    <a:cubicBezTo>
                      <a:pt x="6926" y="1219"/>
                      <a:pt x="6749" y="608"/>
                      <a:pt x="6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1"/>
              <p:cNvSpPr/>
              <p:nvPr/>
            </p:nvSpPr>
            <p:spPr>
              <a:xfrm>
                <a:off x="2960050" y="3845750"/>
                <a:ext cx="245350" cy="319325"/>
              </a:xfrm>
              <a:custGeom>
                <a:avLst/>
                <a:gdLst/>
                <a:ahLst/>
                <a:cxnLst/>
                <a:rect l="l" t="t" r="r" b="b"/>
                <a:pathLst>
                  <a:path w="9814" h="12773" extrusionOk="0">
                    <a:moveTo>
                      <a:pt x="3800" y="1"/>
                    </a:moveTo>
                    <a:lnTo>
                      <a:pt x="3800" y="1"/>
                    </a:lnTo>
                    <a:cubicBezTo>
                      <a:pt x="3065" y="608"/>
                      <a:pt x="2888" y="1219"/>
                      <a:pt x="3647" y="1773"/>
                    </a:cubicBezTo>
                    <a:cubicBezTo>
                      <a:pt x="4357" y="2293"/>
                      <a:pt x="5271" y="2370"/>
                      <a:pt x="5484" y="3851"/>
                    </a:cubicBezTo>
                    <a:cubicBezTo>
                      <a:pt x="5914" y="6863"/>
                      <a:pt x="0" y="8458"/>
                      <a:pt x="433" y="12772"/>
                    </a:cubicBezTo>
                    <a:cubicBezTo>
                      <a:pt x="1310" y="10018"/>
                      <a:pt x="2193" y="9817"/>
                      <a:pt x="3570" y="9053"/>
                    </a:cubicBezTo>
                    <a:cubicBezTo>
                      <a:pt x="9813" y="5582"/>
                      <a:pt x="8821" y="1877"/>
                      <a:pt x="4914" y="1168"/>
                    </a:cubicBezTo>
                    <a:cubicBezTo>
                      <a:pt x="4090" y="1017"/>
                      <a:pt x="3741" y="942"/>
                      <a:pt x="38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1"/>
              <p:cNvSpPr/>
              <p:nvPr/>
            </p:nvSpPr>
            <p:spPr>
              <a:xfrm>
                <a:off x="2950800" y="3570450"/>
                <a:ext cx="245350" cy="319300"/>
              </a:xfrm>
              <a:custGeom>
                <a:avLst/>
                <a:gdLst/>
                <a:ahLst/>
                <a:cxnLst/>
                <a:rect l="l" t="t" r="r" b="b"/>
                <a:pathLst>
                  <a:path w="9814" h="12772" extrusionOk="0">
                    <a:moveTo>
                      <a:pt x="6015" y="1"/>
                    </a:moveTo>
                    <a:lnTo>
                      <a:pt x="6015" y="1"/>
                    </a:lnTo>
                    <a:cubicBezTo>
                      <a:pt x="6074" y="941"/>
                      <a:pt x="5724" y="1017"/>
                      <a:pt x="4901" y="1167"/>
                    </a:cubicBezTo>
                    <a:cubicBezTo>
                      <a:pt x="995" y="1876"/>
                      <a:pt x="1" y="5581"/>
                      <a:pt x="6246" y="9051"/>
                    </a:cubicBezTo>
                    <a:cubicBezTo>
                      <a:pt x="7621" y="9817"/>
                      <a:pt x="8505" y="10016"/>
                      <a:pt x="9383" y="12772"/>
                    </a:cubicBezTo>
                    <a:cubicBezTo>
                      <a:pt x="9814" y="8458"/>
                      <a:pt x="3900" y="6863"/>
                      <a:pt x="4331" y="3851"/>
                    </a:cubicBezTo>
                    <a:cubicBezTo>
                      <a:pt x="4543" y="2368"/>
                      <a:pt x="5457" y="2293"/>
                      <a:pt x="6167" y="1773"/>
                    </a:cubicBezTo>
                    <a:cubicBezTo>
                      <a:pt x="6926" y="1219"/>
                      <a:pt x="6749" y="608"/>
                      <a:pt x="6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1"/>
              <p:cNvSpPr/>
              <p:nvPr/>
            </p:nvSpPr>
            <p:spPr>
              <a:xfrm>
                <a:off x="2960050" y="4400775"/>
                <a:ext cx="245350" cy="319350"/>
              </a:xfrm>
              <a:custGeom>
                <a:avLst/>
                <a:gdLst/>
                <a:ahLst/>
                <a:cxnLst/>
                <a:rect l="l" t="t" r="r" b="b"/>
                <a:pathLst>
                  <a:path w="9814" h="12774" extrusionOk="0">
                    <a:moveTo>
                      <a:pt x="3800" y="0"/>
                    </a:moveTo>
                    <a:lnTo>
                      <a:pt x="3800" y="0"/>
                    </a:lnTo>
                    <a:cubicBezTo>
                      <a:pt x="3065" y="607"/>
                      <a:pt x="2888" y="1219"/>
                      <a:pt x="3647" y="1773"/>
                    </a:cubicBezTo>
                    <a:cubicBezTo>
                      <a:pt x="4357" y="2294"/>
                      <a:pt x="5271" y="2369"/>
                      <a:pt x="5484" y="3852"/>
                    </a:cubicBezTo>
                    <a:cubicBezTo>
                      <a:pt x="5914" y="6862"/>
                      <a:pt x="0" y="8458"/>
                      <a:pt x="433" y="12773"/>
                    </a:cubicBezTo>
                    <a:cubicBezTo>
                      <a:pt x="1310" y="10017"/>
                      <a:pt x="2193" y="9816"/>
                      <a:pt x="3570" y="9053"/>
                    </a:cubicBezTo>
                    <a:cubicBezTo>
                      <a:pt x="9813" y="5582"/>
                      <a:pt x="8821" y="1876"/>
                      <a:pt x="4914" y="1167"/>
                    </a:cubicBezTo>
                    <a:cubicBezTo>
                      <a:pt x="4090" y="1018"/>
                      <a:pt x="3741" y="943"/>
                      <a:pt x="3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1"/>
              <p:cNvSpPr/>
              <p:nvPr/>
            </p:nvSpPr>
            <p:spPr>
              <a:xfrm>
                <a:off x="2950800" y="4125475"/>
                <a:ext cx="245350" cy="319300"/>
              </a:xfrm>
              <a:custGeom>
                <a:avLst/>
                <a:gdLst/>
                <a:ahLst/>
                <a:cxnLst/>
                <a:rect l="l" t="t" r="r" b="b"/>
                <a:pathLst>
                  <a:path w="9814" h="12772" extrusionOk="0">
                    <a:moveTo>
                      <a:pt x="6015" y="0"/>
                    </a:moveTo>
                    <a:lnTo>
                      <a:pt x="6015" y="0"/>
                    </a:lnTo>
                    <a:cubicBezTo>
                      <a:pt x="6074" y="941"/>
                      <a:pt x="5724" y="1016"/>
                      <a:pt x="4901" y="1167"/>
                    </a:cubicBezTo>
                    <a:cubicBezTo>
                      <a:pt x="995" y="1876"/>
                      <a:pt x="1" y="5582"/>
                      <a:pt x="6246" y="9052"/>
                    </a:cubicBezTo>
                    <a:cubicBezTo>
                      <a:pt x="7621" y="9816"/>
                      <a:pt x="8505" y="10015"/>
                      <a:pt x="9383" y="12771"/>
                    </a:cubicBezTo>
                    <a:cubicBezTo>
                      <a:pt x="9814" y="8457"/>
                      <a:pt x="3900" y="6862"/>
                      <a:pt x="4331" y="3851"/>
                    </a:cubicBezTo>
                    <a:cubicBezTo>
                      <a:pt x="4543" y="2369"/>
                      <a:pt x="5457" y="2292"/>
                      <a:pt x="6167" y="1772"/>
                    </a:cubicBezTo>
                    <a:cubicBezTo>
                      <a:pt x="6926" y="1219"/>
                      <a:pt x="6749" y="607"/>
                      <a:pt x="6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1" name="Google Shape;2601;p31"/>
            <p:cNvGrpSpPr/>
            <p:nvPr/>
          </p:nvGrpSpPr>
          <p:grpSpPr>
            <a:xfrm>
              <a:off x="2960325" y="3013475"/>
              <a:ext cx="235575" cy="1776725"/>
              <a:chOff x="2960325" y="3013475"/>
              <a:chExt cx="235575" cy="1776725"/>
            </a:xfrm>
          </p:grpSpPr>
          <p:sp>
            <p:nvSpPr>
              <p:cNvPr id="2602" name="Google Shape;2602;p31"/>
              <p:cNvSpPr/>
              <p:nvPr/>
            </p:nvSpPr>
            <p:spPr>
              <a:xfrm>
                <a:off x="2964725" y="3441700"/>
                <a:ext cx="224600" cy="238475"/>
              </a:xfrm>
              <a:custGeom>
                <a:avLst/>
                <a:gdLst/>
                <a:ahLst/>
                <a:cxnLst/>
                <a:rect l="l" t="t" r="r" b="b"/>
                <a:pathLst>
                  <a:path w="8984" h="9539" extrusionOk="0">
                    <a:moveTo>
                      <a:pt x="8140" y="169"/>
                    </a:moveTo>
                    <a:cubicBezTo>
                      <a:pt x="7973" y="678"/>
                      <a:pt x="8208" y="1177"/>
                      <a:pt x="8437" y="1660"/>
                    </a:cubicBezTo>
                    <a:cubicBezTo>
                      <a:pt x="8561" y="1925"/>
                      <a:pt x="8678" y="2171"/>
                      <a:pt x="8730" y="2415"/>
                    </a:cubicBezTo>
                    <a:cubicBezTo>
                      <a:pt x="8821" y="2857"/>
                      <a:pt x="8761" y="3220"/>
                      <a:pt x="8548" y="3496"/>
                    </a:cubicBezTo>
                    <a:cubicBezTo>
                      <a:pt x="8052" y="4140"/>
                      <a:pt x="6847" y="4201"/>
                      <a:pt x="6198" y="4232"/>
                    </a:cubicBezTo>
                    <a:cubicBezTo>
                      <a:pt x="6073" y="4238"/>
                      <a:pt x="5969" y="4244"/>
                      <a:pt x="5894" y="4251"/>
                    </a:cubicBezTo>
                    <a:cubicBezTo>
                      <a:pt x="4786" y="4369"/>
                      <a:pt x="3797" y="4907"/>
                      <a:pt x="2839" y="5425"/>
                    </a:cubicBezTo>
                    <a:lnTo>
                      <a:pt x="2637" y="5535"/>
                    </a:lnTo>
                    <a:cubicBezTo>
                      <a:pt x="1035" y="6400"/>
                      <a:pt x="840" y="7695"/>
                      <a:pt x="699" y="8644"/>
                    </a:cubicBezTo>
                    <a:cubicBezTo>
                      <a:pt x="673" y="8833"/>
                      <a:pt x="646" y="9008"/>
                      <a:pt x="611" y="9165"/>
                    </a:cubicBezTo>
                    <a:cubicBezTo>
                      <a:pt x="240" y="7517"/>
                      <a:pt x="936" y="5232"/>
                      <a:pt x="3045" y="3984"/>
                    </a:cubicBezTo>
                    <a:cubicBezTo>
                      <a:pt x="3458" y="3740"/>
                      <a:pt x="3934" y="3542"/>
                      <a:pt x="4436" y="3335"/>
                    </a:cubicBezTo>
                    <a:cubicBezTo>
                      <a:pt x="5587" y="2857"/>
                      <a:pt x="6780" y="2363"/>
                      <a:pt x="7340" y="1234"/>
                    </a:cubicBezTo>
                    <a:cubicBezTo>
                      <a:pt x="7374" y="1167"/>
                      <a:pt x="7405" y="1099"/>
                      <a:pt x="7439" y="1030"/>
                    </a:cubicBezTo>
                    <a:cubicBezTo>
                      <a:pt x="7620" y="641"/>
                      <a:pt x="7809" y="241"/>
                      <a:pt x="8140" y="169"/>
                    </a:cubicBezTo>
                    <a:close/>
                    <a:moveTo>
                      <a:pt x="8250" y="0"/>
                    </a:moveTo>
                    <a:cubicBezTo>
                      <a:pt x="7749" y="0"/>
                      <a:pt x="7511" y="513"/>
                      <a:pt x="7298" y="963"/>
                    </a:cubicBezTo>
                    <a:cubicBezTo>
                      <a:pt x="7267" y="1033"/>
                      <a:pt x="7233" y="1099"/>
                      <a:pt x="7202" y="1164"/>
                    </a:cubicBezTo>
                    <a:cubicBezTo>
                      <a:pt x="6666" y="2242"/>
                      <a:pt x="5502" y="2724"/>
                      <a:pt x="4377" y="3189"/>
                    </a:cubicBezTo>
                    <a:cubicBezTo>
                      <a:pt x="3867" y="3400"/>
                      <a:pt x="3387" y="3597"/>
                      <a:pt x="2965" y="3848"/>
                    </a:cubicBezTo>
                    <a:cubicBezTo>
                      <a:pt x="670" y="5207"/>
                      <a:pt x="1" y="7763"/>
                      <a:pt x="535" y="9483"/>
                    </a:cubicBezTo>
                    <a:cubicBezTo>
                      <a:pt x="544" y="9516"/>
                      <a:pt x="574" y="9539"/>
                      <a:pt x="608" y="9539"/>
                    </a:cubicBezTo>
                    <a:lnTo>
                      <a:pt x="609" y="9539"/>
                    </a:lnTo>
                    <a:cubicBezTo>
                      <a:pt x="643" y="9539"/>
                      <a:pt x="673" y="9518"/>
                      <a:pt x="683" y="9485"/>
                    </a:cubicBezTo>
                    <a:cubicBezTo>
                      <a:pt x="766" y="9257"/>
                      <a:pt x="807" y="8980"/>
                      <a:pt x="854" y="8663"/>
                    </a:cubicBezTo>
                    <a:cubicBezTo>
                      <a:pt x="999" y="7698"/>
                      <a:pt x="1178" y="6496"/>
                      <a:pt x="2711" y="5669"/>
                    </a:cubicBezTo>
                    <a:lnTo>
                      <a:pt x="2913" y="5560"/>
                    </a:lnTo>
                    <a:cubicBezTo>
                      <a:pt x="3857" y="5049"/>
                      <a:pt x="4833" y="4520"/>
                      <a:pt x="5910" y="4405"/>
                    </a:cubicBezTo>
                    <a:cubicBezTo>
                      <a:pt x="5984" y="4397"/>
                      <a:pt x="6083" y="4391"/>
                      <a:pt x="6205" y="4385"/>
                    </a:cubicBezTo>
                    <a:cubicBezTo>
                      <a:pt x="6878" y="4353"/>
                      <a:pt x="8131" y="4291"/>
                      <a:pt x="8672" y="3589"/>
                    </a:cubicBezTo>
                    <a:cubicBezTo>
                      <a:pt x="8914" y="3276"/>
                      <a:pt x="8984" y="2870"/>
                      <a:pt x="8882" y="2383"/>
                    </a:cubicBezTo>
                    <a:cubicBezTo>
                      <a:pt x="8829" y="2123"/>
                      <a:pt x="8702" y="1854"/>
                      <a:pt x="8579" y="1594"/>
                    </a:cubicBezTo>
                    <a:cubicBezTo>
                      <a:pt x="8347" y="1105"/>
                      <a:pt x="8109" y="597"/>
                      <a:pt x="8331" y="111"/>
                    </a:cubicBezTo>
                    <a:cubicBezTo>
                      <a:pt x="8341" y="87"/>
                      <a:pt x="8340" y="59"/>
                      <a:pt x="8325" y="37"/>
                    </a:cubicBezTo>
                    <a:cubicBezTo>
                      <a:pt x="8310" y="15"/>
                      <a:pt x="8287" y="0"/>
                      <a:pt x="82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1"/>
              <p:cNvSpPr/>
              <p:nvPr/>
            </p:nvSpPr>
            <p:spPr>
              <a:xfrm>
                <a:off x="2962925" y="3288750"/>
                <a:ext cx="206825" cy="323300"/>
              </a:xfrm>
              <a:custGeom>
                <a:avLst/>
                <a:gdLst/>
                <a:ahLst/>
                <a:cxnLst/>
                <a:rect l="l" t="t" r="r" b="b"/>
                <a:pathLst>
                  <a:path w="8273" h="12932" extrusionOk="0">
                    <a:moveTo>
                      <a:pt x="3600" y="258"/>
                    </a:moveTo>
                    <a:cubicBezTo>
                      <a:pt x="3600" y="1110"/>
                      <a:pt x="4034" y="1188"/>
                      <a:pt x="4784" y="1324"/>
                    </a:cubicBezTo>
                    <a:cubicBezTo>
                      <a:pt x="6493" y="1634"/>
                      <a:pt x="7630" y="2525"/>
                      <a:pt x="7827" y="3706"/>
                    </a:cubicBezTo>
                    <a:cubicBezTo>
                      <a:pt x="7957" y="4505"/>
                      <a:pt x="7793" y="6629"/>
                      <a:pt x="3415" y="9063"/>
                    </a:cubicBezTo>
                    <a:cubicBezTo>
                      <a:pt x="3272" y="9145"/>
                      <a:pt x="3132" y="9218"/>
                      <a:pt x="2997" y="9291"/>
                    </a:cubicBezTo>
                    <a:cubicBezTo>
                      <a:pt x="1920" y="9865"/>
                      <a:pt x="1126" y="10288"/>
                      <a:pt x="371" y="12440"/>
                    </a:cubicBezTo>
                    <a:cubicBezTo>
                      <a:pt x="358" y="10368"/>
                      <a:pt x="1876" y="8928"/>
                      <a:pt x="3226" y="7645"/>
                    </a:cubicBezTo>
                    <a:cubicBezTo>
                      <a:pt x="4471" y="6462"/>
                      <a:pt x="5648" y="5346"/>
                      <a:pt x="5444" y="3922"/>
                    </a:cubicBezTo>
                    <a:cubicBezTo>
                      <a:pt x="5276" y="2751"/>
                      <a:pt x="4676" y="2423"/>
                      <a:pt x="4095" y="2105"/>
                    </a:cubicBezTo>
                    <a:cubicBezTo>
                      <a:pt x="3922" y="2011"/>
                      <a:pt x="3740" y="1912"/>
                      <a:pt x="3576" y="1791"/>
                    </a:cubicBezTo>
                    <a:cubicBezTo>
                      <a:pt x="3279" y="1575"/>
                      <a:pt x="3126" y="1343"/>
                      <a:pt x="3118" y="1102"/>
                    </a:cubicBezTo>
                    <a:cubicBezTo>
                      <a:pt x="3111" y="843"/>
                      <a:pt x="3273" y="557"/>
                      <a:pt x="3600" y="258"/>
                    </a:cubicBezTo>
                    <a:close/>
                    <a:moveTo>
                      <a:pt x="3685" y="1"/>
                    </a:moveTo>
                    <a:cubicBezTo>
                      <a:pt x="3667" y="1"/>
                      <a:pt x="3649" y="7"/>
                      <a:pt x="3635" y="18"/>
                    </a:cubicBezTo>
                    <a:cubicBezTo>
                      <a:pt x="3179" y="395"/>
                      <a:pt x="2954" y="761"/>
                      <a:pt x="2963" y="1104"/>
                    </a:cubicBezTo>
                    <a:cubicBezTo>
                      <a:pt x="2971" y="1395"/>
                      <a:pt x="3146" y="1668"/>
                      <a:pt x="3485" y="1915"/>
                    </a:cubicBezTo>
                    <a:cubicBezTo>
                      <a:pt x="3657" y="2040"/>
                      <a:pt x="3842" y="2142"/>
                      <a:pt x="4021" y="2240"/>
                    </a:cubicBezTo>
                    <a:cubicBezTo>
                      <a:pt x="4595" y="2554"/>
                      <a:pt x="5136" y="2850"/>
                      <a:pt x="5291" y="3943"/>
                    </a:cubicBezTo>
                    <a:cubicBezTo>
                      <a:pt x="5481" y="5287"/>
                      <a:pt x="4334" y="6377"/>
                      <a:pt x="3118" y="7532"/>
                    </a:cubicBezTo>
                    <a:cubicBezTo>
                      <a:pt x="1656" y="8920"/>
                      <a:pt x="0" y="10490"/>
                      <a:pt x="238" y="12861"/>
                    </a:cubicBezTo>
                    <a:cubicBezTo>
                      <a:pt x="243" y="12898"/>
                      <a:pt x="272" y="12927"/>
                      <a:pt x="309" y="12932"/>
                    </a:cubicBezTo>
                    <a:lnTo>
                      <a:pt x="316" y="12932"/>
                    </a:lnTo>
                    <a:cubicBezTo>
                      <a:pt x="349" y="12932"/>
                      <a:pt x="380" y="12909"/>
                      <a:pt x="390" y="12875"/>
                    </a:cubicBezTo>
                    <a:cubicBezTo>
                      <a:pt x="1167" y="10441"/>
                      <a:pt x="1923" y="10038"/>
                      <a:pt x="3071" y="9427"/>
                    </a:cubicBezTo>
                    <a:cubicBezTo>
                      <a:pt x="3207" y="9353"/>
                      <a:pt x="3347" y="9279"/>
                      <a:pt x="3493" y="9198"/>
                    </a:cubicBezTo>
                    <a:cubicBezTo>
                      <a:pt x="6638" y="7452"/>
                      <a:pt x="8273" y="5439"/>
                      <a:pt x="7982" y="3678"/>
                    </a:cubicBezTo>
                    <a:cubicBezTo>
                      <a:pt x="7775" y="2430"/>
                      <a:pt x="6591" y="1492"/>
                      <a:pt x="4814" y="1169"/>
                    </a:cubicBezTo>
                    <a:cubicBezTo>
                      <a:pt x="4009" y="1023"/>
                      <a:pt x="3708" y="968"/>
                      <a:pt x="3762" y="83"/>
                    </a:cubicBezTo>
                    <a:cubicBezTo>
                      <a:pt x="3765" y="52"/>
                      <a:pt x="3747" y="24"/>
                      <a:pt x="3721" y="10"/>
                    </a:cubicBezTo>
                    <a:cubicBezTo>
                      <a:pt x="3710" y="4"/>
                      <a:pt x="3697" y="1"/>
                      <a:pt x="36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1"/>
              <p:cNvSpPr/>
              <p:nvPr/>
            </p:nvSpPr>
            <p:spPr>
              <a:xfrm>
                <a:off x="2960325" y="3311825"/>
                <a:ext cx="117450" cy="229375"/>
              </a:xfrm>
              <a:custGeom>
                <a:avLst/>
                <a:gdLst/>
                <a:ahLst/>
                <a:cxnLst/>
                <a:rect l="l" t="t" r="r" b="b"/>
                <a:pathLst>
                  <a:path w="4698" h="9175" extrusionOk="0">
                    <a:moveTo>
                      <a:pt x="1899" y="157"/>
                    </a:moveTo>
                    <a:cubicBezTo>
                      <a:pt x="1931" y="157"/>
                      <a:pt x="1963" y="159"/>
                      <a:pt x="1995" y="163"/>
                    </a:cubicBezTo>
                    <a:cubicBezTo>
                      <a:pt x="1813" y="558"/>
                      <a:pt x="1773" y="857"/>
                      <a:pt x="1871" y="1077"/>
                    </a:cubicBezTo>
                    <a:cubicBezTo>
                      <a:pt x="2004" y="1374"/>
                      <a:pt x="2358" y="1470"/>
                      <a:pt x="2702" y="1562"/>
                    </a:cubicBezTo>
                    <a:cubicBezTo>
                      <a:pt x="2794" y="1589"/>
                      <a:pt x="2887" y="1612"/>
                      <a:pt x="2976" y="1642"/>
                    </a:cubicBezTo>
                    <a:cubicBezTo>
                      <a:pt x="3708" y="1882"/>
                      <a:pt x="4188" y="2275"/>
                      <a:pt x="4365" y="2777"/>
                    </a:cubicBezTo>
                    <a:cubicBezTo>
                      <a:pt x="4535" y="3260"/>
                      <a:pt x="4420" y="3850"/>
                      <a:pt x="4042" y="4438"/>
                    </a:cubicBezTo>
                    <a:cubicBezTo>
                      <a:pt x="3775" y="4851"/>
                      <a:pt x="3385" y="5214"/>
                      <a:pt x="2973" y="5600"/>
                    </a:cubicBezTo>
                    <a:cubicBezTo>
                      <a:pt x="2151" y="6368"/>
                      <a:pt x="1225" y="7234"/>
                      <a:pt x="728" y="8861"/>
                    </a:cubicBezTo>
                    <a:cubicBezTo>
                      <a:pt x="243" y="7576"/>
                      <a:pt x="871" y="6514"/>
                      <a:pt x="1479" y="5486"/>
                    </a:cubicBezTo>
                    <a:cubicBezTo>
                      <a:pt x="2005" y="4594"/>
                      <a:pt x="2504" y="3754"/>
                      <a:pt x="2120" y="2894"/>
                    </a:cubicBezTo>
                    <a:cubicBezTo>
                      <a:pt x="1990" y="2606"/>
                      <a:pt x="1769" y="2370"/>
                      <a:pt x="1555" y="2141"/>
                    </a:cubicBezTo>
                    <a:cubicBezTo>
                      <a:pt x="1279" y="1847"/>
                      <a:pt x="1019" y="1568"/>
                      <a:pt x="961" y="1200"/>
                    </a:cubicBezTo>
                    <a:cubicBezTo>
                      <a:pt x="918" y="925"/>
                      <a:pt x="1035" y="630"/>
                      <a:pt x="1274" y="414"/>
                    </a:cubicBezTo>
                    <a:cubicBezTo>
                      <a:pt x="1459" y="247"/>
                      <a:pt x="1682" y="157"/>
                      <a:pt x="1899" y="157"/>
                    </a:cubicBezTo>
                    <a:close/>
                    <a:moveTo>
                      <a:pt x="1897" y="0"/>
                    </a:moveTo>
                    <a:cubicBezTo>
                      <a:pt x="1643" y="0"/>
                      <a:pt x="1383" y="105"/>
                      <a:pt x="1169" y="298"/>
                    </a:cubicBezTo>
                    <a:cubicBezTo>
                      <a:pt x="893" y="549"/>
                      <a:pt x="756" y="896"/>
                      <a:pt x="807" y="1225"/>
                    </a:cubicBezTo>
                    <a:cubicBezTo>
                      <a:pt x="872" y="1642"/>
                      <a:pt x="1162" y="1950"/>
                      <a:pt x="1442" y="2247"/>
                    </a:cubicBezTo>
                    <a:cubicBezTo>
                      <a:pt x="1648" y="2467"/>
                      <a:pt x="1860" y="2692"/>
                      <a:pt x="1979" y="2956"/>
                    </a:cubicBezTo>
                    <a:cubicBezTo>
                      <a:pt x="2330" y="3743"/>
                      <a:pt x="1872" y="4513"/>
                      <a:pt x="1345" y="5407"/>
                    </a:cubicBezTo>
                    <a:cubicBezTo>
                      <a:pt x="716" y="6470"/>
                      <a:pt x="1" y="7675"/>
                      <a:pt x="671" y="9128"/>
                    </a:cubicBezTo>
                    <a:cubicBezTo>
                      <a:pt x="683" y="9158"/>
                      <a:pt x="711" y="9174"/>
                      <a:pt x="741" y="9174"/>
                    </a:cubicBezTo>
                    <a:cubicBezTo>
                      <a:pt x="742" y="9174"/>
                      <a:pt x="745" y="9174"/>
                      <a:pt x="748" y="9171"/>
                    </a:cubicBezTo>
                    <a:cubicBezTo>
                      <a:pt x="779" y="9168"/>
                      <a:pt x="807" y="9145"/>
                      <a:pt x="816" y="9114"/>
                    </a:cubicBezTo>
                    <a:cubicBezTo>
                      <a:pt x="1284" y="7392"/>
                      <a:pt x="2237" y="6498"/>
                      <a:pt x="3079" y="5711"/>
                    </a:cubicBezTo>
                    <a:cubicBezTo>
                      <a:pt x="3497" y="5319"/>
                      <a:pt x="3894" y="4949"/>
                      <a:pt x="4172" y="4520"/>
                    </a:cubicBezTo>
                    <a:cubicBezTo>
                      <a:pt x="4578" y="3893"/>
                      <a:pt x="4698" y="3253"/>
                      <a:pt x="4509" y="2724"/>
                    </a:cubicBezTo>
                    <a:cubicBezTo>
                      <a:pt x="4315" y="2173"/>
                      <a:pt x="3800" y="1747"/>
                      <a:pt x="3021" y="1493"/>
                    </a:cubicBezTo>
                    <a:cubicBezTo>
                      <a:pt x="2931" y="1463"/>
                      <a:pt x="2835" y="1436"/>
                      <a:pt x="2741" y="1411"/>
                    </a:cubicBezTo>
                    <a:cubicBezTo>
                      <a:pt x="2419" y="1324"/>
                      <a:pt x="2114" y="1243"/>
                      <a:pt x="2011" y="1012"/>
                    </a:cubicBezTo>
                    <a:cubicBezTo>
                      <a:pt x="1924" y="820"/>
                      <a:pt x="1980" y="534"/>
                      <a:pt x="2178" y="140"/>
                    </a:cubicBezTo>
                    <a:cubicBezTo>
                      <a:pt x="2188" y="119"/>
                      <a:pt x="2188" y="95"/>
                      <a:pt x="2179" y="73"/>
                    </a:cubicBezTo>
                    <a:cubicBezTo>
                      <a:pt x="2171" y="52"/>
                      <a:pt x="2150" y="36"/>
                      <a:pt x="2128" y="30"/>
                    </a:cubicBezTo>
                    <a:cubicBezTo>
                      <a:pt x="2052" y="10"/>
                      <a:pt x="1975"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1"/>
              <p:cNvSpPr/>
              <p:nvPr/>
            </p:nvSpPr>
            <p:spPr>
              <a:xfrm>
                <a:off x="2966875" y="3166425"/>
                <a:ext cx="224625" cy="238475"/>
              </a:xfrm>
              <a:custGeom>
                <a:avLst/>
                <a:gdLst/>
                <a:ahLst/>
                <a:cxnLst/>
                <a:rect l="l" t="t" r="r" b="b"/>
                <a:pathLst>
                  <a:path w="8985" h="9539" extrusionOk="0">
                    <a:moveTo>
                      <a:pt x="845" y="167"/>
                    </a:moveTo>
                    <a:lnTo>
                      <a:pt x="845" y="167"/>
                    </a:lnTo>
                    <a:cubicBezTo>
                      <a:pt x="1175" y="240"/>
                      <a:pt x="1364" y="637"/>
                      <a:pt x="1545" y="1025"/>
                    </a:cubicBezTo>
                    <a:cubicBezTo>
                      <a:pt x="1579" y="1095"/>
                      <a:pt x="1610" y="1166"/>
                      <a:pt x="1644" y="1231"/>
                    </a:cubicBezTo>
                    <a:cubicBezTo>
                      <a:pt x="2205" y="2362"/>
                      <a:pt x="3396" y="2855"/>
                      <a:pt x="4548" y="3331"/>
                    </a:cubicBezTo>
                    <a:cubicBezTo>
                      <a:pt x="5050" y="3539"/>
                      <a:pt x="5527" y="3736"/>
                      <a:pt x="5939" y="3981"/>
                    </a:cubicBezTo>
                    <a:cubicBezTo>
                      <a:pt x="8048" y="5227"/>
                      <a:pt x="8744" y="7515"/>
                      <a:pt x="8373" y="9164"/>
                    </a:cubicBezTo>
                    <a:cubicBezTo>
                      <a:pt x="8339" y="9009"/>
                      <a:pt x="8313" y="8833"/>
                      <a:pt x="8285" y="8641"/>
                    </a:cubicBezTo>
                    <a:cubicBezTo>
                      <a:pt x="8143" y="7694"/>
                      <a:pt x="7951" y="6396"/>
                      <a:pt x="6348" y="5532"/>
                    </a:cubicBezTo>
                    <a:lnTo>
                      <a:pt x="6145" y="5424"/>
                    </a:lnTo>
                    <a:cubicBezTo>
                      <a:pt x="5189" y="4904"/>
                      <a:pt x="4199" y="4366"/>
                      <a:pt x="3092" y="4248"/>
                    </a:cubicBezTo>
                    <a:cubicBezTo>
                      <a:pt x="3016" y="4242"/>
                      <a:pt x="2913" y="4236"/>
                      <a:pt x="2787" y="4230"/>
                    </a:cubicBezTo>
                    <a:cubicBezTo>
                      <a:pt x="2139" y="4198"/>
                      <a:pt x="934" y="4137"/>
                      <a:pt x="436" y="3493"/>
                    </a:cubicBezTo>
                    <a:cubicBezTo>
                      <a:pt x="225" y="3219"/>
                      <a:pt x="163" y="2855"/>
                      <a:pt x="256" y="2414"/>
                    </a:cubicBezTo>
                    <a:cubicBezTo>
                      <a:pt x="306" y="2170"/>
                      <a:pt x="424" y="1920"/>
                      <a:pt x="547" y="1659"/>
                    </a:cubicBezTo>
                    <a:cubicBezTo>
                      <a:pt x="776" y="1175"/>
                      <a:pt x="1011" y="677"/>
                      <a:pt x="845" y="167"/>
                    </a:cubicBezTo>
                    <a:close/>
                    <a:moveTo>
                      <a:pt x="726" y="0"/>
                    </a:moveTo>
                    <a:cubicBezTo>
                      <a:pt x="726" y="0"/>
                      <a:pt x="725" y="0"/>
                      <a:pt x="724" y="0"/>
                    </a:cubicBezTo>
                    <a:cubicBezTo>
                      <a:pt x="699" y="3"/>
                      <a:pt x="675" y="15"/>
                      <a:pt x="659" y="37"/>
                    </a:cubicBezTo>
                    <a:cubicBezTo>
                      <a:pt x="644" y="59"/>
                      <a:pt x="643" y="88"/>
                      <a:pt x="655" y="111"/>
                    </a:cubicBezTo>
                    <a:cubicBezTo>
                      <a:pt x="876" y="597"/>
                      <a:pt x="635" y="1102"/>
                      <a:pt x="405" y="1594"/>
                    </a:cubicBezTo>
                    <a:cubicBezTo>
                      <a:pt x="284" y="1853"/>
                      <a:pt x="158" y="2121"/>
                      <a:pt x="102" y="2383"/>
                    </a:cubicBezTo>
                    <a:cubicBezTo>
                      <a:pt x="0" y="2870"/>
                      <a:pt x="71" y="3276"/>
                      <a:pt x="312" y="3589"/>
                    </a:cubicBezTo>
                    <a:cubicBezTo>
                      <a:pt x="854" y="4290"/>
                      <a:pt x="2105" y="4353"/>
                      <a:pt x="2780" y="4386"/>
                    </a:cubicBezTo>
                    <a:cubicBezTo>
                      <a:pt x="2901" y="4391"/>
                      <a:pt x="3003" y="4397"/>
                      <a:pt x="3075" y="4405"/>
                    </a:cubicBezTo>
                    <a:cubicBezTo>
                      <a:pt x="4154" y="4518"/>
                      <a:pt x="5127" y="5049"/>
                      <a:pt x="6071" y="5560"/>
                    </a:cubicBezTo>
                    <a:lnTo>
                      <a:pt x="6275" y="5669"/>
                    </a:lnTo>
                    <a:cubicBezTo>
                      <a:pt x="7806" y="6496"/>
                      <a:pt x="7986" y="7697"/>
                      <a:pt x="8130" y="8663"/>
                    </a:cubicBezTo>
                    <a:cubicBezTo>
                      <a:pt x="8175" y="8980"/>
                      <a:pt x="8217" y="9257"/>
                      <a:pt x="8301" y="9486"/>
                    </a:cubicBezTo>
                    <a:cubicBezTo>
                      <a:pt x="8313" y="9517"/>
                      <a:pt x="8342" y="9537"/>
                      <a:pt x="8375" y="9537"/>
                    </a:cubicBezTo>
                    <a:cubicBezTo>
                      <a:pt x="8375" y="9537"/>
                      <a:pt x="8378" y="9537"/>
                      <a:pt x="8378" y="9539"/>
                    </a:cubicBezTo>
                    <a:cubicBezTo>
                      <a:pt x="8410" y="9536"/>
                      <a:pt x="8440" y="9514"/>
                      <a:pt x="8449" y="9483"/>
                    </a:cubicBezTo>
                    <a:cubicBezTo>
                      <a:pt x="8985" y="7765"/>
                      <a:pt x="8314" y="5205"/>
                      <a:pt x="6019" y="3848"/>
                    </a:cubicBezTo>
                    <a:cubicBezTo>
                      <a:pt x="5597" y="3598"/>
                      <a:pt x="5117" y="3399"/>
                      <a:pt x="4607" y="3189"/>
                    </a:cubicBezTo>
                    <a:cubicBezTo>
                      <a:pt x="3483" y="2724"/>
                      <a:pt x="2318" y="2242"/>
                      <a:pt x="1783" y="1164"/>
                    </a:cubicBezTo>
                    <a:cubicBezTo>
                      <a:pt x="1751" y="1099"/>
                      <a:pt x="1720" y="1031"/>
                      <a:pt x="1687" y="963"/>
                    </a:cubicBezTo>
                    <a:cubicBezTo>
                      <a:pt x="1475" y="509"/>
                      <a:pt x="1230" y="0"/>
                      <a:pt x="7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1"/>
              <p:cNvSpPr/>
              <p:nvPr/>
            </p:nvSpPr>
            <p:spPr>
              <a:xfrm>
                <a:off x="2986450" y="3013475"/>
                <a:ext cx="206875" cy="323300"/>
              </a:xfrm>
              <a:custGeom>
                <a:avLst/>
                <a:gdLst/>
                <a:ahLst/>
                <a:cxnLst/>
                <a:rect l="l" t="t" r="r" b="b"/>
                <a:pathLst>
                  <a:path w="8275" h="12932" extrusionOk="0">
                    <a:moveTo>
                      <a:pt x="4673" y="253"/>
                    </a:moveTo>
                    <a:cubicBezTo>
                      <a:pt x="5000" y="555"/>
                      <a:pt x="5162" y="838"/>
                      <a:pt x="5155" y="1100"/>
                    </a:cubicBezTo>
                    <a:cubicBezTo>
                      <a:pt x="5147" y="1339"/>
                      <a:pt x="4995" y="1569"/>
                      <a:pt x="4697" y="1788"/>
                    </a:cubicBezTo>
                    <a:cubicBezTo>
                      <a:pt x="4533" y="1908"/>
                      <a:pt x="4351" y="2005"/>
                      <a:pt x="4179" y="2101"/>
                    </a:cubicBezTo>
                    <a:cubicBezTo>
                      <a:pt x="3597" y="2419"/>
                      <a:pt x="2995" y="2748"/>
                      <a:pt x="2829" y="3918"/>
                    </a:cubicBezTo>
                    <a:cubicBezTo>
                      <a:pt x="2626" y="5342"/>
                      <a:pt x="3802" y="6458"/>
                      <a:pt x="5048" y="7643"/>
                    </a:cubicBezTo>
                    <a:cubicBezTo>
                      <a:pt x="6397" y="8922"/>
                      <a:pt x="7915" y="10363"/>
                      <a:pt x="7902" y="12437"/>
                    </a:cubicBezTo>
                    <a:cubicBezTo>
                      <a:pt x="7147" y="10282"/>
                      <a:pt x="6354" y="9860"/>
                      <a:pt x="5277" y="9287"/>
                    </a:cubicBezTo>
                    <a:cubicBezTo>
                      <a:pt x="5142" y="9214"/>
                      <a:pt x="5004" y="9140"/>
                      <a:pt x="4858" y="9061"/>
                    </a:cubicBezTo>
                    <a:cubicBezTo>
                      <a:pt x="479" y="6626"/>
                      <a:pt x="315" y="4503"/>
                      <a:pt x="448" y="3702"/>
                    </a:cubicBezTo>
                    <a:cubicBezTo>
                      <a:pt x="643" y="2520"/>
                      <a:pt x="1780" y="1631"/>
                      <a:pt x="3490" y="1321"/>
                    </a:cubicBezTo>
                    <a:cubicBezTo>
                      <a:pt x="4239" y="1185"/>
                      <a:pt x="4673" y="1106"/>
                      <a:pt x="4673" y="253"/>
                    </a:cubicBezTo>
                    <a:close/>
                    <a:moveTo>
                      <a:pt x="4589" y="1"/>
                    </a:moveTo>
                    <a:cubicBezTo>
                      <a:pt x="4577" y="1"/>
                      <a:pt x="4565" y="4"/>
                      <a:pt x="4554" y="10"/>
                    </a:cubicBezTo>
                    <a:cubicBezTo>
                      <a:pt x="4526" y="23"/>
                      <a:pt x="4509" y="52"/>
                      <a:pt x="4511" y="83"/>
                    </a:cubicBezTo>
                    <a:cubicBezTo>
                      <a:pt x="4564" y="970"/>
                      <a:pt x="4266" y="1023"/>
                      <a:pt x="3461" y="1169"/>
                    </a:cubicBezTo>
                    <a:cubicBezTo>
                      <a:pt x="1682" y="1491"/>
                      <a:pt x="499" y="2429"/>
                      <a:pt x="293" y="3678"/>
                    </a:cubicBezTo>
                    <a:cubicBezTo>
                      <a:pt x="0" y="5439"/>
                      <a:pt x="1637" y="7452"/>
                      <a:pt x="4781" y="9198"/>
                    </a:cubicBezTo>
                    <a:cubicBezTo>
                      <a:pt x="4926" y="9279"/>
                      <a:pt x="5069" y="9356"/>
                      <a:pt x="5204" y="9427"/>
                    </a:cubicBezTo>
                    <a:cubicBezTo>
                      <a:pt x="6350" y="10038"/>
                      <a:pt x="7107" y="10442"/>
                      <a:pt x="7884" y="12876"/>
                    </a:cubicBezTo>
                    <a:cubicBezTo>
                      <a:pt x="7893" y="12908"/>
                      <a:pt x="7924" y="12930"/>
                      <a:pt x="7958" y="12930"/>
                    </a:cubicBezTo>
                    <a:cubicBezTo>
                      <a:pt x="7961" y="12930"/>
                      <a:pt x="7964" y="12930"/>
                      <a:pt x="7966" y="12932"/>
                    </a:cubicBezTo>
                    <a:cubicBezTo>
                      <a:pt x="8002" y="12927"/>
                      <a:pt x="8032" y="12898"/>
                      <a:pt x="8035" y="12861"/>
                    </a:cubicBezTo>
                    <a:cubicBezTo>
                      <a:pt x="8274" y="10490"/>
                      <a:pt x="6616" y="8917"/>
                      <a:pt x="5155" y="7532"/>
                    </a:cubicBezTo>
                    <a:cubicBezTo>
                      <a:pt x="3939" y="6375"/>
                      <a:pt x="2790" y="5287"/>
                      <a:pt x="2982" y="3943"/>
                    </a:cubicBezTo>
                    <a:cubicBezTo>
                      <a:pt x="3139" y="2850"/>
                      <a:pt x="3681" y="2554"/>
                      <a:pt x="4252" y="2240"/>
                    </a:cubicBezTo>
                    <a:cubicBezTo>
                      <a:pt x="4431" y="2142"/>
                      <a:pt x="4616" y="2042"/>
                      <a:pt x="4790" y="1915"/>
                    </a:cubicBezTo>
                    <a:cubicBezTo>
                      <a:pt x="5125" y="1668"/>
                      <a:pt x="5301" y="1395"/>
                      <a:pt x="5310" y="1104"/>
                    </a:cubicBezTo>
                    <a:cubicBezTo>
                      <a:pt x="5320" y="761"/>
                      <a:pt x="5094" y="395"/>
                      <a:pt x="4638" y="18"/>
                    </a:cubicBezTo>
                    <a:cubicBezTo>
                      <a:pt x="4624" y="7"/>
                      <a:pt x="4607" y="1"/>
                      <a:pt x="45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1"/>
              <p:cNvSpPr/>
              <p:nvPr/>
            </p:nvSpPr>
            <p:spPr>
              <a:xfrm>
                <a:off x="3078450" y="3036575"/>
                <a:ext cx="117450" cy="229275"/>
              </a:xfrm>
              <a:custGeom>
                <a:avLst/>
                <a:gdLst/>
                <a:ahLst/>
                <a:cxnLst/>
                <a:rect l="l" t="t" r="r" b="b"/>
                <a:pathLst>
                  <a:path w="4698" h="9171" extrusionOk="0">
                    <a:moveTo>
                      <a:pt x="2802" y="154"/>
                    </a:moveTo>
                    <a:cubicBezTo>
                      <a:pt x="3018" y="154"/>
                      <a:pt x="3241" y="247"/>
                      <a:pt x="3424" y="413"/>
                    </a:cubicBezTo>
                    <a:cubicBezTo>
                      <a:pt x="3665" y="629"/>
                      <a:pt x="3782" y="923"/>
                      <a:pt x="3739" y="1199"/>
                    </a:cubicBezTo>
                    <a:cubicBezTo>
                      <a:pt x="3681" y="1568"/>
                      <a:pt x="3421" y="1846"/>
                      <a:pt x="3144" y="2140"/>
                    </a:cubicBezTo>
                    <a:cubicBezTo>
                      <a:pt x="2930" y="2366"/>
                      <a:pt x="2708" y="2602"/>
                      <a:pt x="2580" y="2890"/>
                    </a:cubicBezTo>
                    <a:cubicBezTo>
                      <a:pt x="2194" y="3750"/>
                      <a:pt x="2692" y="4592"/>
                      <a:pt x="3221" y="5482"/>
                    </a:cubicBezTo>
                    <a:cubicBezTo>
                      <a:pt x="3829" y="6512"/>
                      <a:pt x="4458" y="7571"/>
                      <a:pt x="3971" y="8857"/>
                    </a:cubicBezTo>
                    <a:cubicBezTo>
                      <a:pt x="3475" y="7233"/>
                      <a:pt x="2547" y="6366"/>
                      <a:pt x="1726" y="5598"/>
                    </a:cubicBezTo>
                    <a:cubicBezTo>
                      <a:pt x="1312" y="5212"/>
                      <a:pt x="922" y="4846"/>
                      <a:pt x="658" y="4434"/>
                    </a:cubicBezTo>
                    <a:cubicBezTo>
                      <a:pt x="277" y="3849"/>
                      <a:pt x="163" y="3258"/>
                      <a:pt x="335" y="2775"/>
                    </a:cubicBezTo>
                    <a:cubicBezTo>
                      <a:pt x="513" y="2273"/>
                      <a:pt x="993" y="1879"/>
                      <a:pt x="1724" y="1639"/>
                    </a:cubicBezTo>
                    <a:cubicBezTo>
                      <a:pt x="1813" y="1610"/>
                      <a:pt x="1906" y="1585"/>
                      <a:pt x="1998" y="1560"/>
                    </a:cubicBezTo>
                    <a:cubicBezTo>
                      <a:pt x="2342" y="1468"/>
                      <a:pt x="2696" y="1372"/>
                      <a:pt x="2829" y="1074"/>
                    </a:cubicBezTo>
                    <a:cubicBezTo>
                      <a:pt x="2928" y="855"/>
                      <a:pt x="2888" y="555"/>
                      <a:pt x="2705" y="161"/>
                    </a:cubicBezTo>
                    <a:cubicBezTo>
                      <a:pt x="2737" y="157"/>
                      <a:pt x="2770" y="154"/>
                      <a:pt x="2802" y="154"/>
                    </a:cubicBezTo>
                    <a:close/>
                    <a:moveTo>
                      <a:pt x="2799" y="0"/>
                    </a:moveTo>
                    <a:cubicBezTo>
                      <a:pt x="2722" y="0"/>
                      <a:pt x="2645" y="10"/>
                      <a:pt x="2571" y="29"/>
                    </a:cubicBezTo>
                    <a:cubicBezTo>
                      <a:pt x="2546" y="34"/>
                      <a:pt x="2528" y="49"/>
                      <a:pt x="2519" y="71"/>
                    </a:cubicBezTo>
                    <a:cubicBezTo>
                      <a:pt x="2509" y="91"/>
                      <a:pt x="2509" y="118"/>
                      <a:pt x="2521" y="137"/>
                    </a:cubicBezTo>
                    <a:cubicBezTo>
                      <a:pt x="2718" y="535"/>
                      <a:pt x="2772" y="820"/>
                      <a:pt x="2686" y="1012"/>
                    </a:cubicBezTo>
                    <a:cubicBezTo>
                      <a:pt x="2583" y="1241"/>
                      <a:pt x="2280" y="1323"/>
                      <a:pt x="1958" y="1410"/>
                    </a:cubicBezTo>
                    <a:cubicBezTo>
                      <a:pt x="1863" y="1435"/>
                      <a:pt x="1767" y="1462"/>
                      <a:pt x="1677" y="1492"/>
                    </a:cubicBezTo>
                    <a:cubicBezTo>
                      <a:pt x="897" y="1747"/>
                      <a:pt x="382" y="2172"/>
                      <a:pt x="188" y="2722"/>
                    </a:cubicBezTo>
                    <a:cubicBezTo>
                      <a:pt x="1" y="3252"/>
                      <a:pt x="120" y="3892"/>
                      <a:pt x="527" y="4519"/>
                    </a:cubicBezTo>
                    <a:cubicBezTo>
                      <a:pt x="803" y="4945"/>
                      <a:pt x="1200" y="5317"/>
                      <a:pt x="1620" y="5710"/>
                    </a:cubicBezTo>
                    <a:cubicBezTo>
                      <a:pt x="2461" y="6499"/>
                      <a:pt x="3414" y="7389"/>
                      <a:pt x="3881" y="9113"/>
                    </a:cubicBezTo>
                    <a:cubicBezTo>
                      <a:pt x="3888" y="9144"/>
                      <a:pt x="3916" y="9167"/>
                      <a:pt x="3949" y="9170"/>
                    </a:cubicBezTo>
                    <a:lnTo>
                      <a:pt x="3956" y="9170"/>
                    </a:lnTo>
                    <a:cubicBezTo>
                      <a:pt x="3986" y="9170"/>
                      <a:pt x="4014" y="9153"/>
                      <a:pt x="4027" y="9129"/>
                    </a:cubicBezTo>
                    <a:cubicBezTo>
                      <a:pt x="4698" y="7677"/>
                      <a:pt x="3983" y="6471"/>
                      <a:pt x="3354" y="5407"/>
                    </a:cubicBezTo>
                    <a:cubicBezTo>
                      <a:pt x="2825" y="4514"/>
                      <a:pt x="2368" y="3744"/>
                      <a:pt x="2720" y="2957"/>
                    </a:cubicBezTo>
                    <a:cubicBezTo>
                      <a:pt x="2838" y="2692"/>
                      <a:pt x="3051" y="2466"/>
                      <a:pt x="3255" y="2248"/>
                    </a:cubicBezTo>
                    <a:cubicBezTo>
                      <a:pt x="3535" y="1949"/>
                      <a:pt x="3826" y="1641"/>
                      <a:pt x="3890" y="1226"/>
                    </a:cubicBezTo>
                    <a:cubicBezTo>
                      <a:pt x="3941" y="896"/>
                      <a:pt x="3807" y="549"/>
                      <a:pt x="3528" y="298"/>
                    </a:cubicBezTo>
                    <a:cubicBezTo>
                      <a:pt x="3315" y="104"/>
                      <a:pt x="3054" y="0"/>
                      <a:pt x="2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1"/>
              <p:cNvSpPr/>
              <p:nvPr/>
            </p:nvSpPr>
            <p:spPr>
              <a:xfrm>
                <a:off x="2964725" y="3996750"/>
                <a:ext cx="224600" cy="238450"/>
              </a:xfrm>
              <a:custGeom>
                <a:avLst/>
                <a:gdLst/>
                <a:ahLst/>
                <a:cxnLst/>
                <a:rect l="l" t="t" r="r" b="b"/>
                <a:pathLst>
                  <a:path w="8984" h="9538" extrusionOk="0">
                    <a:moveTo>
                      <a:pt x="8140" y="167"/>
                    </a:moveTo>
                    <a:cubicBezTo>
                      <a:pt x="7973" y="677"/>
                      <a:pt x="8208" y="1177"/>
                      <a:pt x="8437" y="1662"/>
                    </a:cubicBezTo>
                    <a:cubicBezTo>
                      <a:pt x="8561" y="1923"/>
                      <a:pt x="8678" y="2173"/>
                      <a:pt x="8730" y="2415"/>
                    </a:cubicBezTo>
                    <a:cubicBezTo>
                      <a:pt x="8821" y="2855"/>
                      <a:pt x="8761" y="3220"/>
                      <a:pt x="8548" y="3495"/>
                    </a:cubicBezTo>
                    <a:cubicBezTo>
                      <a:pt x="8052" y="4139"/>
                      <a:pt x="6847" y="4199"/>
                      <a:pt x="6198" y="4232"/>
                    </a:cubicBezTo>
                    <a:cubicBezTo>
                      <a:pt x="6073" y="4236"/>
                      <a:pt x="5969" y="4242"/>
                      <a:pt x="5894" y="4250"/>
                    </a:cubicBezTo>
                    <a:cubicBezTo>
                      <a:pt x="4786" y="4368"/>
                      <a:pt x="3797" y="4905"/>
                      <a:pt x="2839" y="5424"/>
                    </a:cubicBezTo>
                    <a:lnTo>
                      <a:pt x="2637" y="5533"/>
                    </a:lnTo>
                    <a:cubicBezTo>
                      <a:pt x="1035" y="6397"/>
                      <a:pt x="840" y="7695"/>
                      <a:pt x="699" y="8642"/>
                    </a:cubicBezTo>
                    <a:cubicBezTo>
                      <a:pt x="673" y="8833"/>
                      <a:pt x="646" y="9007"/>
                      <a:pt x="611" y="9165"/>
                    </a:cubicBezTo>
                    <a:cubicBezTo>
                      <a:pt x="240" y="7515"/>
                      <a:pt x="936" y="5229"/>
                      <a:pt x="3045" y="3982"/>
                    </a:cubicBezTo>
                    <a:cubicBezTo>
                      <a:pt x="3458" y="3739"/>
                      <a:pt x="3934" y="3541"/>
                      <a:pt x="4436" y="3334"/>
                    </a:cubicBezTo>
                    <a:cubicBezTo>
                      <a:pt x="5587" y="2855"/>
                      <a:pt x="6780" y="2363"/>
                      <a:pt x="7340" y="1234"/>
                    </a:cubicBezTo>
                    <a:cubicBezTo>
                      <a:pt x="7374" y="1167"/>
                      <a:pt x="7405" y="1098"/>
                      <a:pt x="7439" y="1028"/>
                    </a:cubicBezTo>
                    <a:cubicBezTo>
                      <a:pt x="7620" y="640"/>
                      <a:pt x="7809" y="240"/>
                      <a:pt x="8140" y="167"/>
                    </a:cubicBezTo>
                    <a:close/>
                    <a:moveTo>
                      <a:pt x="8243" y="0"/>
                    </a:moveTo>
                    <a:cubicBezTo>
                      <a:pt x="7742" y="0"/>
                      <a:pt x="7509" y="512"/>
                      <a:pt x="7298" y="962"/>
                    </a:cubicBezTo>
                    <a:cubicBezTo>
                      <a:pt x="7267" y="1031"/>
                      <a:pt x="7233" y="1098"/>
                      <a:pt x="7202" y="1163"/>
                    </a:cubicBezTo>
                    <a:cubicBezTo>
                      <a:pt x="6666" y="2241"/>
                      <a:pt x="5502" y="2722"/>
                      <a:pt x="4377" y="3188"/>
                    </a:cubicBezTo>
                    <a:cubicBezTo>
                      <a:pt x="3867" y="3399"/>
                      <a:pt x="3387" y="3597"/>
                      <a:pt x="2965" y="3848"/>
                    </a:cubicBezTo>
                    <a:cubicBezTo>
                      <a:pt x="670" y="5204"/>
                      <a:pt x="1" y="7763"/>
                      <a:pt x="535" y="9482"/>
                    </a:cubicBezTo>
                    <a:cubicBezTo>
                      <a:pt x="544" y="9515"/>
                      <a:pt x="574" y="9537"/>
                      <a:pt x="608" y="9537"/>
                    </a:cubicBezTo>
                    <a:lnTo>
                      <a:pt x="609" y="9537"/>
                    </a:lnTo>
                    <a:cubicBezTo>
                      <a:pt x="643" y="9537"/>
                      <a:pt x="673" y="9516"/>
                      <a:pt x="683" y="9484"/>
                    </a:cubicBezTo>
                    <a:cubicBezTo>
                      <a:pt x="766" y="9255"/>
                      <a:pt x="807" y="8980"/>
                      <a:pt x="854" y="8663"/>
                    </a:cubicBezTo>
                    <a:cubicBezTo>
                      <a:pt x="999" y="7697"/>
                      <a:pt x="1178" y="6495"/>
                      <a:pt x="2711" y="5667"/>
                    </a:cubicBezTo>
                    <a:lnTo>
                      <a:pt x="2913" y="5558"/>
                    </a:lnTo>
                    <a:cubicBezTo>
                      <a:pt x="3857" y="5047"/>
                      <a:pt x="4833" y="4520"/>
                      <a:pt x="5910" y="4403"/>
                    </a:cubicBezTo>
                    <a:cubicBezTo>
                      <a:pt x="5984" y="4396"/>
                      <a:pt x="6083" y="4390"/>
                      <a:pt x="6205" y="4384"/>
                    </a:cubicBezTo>
                    <a:cubicBezTo>
                      <a:pt x="6878" y="4351"/>
                      <a:pt x="8131" y="4291"/>
                      <a:pt x="8672" y="3589"/>
                    </a:cubicBezTo>
                    <a:cubicBezTo>
                      <a:pt x="8914" y="3275"/>
                      <a:pt x="8984" y="2869"/>
                      <a:pt x="8882" y="2381"/>
                    </a:cubicBezTo>
                    <a:cubicBezTo>
                      <a:pt x="8829" y="2121"/>
                      <a:pt x="8702" y="1854"/>
                      <a:pt x="8579" y="1592"/>
                    </a:cubicBezTo>
                    <a:cubicBezTo>
                      <a:pt x="8347" y="1104"/>
                      <a:pt x="8109" y="595"/>
                      <a:pt x="8331" y="111"/>
                    </a:cubicBezTo>
                    <a:cubicBezTo>
                      <a:pt x="8341" y="86"/>
                      <a:pt x="8340" y="59"/>
                      <a:pt x="8325" y="37"/>
                    </a:cubicBezTo>
                    <a:cubicBezTo>
                      <a:pt x="8310" y="15"/>
                      <a:pt x="8287" y="0"/>
                      <a:pt x="8260" y="0"/>
                    </a:cubicBezTo>
                    <a:cubicBezTo>
                      <a:pt x="8254" y="0"/>
                      <a:pt x="8249" y="0"/>
                      <a:pt x="8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1"/>
              <p:cNvSpPr/>
              <p:nvPr/>
            </p:nvSpPr>
            <p:spPr>
              <a:xfrm>
                <a:off x="2962925" y="3843775"/>
                <a:ext cx="206825" cy="323300"/>
              </a:xfrm>
              <a:custGeom>
                <a:avLst/>
                <a:gdLst/>
                <a:ahLst/>
                <a:cxnLst/>
                <a:rect l="l" t="t" r="r" b="b"/>
                <a:pathLst>
                  <a:path w="8273" h="12932" extrusionOk="0">
                    <a:moveTo>
                      <a:pt x="3600" y="257"/>
                    </a:moveTo>
                    <a:cubicBezTo>
                      <a:pt x="3600" y="1108"/>
                      <a:pt x="4034" y="1188"/>
                      <a:pt x="4784" y="1324"/>
                    </a:cubicBezTo>
                    <a:cubicBezTo>
                      <a:pt x="6493" y="1634"/>
                      <a:pt x="7630" y="2524"/>
                      <a:pt x="7827" y="3706"/>
                    </a:cubicBezTo>
                    <a:cubicBezTo>
                      <a:pt x="7957" y="4505"/>
                      <a:pt x="7793" y="6630"/>
                      <a:pt x="3415" y="9063"/>
                    </a:cubicBezTo>
                    <a:cubicBezTo>
                      <a:pt x="3272" y="9144"/>
                      <a:pt x="3132" y="9218"/>
                      <a:pt x="2997" y="9290"/>
                    </a:cubicBezTo>
                    <a:cubicBezTo>
                      <a:pt x="1920" y="9865"/>
                      <a:pt x="1126" y="10287"/>
                      <a:pt x="371" y="12441"/>
                    </a:cubicBezTo>
                    <a:cubicBezTo>
                      <a:pt x="358" y="10367"/>
                      <a:pt x="1876" y="8927"/>
                      <a:pt x="3226" y="7645"/>
                    </a:cubicBezTo>
                    <a:cubicBezTo>
                      <a:pt x="4471" y="6462"/>
                      <a:pt x="5648" y="5345"/>
                      <a:pt x="5444" y="3922"/>
                    </a:cubicBezTo>
                    <a:cubicBezTo>
                      <a:pt x="5276" y="2752"/>
                      <a:pt x="4676" y="2422"/>
                      <a:pt x="4095" y="2105"/>
                    </a:cubicBezTo>
                    <a:cubicBezTo>
                      <a:pt x="3922" y="2010"/>
                      <a:pt x="3740" y="1911"/>
                      <a:pt x="3576" y="1792"/>
                    </a:cubicBezTo>
                    <a:cubicBezTo>
                      <a:pt x="3279" y="1573"/>
                      <a:pt x="3126" y="1343"/>
                      <a:pt x="3118" y="1102"/>
                    </a:cubicBezTo>
                    <a:cubicBezTo>
                      <a:pt x="3111" y="842"/>
                      <a:pt x="3273" y="558"/>
                      <a:pt x="3600" y="257"/>
                    </a:cubicBezTo>
                    <a:close/>
                    <a:moveTo>
                      <a:pt x="3686" y="0"/>
                    </a:moveTo>
                    <a:cubicBezTo>
                      <a:pt x="3667" y="0"/>
                      <a:pt x="3649" y="7"/>
                      <a:pt x="3635" y="19"/>
                    </a:cubicBezTo>
                    <a:cubicBezTo>
                      <a:pt x="3179" y="396"/>
                      <a:pt x="2954" y="761"/>
                      <a:pt x="2963" y="1105"/>
                    </a:cubicBezTo>
                    <a:cubicBezTo>
                      <a:pt x="2971" y="1396"/>
                      <a:pt x="3146" y="1668"/>
                      <a:pt x="3485" y="1914"/>
                    </a:cubicBezTo>
                    <a:cubicBezTo>
                      <a:pt x="3657" y="2040"/>
                      <a:pt x="3842" y="2142"/>
                      <a:pt x="4021" y="2239"/>
                    </a:cubicBezTo>
                    <a:cubicBezTo>
                      <a:pt x="4595" y="2554"/>
                      <a:pt x="5136" y="2849"/>
                      <a:pt x="5291" y="3942"/>
                    </a:cubicBezTo>
                    <a:cubicBezTo>
                      <a:pt x="5481" y="5286"/>
                      <a:pt x="4334" y="6378"/>
                      <a:pt x="3118" y="7531"/>
                    </a:cubicBezTo>
                    <a:cubicBezTo>
                      <a:pt x="1656" y="8920"/>
                      <a:pt x="0" y="10491"/>
                      <a:pt x="238" y="12862"/>
                    </a:cubicBezTo>
                    <a:cubicBezTo>
                      <a:pt x="243" y="12899"/>
                      <a:pt x="272" y="12928"/>
                      <a:pt x="309" y="12931"/>
                    </a:cubicBezTo>
                    <a:lnTo>
                      <a:pt x="316" y="12931"/>
                    </a:lnTo>
                    <a:cubicBezTo>
                      <a:pt x="349" y="12931"/>
                      <a:pt x="380" y="12909"/>
                      <a:pt x="390" y="12876"/>
                    </a:cubicBezTo>
                    <a:cubicBezTo>
                      <a:pt x="1167" y="10441"/>
                      <a:pt x="1923" y="10038"/>
                      <a:pt x="3071" y="9428"/>
                    </a:cubicBezTo>
                    <a:cubicBezTo>
                      <a:pt x="3207" y="9354"/>
                      <a:pt x="3347" y="9280"/>
                      <a:pt x="3493" y="9199"/>
                    </a:cubicBezTo>
                    <a:cubicBezTo>
                      <a:pt x="6638" y="7452"/>
                      <a:pt x="8273" y="5440"/>
                      <a:pt x="7982" y="3678"/>
                    </a:cubicBezTo>
                    <a:cubicBezTo>
                      <a:pt x="7775" y="2430"/>
                      <a:pt x="6591" y="1492"/>
                      <a:pt x="4814" y="1168"/>
                    </a:cubicBezTo>
                    <a:cubicBezTo>
                      <a:pt x="4009" y="1024"/>
                      <a:pt x="3708" y="968"/>
                      <a:pt x="3762" y="83"/>
                    </a:cubicBezTo>
                    <a:cubicBezTo>
                      <a:pt x="3765" y="52"/>
                      <a:pt x="3747" y="24"/>
                      <a:pt x="3721" y="9"/>
                    </a:cubicBezTo>
                    <a:cubicBezTo>
                      <a:pt x="3710" y="3"/>
                      <a:pt x="3698" y="0"/>
                      <a:pt x="3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1"/>
              <p:cNvSpPr/>
              <p:nvPr/>
            </p:nvSpPr>
            <p:spPr>
              <a:xfrm>
                <a:off x="2960325" y="3866850"/>
                <a:ext cx="117450" cy="229350"/>
              </a:xfrm>
              <a:custGeom>
                <a:avLst/>
                <a:gdLst/>
                <a:ahLst/>
                <a:cxnLst/>
                <a:rect l="l" t="t" r="r" b="b"/>
                <a:pathLst>
                  <a:path w="4698" h="9174" extrusionOk="0">
                    <a:moveTo>
                      <a:pt x="1896" y="157"/>
                    </a:moveTo>
                    <a:cubicBezTo>
                      <a:pt x="1928" y="157"/>
                      <a:pt x="1960" y="159"/>
                      <a:pt x="1992" y="163"/>
                    </a:cubicBezTo>
                    <a:cubicBezTo>
                      <a:pt x="1812" y="559"/>
                      <a:pt x="1770" y="857"/>
                      <a:pt x="1869" y="1077"/>
                    </a:cubicBezTo>
                    <a:cubicBezTo>
                      <a:pt x="2002" y="1374"/>
                      <a:pt x="2357" y="1470"/>
                      <a:pt x="2699" y="1563"/>
                    </a:cubicBezTo>
                    <a:cubicBezTo>
                      <a:pt x="2792" y="1588"/>
                      <a:pt x="2884" y="1612"/>
                      <a:pt x="2973" y="1641"/>
                    </a:cubicBezTo>
                    <a:cubicBezTo>
                      <a:pt x="3704" y="1882"/>
                      <a:pt x="4187" y="2275"/>
                      <a:pt x="4364" y="2777"/>
                    </a:cubicBezTo>
                    <a:cubicBezTo>
                      <a:pt x="4534" y="3261"/>
                      <a:pt x="4419" y="3849"/>
                      <a:pt x="4040" y="4437"/>
                    </a:cubicBezTo>
                    <a:cubicBezTo>
                      <a:pt x="3773" y="4851"/>
                      <a:pt x="3383" y="5214"/>
                      <a:pt x="2971" y="5599"/>
                    </a:cubicBezTo>
                    <a:cubicBezTo>
                      <a:pt x="2151" y="6368"/>
                      <a:pt x="1225" y="7234"/>
                      <a:pt x="728" y="8861"/>
                    </a:cubicBezTo>
                    <a:cubicBezTo>
                      <a:pt x="243" y="7576"/>
                      <a:pt x="871" y="6514"/>
                      <a:pt x="1479" y="5486"/>
                    </a:cubicBezTo>
                    <a:cubicBezTo>
                      <a:pt x="2005" y="4595"/>
                      <a:pt x="2504" y="3753"/>
                      <a:pt x="2120" y="2894"/>
                    </a:cubicBezTo>
                    <a:cubicBezTo>
                      <a:pt x="1990" y="2606"/>
                      <a:pt x="1769" y="2369"/>
                      <a:pt x="1553" y="2140"/>
                    </a:cubicBezTo>
                    <a:cubicBezTo>
                      <a:pt x="1276" y="1846"/>
                      <a:pt x="1016" y="1567"/>
                      <a:pt x="958" y="1201"/>
                    </a:cubicBezTo>
                    <a:cubicBezTo>
                      <a:pt x="917" y="925"/>
                      <a:pt x="1032" y="629"/>
                      <a:pt x="1273" y="414"/>
                    </a:cubicBezTo>
                    <a:cubicBezTo>
                      <a:pt x="1458" y="247"/>
                      <a:pt x="1680" y="157"/>
                      <a:pt x="1896" y="157"/>
                    </a:cubicBezTo>
                    <a:close/>
                    <a:moveTo>
                      <a:pt x="1898" y="1"/>
                    </a:moveTo>
                    <a:cubicBezTo>
                      <a:pt x="1643" y="1"/>
                      <a:pt x="1383" y="105"/>
                      <a:pt x="1169" y="297"/>
                    </a:cubicBezTo>
                    <a:cubicBezTo>
                      <a:pt x="893" y="548"/>
                      <a:pt x="756" y="895"/>
                      <a:pt x="807" y="1225"/>
                    </a:cubicBezTo>
                    <a:cubicBezTo>
                      <a:pt x="872" y="1641"/>
                      <a:pt x="1162" y="1950"/>
                      <a:pt x="1442" y="2247"/>
                    </a:cubicBezTo>
                    <a:cubicBezTo>
                      <a:pt x="1648" y="2467"/>
                      <a:pt x="1860" y="2693"/>
                      <a:pt x="1979" y="2956"/>
                    </a:cubicBezTo>
                    <a:cubicBezTo>
                      <a:pt x="2330" y="3743"/>
                      <a:pt x="1872" y="4512"/>
                      <a:pt x="1345" y="5406"/>
                    </a:cubicBezTo>
                    <a:cubicBezTo>
                      <a:pt x="716" y="6469"/>
                      <a:pt x="1" y="7675"/>
                      <a:pt x="671" y="9128"/>
                    </a:cubicBezTo>
                    <a:cubicBezTo>
                      <a:pt x="683" y="9158"/>
                      <a:pt x="711" y="9174"/>
                      <a:pt x="741" y="9174"/>
                    </a:cubicBezTo>
                    <a:cubicBezTo>
                      <a:pt x="742" y="9174"/>
                      <a:pt x="745" y="9174"/>
                      <a:pt x="748" y="9171"/>
                    </a:cubicBezTo>
                    <a:cubicBezTo>
                      <a:pt x="779" y="9169"/>
                      <a:pt x="807" y="9144"/>
                      <a:pt x="816" y="9113"/>
                    </a:cubicBezTo>
                    <a:cubicBezTo>
                      <a:pt x="1284" y="7391"/>
                      <a:pt x="2237" y="6497"/>
                      <a:pt x="3079" y="5710"/>
                    </a:cubicBezTo>
                    <a:cubicBezTo>
                      <a:pt x="3497" y="5319"/>
                      <a:pt x="3894" y="4948"/>
                      <a:pt x="4172" y="4520"/>
                    </a:cubicBezTo>
                    <a:cubicBezTo>
                      <a:pt x="4578" y="3892"/>
                      <a:pt x="4698" y="3254"/>
                      <a:pt x="4509" y="2724"/>
                    </a:cubicBezTo>
                    <a:cubicBezTo>
                      <a:pt x="4315" y="2173"/>
                      <a:pt x="3800" y="1749"/>
                      <a:pt x="3021" y="1492"/>
                    </a:cubicBezTo>
                    <a:cubicBezTo>
                      <a:pt x="2931" y="1462"/>
                      <a:pt x="2835" y="1437"/>
                      <a:pt x="2741" y="1411"/>
                    </a:cubicBezTo>
                    <a:cubicBezTo>
                      <a:pt x="2419" y="1324"/>
                      <a:pt x="2114" y="1242"/>
                      <a:pt x="2011" y="1012"/>
                    </a:cubicBezTo>
                    <a:cubicBezTo>
                      <a:pt x="1924" y="820"/>
                      <a:pt x="1980" y="533"/>
                      <a:pt x="2178" y="139"/>
                    </a:cubicBezTo>
                    <a:cubicBezTo>
                      <a:pt x="2188" y="118"/>
                      <a:pt x="2188" y="95"/>
                      <a:pt x="2179" y="73"/>
                    </a:cubicBezTo>
                    <a:cubicBezTo>
                      <a:pt x="2171" y="52"/>
                      <a:pt x="2150" y="36"/>
                      <a:pt x="2128" y="30"/>
                    </a:cubicBezTo>
                    <a:cubicBezTo>
                      <a:pt x="2053" y="10"/>
                      <a:pt x="1976" y="1"/>
                      <a:pt x="18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1"/>
              <p:cNvSpPr/>
              <p:nvPr/>
            </p:nvSpPr>
            <p:spPr>
              <a:xfrm>
                <a:off x="2966875" y="3721475"/>
                <a:ext cx="224625" cy="238450"/>
              </a:xfrm>
              <a:custGeom>
                <a:avLst/>
                <a:gdLst/>
                <a:ahLst/>
                <a:cxnLst/>
                <a:rect l="l" t="t" r="r" b="b"/>
                <a:pathLst>
                  <a:path w="8985" h="9538" extrusionOk="0">
                    <a:moveTo>
                      <a:pt x="845" y="164"/>
                    </a:moveTo>
                    <a:cubicBezTo>
                      <a:pt x="1175" y="237"/>
                      <a:pt x="1364" y="637"/>
                      <a:pt x="1545" y="1022"/>
                    </a:cubicBezTo>
                    <a:cubicBezTo>
                      <a:pt x="1579" y="1093"/>
                      <a:pt x="1610" y="1163"/>
                      <a:pt x="1644" y="1228"/>
                    </a:cubicBezTo>
                    <a:cubicBezTo>
                      <a:pt x="2205" y="2359"/>
                      <a:pt x="3396" y="2852"/>
                      <a:pt x="4548" y="3328"/>
                    </a:cubicBezTo>
                    <a:cubicBezTo>
                      <a:pt x="5050" y="3538"/>
                      <a:pt x="5527" y="3733"/>
                      <a:pt x="5939" y="3978"/>
                    </a:cubicBezTo>
                    <a:cubicBezTo>
                      <a:pt x="8048" y="5224"/>
                      <a:pt x="8744" y="7512"/>
                      <a:pt x="8373" y="9161"/>
                    </a:cubicBezTo>
                    <a:cubicBezTo>
                      <a:pt x="8339" y="9006"/>
                      <a:pt x="8313" y="8830"/>
                      <a:pt x="8285" y="8638"/>
                    </a:cubicBezTo>
                    <a:cubicBezTo>
                      <a:pt x="8143" y="7691"/>
                      <a:pt x="7951" y="6393"/>
                      <a:pt x="6348" y="5529"/>
                    </a:cubicBezTo>
                    <a:lnTo>
                      <a:pt x="6145" y="5421"/>
                    </a:lnTo>
                    <a:cubicBezTo>
                      <a:pt x="5189" y="4901"/>
                      <a:pt x="4199" y="4363"/>
                      <a:pt x="3092" y="4247"/>
                    </a:cubicBezTo>
                    <a:cubicBezTo>
                      <a:pt x="3016" y="4239"/>
                      <a:pt x="2913" y="4233"/>
                      <a:pt x="2787" y="4227"/>
                    </a:cubicBezTo>
                    <a:cubicBezTo>
                      <a:pt x="2139" y="4195"/>
                      <a:pt x="934" y="4136"/>
                      <a:pt x="436" y="3490"/>
                    </a:cubicBezTo>
                    <a:cubicBezTo>
                      <a:pt x="225" y="3216"/>
                      <a:pt x="163" y="2852"/>
                      <a:pt x="256" y="2411"/>
                    </a:cubicBezTo>
                    <a:cubicBezTo>
                      <a:pt x="306" y="2167"/>
                      <a:pt x="424" y="1917"/>
                      <a:pt x="547" y="1656"/>
                    </a:cubicBezTo>
                    <a:cubicBezTo>
                      <a:pt x="776" y="1172"/>
                      <a:pt x="1011" y="674"/>
                      <a:pt x="845" y="164"/>
                    </a:cubicBezTo>
                    <a:close/>
                    <a:moveTo>
                      <a:pt x="724" y="0"/>
                    </a:moveTo>
                    <a:cubicBezTo>
                      <a:pt x="699" y="2"/>
                      <a:pt x="675" y="15"/>
                      <a:pt x="659" y="37"/>
                    </a:cubicBezTo>
                    <a:cubicBezTo>
                      <a:pt x="644" y="59"/>
                      <a:pt x="643" y="86"/>
                      <a:pt x="655" y="111"/>
                    </a:cubicBezTo>
                    <a:cubicBezTo>
                      <a:pt x="876" y="596"/>
                      <a:pt x="635" y="1102"/>
                      <a:pt x="405" y="1593"/>
                    </a:cubicBezTo>
                    <a:cubicBezTo>
                      <a:pt x="284" y="1851"/>
                      <a:pt x="158" y="2121"/>
                      <a:pt x="102" y="2381"/>
                    </a:cubicBezTo>
                    <a:cubicBezTo>
                      <a:pt x="0" y="2869"/>
                      <a:pt x="71" y="3275"/>
                      <a:pt x="312" y="3588"/>
                    </a:cubicBezTo>
                    <a:cubicBezTo>
                      <a:pt x="854" y="4288"/>
                      <a:pt x="2105" y="4352"/>
                      <a:pt x="2780" y="4384"/>
                    </a:cubicBezTo>
                    <a:cubicBezTo>
                      <a:pt x="2901" y="4390"/>
                      <a:pt x="3003" y="4396"/>
                      <a:pt x="3075" y="4403"/>
                    </a:cubicBezTo>
                    <a:cubicBezTo>
                      <a:pt x="4154" y="4517"/>
                      <a:pt x="5127" y="5047"/>
                      <a:pt x="6071" y="5558"/>
                    </a:cubicBezTo>
                    <a:lnTo>
                      <a:pt x="6275" y="5668"/>
                    </a:lnTo>
                    <a:cubicBezTo>
                      <a:pt x="7806" y="6495"/>
                      <a:pt x="7986" y="7697"/>
                      <a:pt x="8130" y="8663"/>
                    </a:cubicBezTo>
                    <a:cubicBezTo>
                      <a:pt x="8175" y="8979"/>
                      <a:pt x="8217" y="9255"/>
                      <a:pt x="8301" y="9484"/>
                    </a:cubicBezTo>
                    <a:cubicBezTo>
                      <a:pt x="8313" y="9515"/>
                      <a:pt x="8342" y="9536"/>
                      <a:pt x="8375" y="9536"/>
                    </a:cubicBezTo>
                    <a:cubicBezTo>
                      <a:pt x="8375" y="9536"/>
                      <a:pt x="8378" y="9536"/>
                      <a:pt x="8378" y="9537"/>
                    </a:cubicBezTo>
                    <a:cubicBezTo>
                      <a:pt x="8410" y="9536"/>
                      <a:pt x="8440" y="9514"/>
                      <a:pt x="8449" y="9481"/>
                    </a:cubicBezTo>
                    <a:cubicBezTo>
                      <a:pt x="8985" y="7763"/>
                      <a:pt x="8314" y="5204"/>
                      <a:pt x="6019" y="3846"/>
                    </a:cubicBezTo>
                    <a:cubicBezTo>
                      <a:pt x="5597" y="3598"/>
                      <a:pt x="5117" y="3399"/>
                      <a:pt x="4607" y="3188"/>
                    </a:cubicBezTo>
                    <a:cubicBezTo>
                      <a:pt x="3483" y="2722"/>
                      <a:pt x="2318" y="2241"/>
                      <a:pt x="1783" y="1163"/>
                    </a:cubicBezTo>
                    <a:cubicBezTo>
                      <a:pt x="1751" y="1098"/>
                      <a:pt x="1720" y="1030"/>
                      <a:pt x="1687" y="962"/>
                    </a:cubicBezTo>
                    <a:cubicBezTo>
                      <a:pt x="1474" y="511"/>
                      <a:pt x="1234" y="0"/>
                      <a:pt x="7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1"/>
              <p:cNvSpPr/>
              <p:nvPr/>
            </p:nvSpPr>
            <p:spPr>
              <a:xfrm>
                <a:off x="2986450" y="3568500"/>
                <a:ext cx="206875" cy="323300"/>
              </a:xfrm>
              <a:custGeom>
                <a:avLst/>
                <a:gdLst/>
                <a:ahLst/>
                <a:cxnLst/>
                <a:rect l="l" t="t" r="r" b="b"/>
                <a:pathLst>
                  <a:path w="8275" h="12932" extrusionOk="0">
                    <a:moveTo>
                      <a:pt x="4673" y="253"/>
                    </a:moveTo>
                    <a:cubicBezTo>
                      <a:pt x="5000" y="554"/>
                      <a:pt x="5162" y="839"/>
                      <a:pt x="5155" y="1099"/>
                    </a:cubicBezTo>
                    <a:cubicBezTo>
                      <a:pt x="5147" y="1338"/>
                      <a:pt x="4995" y="1570"/>
                      <a:pt x="4697" y="1787"/>
                    </a:cubicBezTo>
                    <a:cubicBezTo>
                      <a:pt x="4533" y="1907"/>
                      <a:pt x="4351" y="2006"/>
                      <a:pt x="4179" y="2102"/>
                    </a:cubicBezTo>
                    <a:cubicBezTo>
                      <a:pt x="3597" y="2420"/>
                      <a:pt x="2995" y="2747"/>
                      <a:pt x="2829" y="3919"/>
                    </a:cubicBezTo>
                    <a:cubicBezTo>
                      <a:pt x="2626" y="5341"/>
                      <a:pt x="3802" y="6459"/>
                      <a:pt x="5048" y="7642"/>
                    </a:cubicBezTo>
                    <a:cubicBezTo>
                      <a:pt x="6397" y="8921"/>
                      <a:pt x="7915" y="10363"/>
                      <a:pt x="7902" y="12436"/>
                    </a:cubicBezTo>
                    <a:cubicBezTo>
                      <a:pt x="7147" y="10282"/>
                      <a:pt x="6354" y="9859"/>
                      <a:pt x="5277" y="9287"/>
                    </a:cubicBezTo>
                    <a:cubicBezTo>
                      <a:pt x="5142" y="9215"/>
                      <a:pt x="5004" y="9141"/>
                      <a:pt x="4858" y="9060"/>
                    </a:cubicBezTo>
                    <a:cubicBezTo>
                      <a:pt x="479" y="6626"/>
                      <a:pt x="315" y="4504"/>
                      <a:pt x="448" y="3702"/>
                    </a:cubicBezTo>
                    <a:cubicBezTo>
                      <a:pt x="643" y="2520"/>
                      <a:pt x="1780" y="1631"/>
                      <a:pt x="3490" y="1321"/>
                    </a:cubicBezTo>
                    <a:cubicBezTo>
                      <a:pt x="4239" y="1186"/>
                      <a:pt x="4673" y="1107"/>
                      <a:pt x="4673" y="253"/>
                    </a:cubicBezTo>
                    <a:close/>
                    <a:moveTo>
                      <a:pt x="4588" y="0"/>
                    </a:moveTo>
                    <a:cubicBezTo>
                      <a:pt x="4577" y="0"/>
                      <a:pt x="4565" y="3"/>
                      <a:pt x="4554" y="9"/>
                    </a:cubicBezTo>
                    <a:cubicBezTo>
                      <a:pt x="4526" y="22"/>
                      <a:pt x="4509" y="52"/>
                      <a:pt x="4511" y="83"/>
                    </a:cubicBezTo>
                    <a:cubicBezTo>
                      <a:pt x="4564" y="969"/>
                      <a:pt x="4266" y="1024"/>
                      <a:pt x="3461" y="1169"/>
                    </a:cubicBezTo>
                    <a:cubicBezTo>
                      <a:pt x="1682" y="1491"/>
                      <a:pt x="499" y="2428"/>
                      <a:pt x="293" y="3678"/>
                    </a:cubicBezTo>
                    <a:cubicBezTo>
                      <a:pt x="0" y="5440"/>
                      <a:pt x="1637" y="7452"/>
                      <a:pt x="4781" y="9199"/>
                    </a:cubicBezTo>
                    <a:cubicBezTo>
                      <a:pt x="4926" y="9280"/>
                      <a:pt x="5069" y="9355"/>
                      <a:pt x="5204" y="9428"/>
                    </a:cubicBezTo>
                    <a:cubicBezTo>
                      <a:pt x="6350" y="10038"/>
                      <a:pt x="7107" y="10441"/>
                      <a:pt x="7884" y="12877"/>
                    </a:cubicBezTo>
                    <a:cubicBezTo>
                      <a:pt x="7893" y="12908"/>
                      <a:pt x="7924" y="12930"/>
                      <a:pt x="7958" y="12930"/>
                    </a:cubicBezTo>
                    <a:cubicBezTo>
                      <a:pt x="7960" y="12930"/>
                      <a:pt x="7961" y="12929"/>
                      <a:pt x="7962" y="12929"/>
                    </a:cubicBezTo>
                    <a:cubicBezTo>
                      <a:pt x="7964" y="12929"/>
                      <a:pt x="7965" y="12930"/>
                      <a:pt x="7966" y="12931"/>
                    </a:cubicBezTo>
                    <a:cubicBezTo>
                      <a:pt x="8002" y="12928"/>
                      <a:pt x="8032" y="12899"/>
                      <a:pt x="8035" y="12862"/>
                    </a:cubicBezTo>
                    <a:cubicBezTo>
                      <a:pt x="8274" y="10491"/>
                      <a:pt x="6616" y="8918"/>
                      <a:pt x="5155" y="7531"/>
                    </a:cubicBezTo>
                    <a:cubicBezTo>
                      <a:pt x="3939" y="6378"/>
                      <a:pt x="2790" y="5286"/>
                      <a:pt x="2982" y="3942"/>
                    </a:cubicBezTo>
                    <a:cubicBezTo>
                      <a:pt x="3139" y="2849"/>
                      <a:pt x="3681" y="2554"/>
                      <a:pt x="4252" y="2239"/>
                    </a:cubicBezTo>
                    <a:cubicBezTo>
                      <a:pt x="4431" y="2142"/>
                      <a:pt x="4616" y="2043"/>
                      <a:pt x="4790" y="1914"/>
                    </a:cubicBezTo>
                    <a:cubicBezTo>
                      <a:pt x="5125" y="1668"/>
                      <a:pt x="5301" y="1395"/>
                      <a:pt x="5310" y="1105"/>
                    </a:cubicBezTo>
                    <a:cubicBezTo>
                      <a:pt x="5320" y="761"/>
                      <a:pt x="5094" y="396"/>
                      <a:pt x="4638" y="19"/>
                    </a:cubicBezTo>
                    <a:cubicBezTo>
                      <a:pt x="4624" y="7"/>
                      <a:pt x="4606" y="0"/>
                      <a:pt x="45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1"/>
              <p:cNvSpPr/>
              <p:nvPr/>
            </p:nvSpPr>
            <p:spPr>
              <a:xfrm>
                <a:off x="3078450" y="3591575"/>
                <a:ext cx="117450" cy="229275"/>
              </a:xfrm>
              <a:custGeom>
                <a:avLst/>
                <a:gdLst/>
                <a:ahLst/>
                <a:cxnLst/>
                <a:rect l="l" t="t" r="r" b="b"/>
                <a:pathLst>
                  <a:path w="4698" h="9171" extrusionOk="0">
                    <a:moveTo>
                      <a:pt x="2800" y="155"/>
                    </a:moveTo>
                    <a:cubicBezTo>
                      <a:pt x="3017" y="155"/>
                      <a:pt x="3240" y="246"/>
                      <a:pt x="3423" y="414"/>
                    </a:cubicBezTo>
                    <a:cubicBezTo>
                      <a:pt x="3664" y="630"/>
                      <a:pt x="3779" y="923"/>
                      <a:pt x="3738" y="1201"/>
                    </a:cubicBezTo>
                    <a:cubicBezTo>
                      <a:pt x="3680" y="1570"/>
                      <a:pt x="3420" y="1847"/>
                      <a:pt x="3142" y="2141"/>
                    </a:cubicBezTo>
                    <a:cubicBezTo>
                      <a:pt x="2928" y="2368"/>
                      <a:pt x="2707" y="2604"/>
                      <a:pt x="2578" y="2892"/>
                    </a:cubicBezTo>
                    <a:cubicBezTo>
                      <a:pt x="2191" y="3750"/>
                      <a:pt x="2690" y="4592"/>
                      <a:pt x="3218" y="5484"/>
                    </a:cubicBezTo>
                    <a:cubicBezTo>
                      <a:pt x="3828" y="6511"/>
                      <a:pt x="4457" y="7571"/>
                      <a:pt x="3969" y="8859"/>
                    </a:cubicBezTo>
                    <a:cubicBezTo>
                      <a:pt x="3475" y="7235"/>
                      <a:pt x="2547" y="6366"/>
                      <a:pt x="1726" y="5598"/>
                    </a:cubicBezTo>
                    <a:cubicBezTo>
                      <a:pt x="1312" y="5213"/>
                      <a:pt x="922" y="4846"/>
                      <a:pt x="658" y="4436"/>
                    </a:cubicBezTo>
                    <a:cubicBezTo>
                      <a:pt x="277" y="3849"/>
                      <a:pt x="163" y="3259"/>
                      <a:pt x="335" y="2776"/>
                    </a:cubicBezTo>
                    <a:cubicBezTo>
                      <a:pt x="513" y="2273"/>
                      <a:pt x="993" y="1881"/>
                      <a:pt x="1724" y="1640"/>
                    </a:cubicBezTo>
                    <a:cubicBezTo>
                      <a:pt x="1813" y="1610"/>
                      <a:pt x="1906" y="1587"/>
                      <a:pt x="1998" y="1560"/>
                    </a:cubicBezTo>
                    <a:cubicBezTo>
                      <a:pt x="2339" y="1468"/>
                      <a:pt x="2696" y="1372"/>
                      <a:pt x="2829" y="1076"/>
                    </a:cubicBezTo>
                    <a:cubicBezTo>
                      <a:pt x="2928" y="856"/>
                      <a:pt x="2888" y="556"/>
                      <a:pt x="2705" y="161"/>
                    </a:cubicBezTo>
                    <a:cubicBezTo>
                      <a:pt x="2737" y="157"/>
                      <a:pt x="2768" y="155"/>
                      <a:pt x="2800" y="155"/>
                    </a:cubicBezTo>
                    <a:close/>
                    <a:moveTo>
                      <a:pt x="2800" y="0"/>
                    </a:moveTo>
                    <a:cubicBezTo>
                      <a:pt x="2723" y="0"/>
                      <a:pt x="2646" y="10"/>
                      <a:pt x="2571" y="30"/>
                    </a:cubicBezTo>
                    <a:cubicBezTo>
                      <a:pt x="2546" y="36"/>
                      <a:pt x="2528" y="51"/>
                      <a:pt x="2519" y="73"/>
                    </a:cubicBezTo>
                    <a:cubicBezTo>
                      <a:pt x="2509" y="92"/>
                      <a:pt x="2509" y="119"/>
                      <a:pt x="2521" y="139"/>
                    </a:cubicBezTo>
                    <a:cubicBezTo>
                      <a:pt x="2718" y="535"/>
                      <a:pt x="2772" y="820"/>
                      <a:pt x="2686" y="1012"/>
                    </a:cubicBezTo>
                    <a:cubicBezTo>
                      <a:pt x="2583" y="1241"/>
                      <a:pt x="2280" y="1324"/>
                      <a:pt x="1958" y="1411"/>
                    </a:cubicBezTo>
                    <a:cubicBezTo>
                      <a:pt x="1863" y="1436"/>
                      <a:pt x="1767" y="1463"/>
                      <a:pt x="1677" y="1492"/>
                    </a:cubicBezTo>
                    <a:cubicBezTo>
                      <a:pt x="897" y="1749"/>
                      <a:pt x="382" y="2173"/>
                      <a:pt x="188" y="2724"/>
                    </a:cubicBezTo>
                    <a:cubicBezTo>
                      <a:pt x="1" y="3253"/>
                      <a:pt x="120" y="3892"/>
                      <a:pt x="527" y="4520"/>
                    </a:cubicBezTo>
                    <a:cubicBezTo>
                      <a:pt x="803" y="4947"/>
                      <a:pt x="1200" y="5317"/>
                      <a:pt x="1620" y="5710"/>
                    </a:cubicBezTo>
                    <a:cubicBezTo>
                      <a:pt x="2461" y="6499"/>
                      <a:pt x="3414" y="7391"/>
                      <a:pt x="3881" y="9113"/>
                    </a:cubicBezTo>
                    <a:cubicBezTo>
                      <a:pt x="3888" y="9144"/>
                      <a:pt x="3916" y="9169"/>
                      <a:pt x="3949" y="9171"/>
                    </a:cubicBezTo>
                    <a:lnTo>
                      <a:pt x="3956" y="9171"/>
                    </a:lnTo>
                    <a:cubicBezTo>
                      <a:pt x="3986" y="9171"/>
                      <a:pt x="4014" y="9155"/>
                      <a:pt x="4027" y="9128"/>
                    </a:cubicBezTo>
                    <a:cubicBezTo>
                      <a:pt x="4698" y="7676"/>
                      <a:pt x="3983" y="6470"/>
                      <a:pt x="3354" y="5406"/>
                    </a:cubicBezTo>
                    <a:cubicBezTo>
                      <a:pt x="2825" y="4513"/>
                      <a:pt x="2368" y="3743"/>
                      <a:pt x="2720" y="2956"/>
                    </a:cubicBezTo>
                    <a:cubicBezTo>
                      <a:pt x="2838" y="2691"/>
                      <a:pt x="3051" y="2465"/>
                      <a:pt x="3255" y="2247"/>
                    </a:cubicBezTo>
                    <a:cubicBezTo>
                      <a:pt x="3535" y="1948"/>
                      <a:pt x="3826" y="1640"/>
                      <a:pt x="3890" y="1225"/>
                    </a:cubicBezTo>
                    <a:cubicBezTo>
                      <a:pt x="3941" y="895"/>
                      <a:pt x="3807" y="548"/>
                      <a:pt x="3528" y="297"/>
                    </a:cubicBezTo>
                    <a:cubicBezTo>
                      <a:pt x="3315" y="105"/>
                      <a:pt x="3055" y="0"/>
                      <a:pt x="2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1"/>
              <p:cNvSpPr/>
              <p:nvPr/>
            </p:nvSpPr>
            <p:spPr>
              <a:xfrm>
                <a:off x="2964725" y="4551750"/>
                <a:ext cx="224650" cy="238450"/>
              </a:xfrm>
              <a:custGeom>
                <a:avLst/>
                <a:gdLst/>
                <a:ahLst/>
                <a:cxnLst/>
                <a:rect l="l" t="t" r="r" b="b"/>
                <a:pathLst>
                  <a:path w="8986" h="9538" extrusionOk="0">
                    <a:moveTo>
                      <a:pt x="8139" y="171"/>
                    </a:moveTo>
                    <a:cubicBezTo>
                      <a:pt x="7972" y="679"/>
                      <a:pt x="8207" y="1178"/>
                      <a:pt x="8436" y="1662"/>
                    </a:cubicBezTo>
                    <a:cubicBezTo>
                      <a:pt x="8560" y="1924"/>
                      <a:pt x="8675" y="2173"/>
                      <a:pt x="8727" y="2416"/>
                    </a:cubicBezTo>
                    <a:cubicBezTo>
                      <a:pt x="8820" y="2857"/>
                      <a:pt x="8759" y="3221"/>
                      <a:pt x="8547" y="3495"/>
                    </a:cubicBezTo>
                    <a:cubicBezTo>
                      <a:pt x="8050" y="4138"/>
                      <a:pt x="6844" y="4198"/>
                      <a:pt x="6197" y="4231"/>
                    </a:cubicBezTo>
                    <a:cubicBezTo>
                      <a:pt x="6071" y="4235"/>
                      <a:pt x="5968" y="4241"/>
                      <a:pt x="5891" y="4249"/>
                    </a:cubicBezTo>
                    <a:cubicBezTo>
                      <a:pt x="4786" y="4368"/>
                      <a:pt x="3797" y="4904"/>
                      <a:pt x="2839" y="5423"/>
                    </a:cubicBezTo>
                    <a:lnTo>
                      <a:pt x="2637" y="5534"/>
                    </a:lnTo>
                    <a:cubicBezTo>
                      <a:pt x="1035" y="6398"/>
                      <a:pt x="840" y="7696"/>
                      <a:pt x="699" y="8643"/>
                    </a:cubicBezTo>
                    <a:cubicBezTo>
                      <a:pt x="673" y="8833"/>
                      <a:pt x="646" y="9009"/>
                      <a:pt x="611" y="9165"/>
                    </a:cubicBezTo>
                    <a:cubicBezTo>
                      <a:pt x="240" y="7517"/>
                      <a:pt x="936" y="5229"/>
                      <a:pt x="3045" y="3983"/>
                    </a:cubicBezTo>
                    <a:cubicBezTo>
                      <a:pt x="3458" y="3738"/>
                      <a:pt x="3934" y="3541"/>
                      <a:pt x="4435" y="3334"/>
                    </a:cubicBezTo>
                    <a:cubicBezTo>
                      <a:pt x="5585" y="2859"/>
                      <a:pt x="6777" y="2365"/>
                      <a:pt x="7338" y="1236"/>
                    </a:cubicBezTo>
                    <a:cubicBezTo>
                      <a:pt x="7372" y="1169"/>
                      <a:pt x="7403" y="1101"/>
                      <a:pt x="7437" y="1030"/>
                    </a:cubicBezTo>
                    <a:cubicBezTo>
                      <a:pt x="7619" y="643"/>
                      <a:pt x="7808" y="243"/>
                      <a:pt x="8139" y="171"/>
                    </a:cubicBezTo>
                    <a:close/>
                    <a:moveTo>
                      <a:pt x="8250" y="1"/>
                    </a:moveTo>
                    <a:cubicBezTo>
                      <a:pt x="7749" y="1"/>
                      <a:pt x="7511" y="512"/>
                      <a:pt x="7298" y="962"/>
                    </a:cubicBezTo>
                    <a:cubicBezTo>
                      <a:pt x="7264" y="1032"/>
                      <a:pt x="7233" y="1098"/>
                      <a:pt x="7202" y="1163"/>
                    </a:cubicBezTo>
                    <a:cubicBezTo>
                      <a:pt x="6666" y="2241"/>
                      <a:pt x="5502" y="2723"/>
                      <a:pt x="4377" y="3188"/>
                    </a:cubicBezTo>
                    <a:cubicBezTo>
                      <a:pt x="3870" y="3399"/>
                      <a:pt x="3387" y="3597"/>
                      <a:pt x="2965" y="3848"/>
                    </a:cubicBezTo>
                    <a:cubicBezTo>
                      <a:pt x="670" y="5204"/>
                      <a:pt x="1" y="7764"/>
                      <a:pt x="535" y="9483"/>
                    </a:cubicBezTo>
                    <a:cubicBezTo>
                      <a:pt x="544" y="9515"/>
                      <a:pt x="574" y="9538"/>
                      <a:pt x="608" y="9538"/>
                    </a:cubicBezTo>
                    <a:lnTo>
                      <a:pt x="609" y="9538"/>
                    </a:lnTo>
                    <a:cubicBezTo>
                      <a:pt x="643" y="9538"/>
                      <a:pt x="673" y="9517"/>
                      <a:pt x="687" y="9486"/>
                    </a:cubicBezTo>
                    <a:cubicBezTo>
                      <a:pt x="770" y="9257"/>
                      <a:pt x="810" y="8982"/>
                      <a:pt x="859" y="8665"/>
                    </a:cubicBezTo>
                    <a:cubicBezTo>
                      <a:pt x="1002" y="7699"/>
                      <a:pt x="1182" y="6497"/>
                      <a:pt x="2714" y="5671"/>
                    </a:cubicBezTo>
                    <a:lnTo>
                      <a:pt x="2918" y="5560"/>
                    </a:lnTo>
                    <a:cubicBezTo>
                      <a:pt x="3860" y="5048"/>
                      <a:pt x="4835" y="4519"/>
                      <a:pt x="5912" y="4404"/>
                    </a:cubicBezTo>
                    <a:cubicBezTo>
                      <a:pt x="5985" y="4396"/>
                      <a:pt x="6084" y="4390"/>
                      <a:pt x="6207" y="4384"/>
                    </a:cubicBezTo>
                    <a:cubicBezTo>
                      <a:pt x="6879" y="4352"/>
                      <a:pt x="8133" y="4291"/>
                      <a:pt x="8674" y="3590"/>
                    </a:cubicBezTo>
                    <a:cubicBezTo>
                      <a:pt x="8916" y="3277"/>
                      <a:pt x="8985" y="2869"/>
                      <a:pt x="8885" y="2382"/>
                    </a:cubicBezTo>
                    <a:cubicBezTo>
                      <a:pt x="8830" y="2122"/>
                      <a:pt x="8703" y="1854"/>
                      <a:pt x="8582" y="1593"/>
                    </a:cubicBezTo>
                    <a:cubicBezTo>
                      <a:pt x="8349" y="1104"/>
                      <a:pt x="8111" y="596"/>
                      <a:pt x="8332" y="112"/>
                    </a:cubicBezTo>
                    <a:cubicBezTo>
                      <a:pt x="8343" y="86"/>
                      <a:pt x="8341" y="60"/>
                      <a:pt x="8326" y="38"/>
                    </a:cubicBezTo>
                    <a:cubicBezTo>
                      <a:pt x="8312" y="16"/>
                      <a:pt x="8288" y="1"/>
                      <a:pt x="8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1"/>
              <p:cNvSpPr/>
              <p:nvPr/>
            </p:nvSpPr>
            <p:spPr>
              <a:xfrm>
                <a:off x="2962925" y="4398800"/>
                <a:ext cx="206825" cy="323275"/>
              </a:xfrm>
              <a:custGeom>
                <a:avLst/>
                <a:gdLst/>
                <a:ahLst/>
                <a:cxnLst/>
                <a:rect l="l" t="t" r="r" b="b"/>
                <a:pathLst>
                  <a:path w="8273" h="12931" extrusionOk="0">
                    <a:moveTo>
                      <a:pt x="3600" y="255"/>
                    </a:moveTo>
                    <a:cubicBezTo>
                      <a:pt x="3600" y="1107"/>
                      <a:pt x="4034" y="1187"/>
                      <a:pt x="4784" y="1322"/>
                    </a:cubicBezTo>
                    <a:cubicBezTo>
                      <a:pt x="6493" y="1632"/>
                      <a:pt x="7630" y="2522"/>
                      <a:pt x="7827" y="3704"/>
                    </a:cubicBezTo>
                    <a:cubicBezTo>
                      <a:pt x="7957" y="4503"/>
                      <a:pt x="7793" y="6628"/>
                      <a:pt x="3415" y="9061"/>
                    </a:cubicBezTo>
                    <a:cubicBezTo>
                      <a:pt x="3272" y="9142"/>
                      <a:pt x="3132" y="9216"/>
                      <a:pt x="2997" y="9288"/>
                    </a:cubicBezTo>
                    <a:cubicBezTo>
                      <a:pt x="1920" y="9863"/>
                      <a:pt x="1126" y="10285"/>
                      <a:pt x="371" y="12439"/>
                    </a:cubicBezTo>
                    <a:cubicBezTo>
                      <a:pt x="358" y="10365"/>
                      <a:pt x="1876" y="8925"/>
                      <a:pt x="3226" y="7643"/>
                    </a:cubicBezTo>
                    <a:cubicBezTo>
                      <a:pt x="4471" y="6460"/>
                      <a:pt x="5648" y="5343"/>
                      <a:pt x="5444" y="3920"/>
                    </a:cubicBezTo>
                    <a:cubicBezTo>
                      <a:pt x="5276" y="2750"/>
                      <a:pt x="4676" y="2420"/>
                      <a:pt x="4095" y="2103"/>
                    </a:cubicBezTo>
                    <a:cubicBezTo>
                      <a:pt x="3922" y="2008"/>
                      <a:pt x="3740" y="1909"/>
                      <a:pt x="3576" y="1790"/>
                    </a:cubicBezTo>
                    <a:cubicBezTo>
                      <a:pt x="3279" y="1573"/>
                      <a:pt x="3126" y="1341"/>
                      <a:pt x="3118" y="1100"/>
                    </a:cubicBezTo>
                    <a:cubicBezTo>
                      <a:pt x="3111" y="840"/>
                      <a:pt x="3273" y="556"/>
                      <a:pt x="3600" y="255"/>
                    </a:cubicBezTo>
                    <a:close/>
                    <a:moveTo>
                      <a:pt x="3684" y="1"/>
                    </a:moveTo>
                    <a:cubicBezTo>
                      <a:pt x="3666" y="1"/>
                      <a:pt x="3649" y="7"/>
                      <a:pt x="3635" y="19"/>
                    </a:cubicBezTo>
                    <a:cubicBezTo>
                      <a:pt x="3179" y="395"/>
                      <a:pt x="2954" y="760"/>
                      <a:pt x="2963" y="1104"/>
                    </a:cubicBezTo>
                    <a:cubicBezTo>
                      <a:pt x="2971" y="1395"/>
                      <a:pt x="3146" y="1667"/>
                      <a:pt x="3485" y="1915"/>
                    </a:cubicBezTo>
                    <a:cubicBezTo>
                      <a:pt x="3656" y="2041"/>
                      <a:pt x="3840" y="2141"/>
                      <a:pt x="4019" y="2240"/>
                    </a:cubicBezTo>
                    <a:cubicBezTo>
                      <a:pt x="4592" y="2553"/>
                      <a:pt x="5134" y="2849"/>
                      <a:pt x="5289" y="3942"/>
                    </a:cubicBezTo>
                    <a:cubicBezTo>
                      <a:pt x="5481" y="5286"/>
                      <a:pt x="4334" y="6377"/>
                      <a:pt x="3118" y="7531"/>
                    </a:cubicBezTo>
                    <a:cubicBezTo>
                      <a:pt x="1656" y="8919"/>
                      <a:pt x="0" y="10491"/>
                      <a:pt x="238" y="12861"/>
                    </a:cubicBezTo>
                    <a:cubicBezTo>
                      <a:pt x="243" y="12898"/>
                      <a:pt x="272" y="12928"/>
                      <a:pt x="309" y="12931"/>
                    </a:cubicBezTo>
                    <a:lnTo>
                      <a:pt x="316" y="12931"/>
                    </a:lnTo>
                    <a:cubicBezTo>
                      <a:pt x="349" y="12931"/>
                      <a:pt x="380" y="12908"/>
                      <a:pt x="390" y="12876"/>
                    </a:cubicBezTo>
                    <a:cubicBezTo>
                      <a:pt x="1167" y="10440"/>
                      <a:pt x="1923" y="10039"/>
                      <a:pt x="3071" y="9427"/>
                    </a:cubicBezTo>
                    <a:cubicBezTo>
                      <a:pt x="3207" y="9353"/>
                      <a:pt x="3347" y="9279"/>
                      <a:pt x="3493" y="9198"/>
                    </a:cubicBezTo>
                    <a:cubicBezTo>
                      <a:pt x="6638" y="7451"/>
                      <a:pt x="8273" y="5439"/>
                      <a:pt x="7982" y="3677"/>
                    </a:cubicBezTo>
                    <a:cubicBezTo>
                      <a:pt x="7775" y="2429"/>
                      <a:pt x="6591" y="1491"/>
                      <a:pt x="4814" y="1169"/>
                    </a:cubicBezTo>
                    <a:cubicBezTo>
                      <a:pt x="4009" y="1023"/>
                      <a:pt x="3708" y="967"/>
                      <a:pt x="3762" y="84"/>
                    </a:cubicBezTo>
                    <a:cubicBezTo>
                      <a:pt x="3765" y="51"/>
                      <a:pt x="3747" y="25"/>
                      <a:pt x="3721" y="10"/>
                    </a:cubicBezTo>
                    <a:cubicBezTo>
                      <a:pt x="3709" y="4"/>
                      <a:pt x="3696" y="1"/>
                      <a:pt x="3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1"/>
              <p:cNvSpPr/>
              <p:nvPr/>
            </p:nvSpPr>
            <p:spPr>
              <a:xfrm>
                <a:off x="2960325" y="4421825"/>
                <a:ext cx="117450" cy="229350"/>
              </a:xfrm>
              <a:custGeom>
                <a:avLst/>
                <a:gdLst/>
                <a:ahLst/>
                <a:cxnLst/>
                <a:rect l="l" t="t" r="r" b="b"/>
                <a:pathLst>
                  <a:path w="4698" h="9174" extrusionOk="0">
                    <a:moveTo>
                      <a:pt x="1899" y="160"/>
                    </a:moveTo>
                    <a:cubicBezTo>
                      <a:pt x="1930" y="160"/>
                      <a:pt x="1961" y="161"/>
                      <a:pt x="1990" y="163"/>
                    </a:cubicBezTo>
                    <a:cubicBezTo>
                      <a:pt x="1810" y="557"/>
                      <a:pt x="1769" y="857"/>
                      <a:pt x="1868" y="1077"/>
                    </a:cubicBezTo>
                    <a:cubicBezTo>
                      <a:pt x="2001" y="1374"/>
                      <a:pt x="2355" y="1470"/>
                      <a:pt x="2698" y="1561"/>
                    </a:cubicBezTo>
                    <a:cubicBezTo>
                      <a:pt x="2791" y="1588"/>
                      <a:pt x="2883" y="1612"/>
                      <a:pt x="2971" y="1641"/>
                    </a:cubicBezTo>
                    <a:cubicBezTo>
                      <a:pt x="3702" y="1882"/>
                      <a:pt x="4184" y="2275"/>
                      <a:pt x="4361" y="2777"/>
                    </a:cubicBezTo>
                    <a:cubicBezTo>
                      <a:pt x="4531" y="3260"/>
                      <a:pt x="4417" y="3849"/>
                      <a:pt x="4039" y="4437"/>
                    </a:cubicBezTo>
                    <a:cubicBezTo>
                      <a:pt x="3770" y="4851"/>
                      <a:pt x="3382" y="5214"/>
                      <a:pt x="2970" y="5599"/>
                    </a:cubicBezTo>
                    <a:cubicBezTo>
                      <a:pt x="2150" y="6368"/>
                      <a:pt x="1222" y="7233"/>
                      <a:pt x="726" y="8861"/>
                    </a:cubicBezTo>
                    <a:cubicBezTo>
                      <a:pt x="240" y="7576"/>
                      <a:pt x="868" y="6514"/>
                      <a:pt x="1478" y="5486"/>
                    </a:cubicBezTo>
                    <a:cubicBezTo>
                      <a:pt x="2004" y="4595"/>
                      <a:pt x="2503" y="3753"/>
                      <a:pt x="2119" y="2894"/>
                    </a:cubicBezTo>
                    <a:cubicBezTo>
                      <a:pt x="1989" y="2606"/>
                      <a:pt x="1767" y="2369"/>
                      <a:pt x="1553" y="2142"/>
                    </a:cubicBezTo>
                    <a:cubicBezTo>
                      <a:pt x="1277" y="1848"/>
                      <a:pt x="1016" y="1569"/>
                      <a:pt x="959" y="1203"/>
                    </a:cubicBezTo>
                    <a:cubicBezTo>
                      <a:pt x="917" y="926"/>
                      <a:pt x="1033" y="631"/>
                      <a:pt x="1273" y="415"/>
                    </a:cubicBezTo>
                    <a:cubicBezTo>
                      <a:pt x="1459" y="250"/>
                      <a:pt x="1683" y="160"/>
                      <a:pt x="1899" y="160"/>
                    </a:cubicBezTo>
                    <a:close/>
                    <a:moveTo>
                      <a:pt x="1898" y="1"/>
                    </a:moveTo>
                    <a:cubicBezTo>
                      <a:pt x="1643" y="1"/>
                      <a:pt x="1383" y="105"/>
                      <a:pt x="1169" y="297"/>
                    </a:cubicBezTo>
                    <a:cubicBezTo>
                      <a:pt x="893" y="548"/>
                      <a:pt x="756" y="895"/>
                      <a:pt x="807" y="1225"/>
                    </a:cubicBezTo>
                    <a:cubicBezTo>
                      <a:pt x="872" y="1640"/>
                      <a:pt x="1162" y="1950"/>
                      <a:pt x="1442" y="2247"/>
                    </a:cubicBezTo>
                    <a:cubicBezTo>
                      <a:pt x="1648" y="2467"/>
                      <a:pt x="1860" y="2693"/>
                      <a:pt x="1979" y="2956"/>
                    </a:cubicBezTo>
                    <a:cubicBezTo>
                      <a:pt x="2329" y="3743"/>
                      <a:pt x="1872" y="4514"/>
                      <a:pt x="1345" y="5406"/>
                    </a:cubicBezTo>
                    <a:cubicBezTo>
                      <a:pt x="716" y="6469"/>
                      <a:pt x="1" y="7675"/>
                      <a:pt x="671" y="9128"/>
                    </a:cubicBezTo>
                    <a:cubicBezTo>
                      <a:pt x="683" y="9158"/>
                      <a:pt x="711" y="9174"/>
                      <a:pt x="741" y="9174"/>
                    </a:cubicBezTo>
                    <a:cubicBezTo>
                      <a:pt x="742" y="9174"/>
                      <a:pt x="745" y="9174"/>
                      <a:pt x="748" y="9171"/>
                    </a:cubicBezTo>
                    <a:cubicBezTo>
                      <a:pt x="779" y="9169"/>
                      <a:pt x="807" y="9144"/>
                      <a:pt x="816" y="9113"/>
                    </a:cubicBezTo>
                    <a:cubicBezTo>
                      <a:pt x="1284" y="7391"/>
                      <a:pt x="2237" y="6498"/>
                      <a:pt x="3079" y="5710"/>
                    </a:cubicBezTo>
                    <a:cubicBezTo>
                      <a:pt x="3497" y="5319"/>
                      <a:pt x="3894" y="4948"/>
                      <a:pt x="4172" y="4520"/>
                    </a:cubicBezTo>
                    <a:cubicBezTo>
                      <a:pt x="4578" y="3892"/>
                      <a:pt x="4698" y="3254"/>
                      <a:pt x="4509" y="2724"/>
                    </a:cubicBezTo>
                    <a:cubicBezTo>
                      <a:pt x="4315" y="2173"/>
                      <a:pt x="3800" y="1748"/>
                      <a:pt x="3021" y="1492"/>
                    </a:cubicBezTo>
                    <a:cubicBezTo>
                      <a:pt x="2931" y="1462"/>
                      <a:pt x="2835" y="1437"/>
                      <a:pt x="2741" y="1411"/>
                    </a:cubicBezTo>
                    <a:cubicBezTo>
                      <a:pt x="2419" y="1324"/>
                      <a:pt x="2114" y="1242"/>
                      <a:pt x="2011" y="1012"/>
                    </a:cubicBezTo>
                    <a:cubicBezTo>
                      <a:pt x="1924" y="820"/>
                      <a:pt x="1980" y="533"/>
                      <a:pt x="2178" y="139"/>
                    </a:cubicBezTo>
                    <a:cubicBezTo>
                      <a:pt x="2188" y="118"/>
                      <a:pt x="2188" y="95"/>
                      <a:pt x="2179" y="73"/>
                    </a:cubicBezTo>
                    <a:cubicBezTo>
                      <a:pt x="2171" y="52"/>
                      <a:pt x="2150" y="36"/>
                      <a:pt x="2128" y="30"/>
                    </a:cubicBezTo>
                    <a:cubicBezTo>
                      <a:pt x="2053" y="10"/>
                      <a:pt x="1976" y="1"/>
                      <a:pt x="18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1"/>
              <p:cNvSpPr/>
              <p:nvPr/>
            </p:nvSpPr>
            <p:spPr>
              <a:xfrm>
                <a:off x="2966950" y="4276400"/>
                <a:ext cx="224600" cy="238500"/>
              </a:xfrm>
              <a:custGeom>
                <a:avLst/>
                <a:gdLst/>
                <a:ahLst/>
                <a:cxnLst/>
                <a:rect l="l" t="t" r="r" b="b"/>
                <a:pathLst>
                  <a:path w="8984" h="9540" extrusionOk="0">
                    <a:moveTo>
                      <a:pt x="842" y="168"/>
                    </a:moveTo>
                    <a:cubicBezTo>
                      <a:pt x="1172" y="240"/>
                      <a:pt x="1361" y="640"/>
                      <a:pt x="1541" y="1029"/>
                    </a:cubicBezTo>
                    <a:cubicBezTo>
                      <a:pt x="1575" y="1098"/>
                      <a:pt x="1606" y="1169"/>
                      <a:pt x="1640" y="1233"/>
                    </a:cubicBezTo>
                    <a:cubicBezTo>
                      <a:pt x="2201" y="2366"/>
                      <a:pt x="3391" y="2857"/>
                      <a:pt x="4544" y="3334"/>
                    </a:cubicBezTo>
                    <a:cubicBezTo>
                      <a:pt x="5046" y="3543"/>
                      <a:pt x="5521" y="3739"/>
                      <a:pt x="5935" y="3984"/>
                    </a:cubicBezTo>
                    <a:cubicBezTo>
                      <a:pt x="8044" y="5231"/>
                      <a:pt x="8740" y="7517"/>
                      <a:pt x="8369" y="9167"/>
                    </a:cubicBezTo>
                    <a:cubicBezTo>
                      <a:pt x="8335" y="9010"/>
                      <a:pt x="8308" y="8836"/>
                      <a:pt x="8280" y="8644"/>
                    </a:cubicBezTo>
                    <a:cubicBezTo>
                      <a:pt x="8138" y="7697"/>
                      <a:pt x="7946" y="6399"/>
                      <a:pt x="6344" y="5535"/>
                    </a:cubicBezTo>
                    <a:lnTo>
                      <a:pt x="6140" y="5424"/>
                    </a:lnTo>
                    <a:cubicBezTo>
                      <a:pt x="5185" y="4906"/>
                      <a:pt x="4196" y="4368"/>
                      <a:pt x="3089" y="4250"/>
                    </a:cubicBezTo>
                    <a:cubicBezTo>
                      <a:pt x="3013" y="4243"/>
                      <a:pt x="2910" y="4237"/>
                      <a:pt x="2784" y="4231"/>
                    </a:cubicBezTo>
                    <a:cubicBezTo>
                      <a:pt x="2136" y="4198"/>
                      <a:pt x="931" y="4139"/>
                      <a:pt x="433" y="3495"/>
                    </a:cubicBezTo>
                    <a:cubicBezTo>
                      <a:pt x="222" y="3219"/>
                      <a:pt x="160" y="2856"/>
                      <a:pt x="253" y="2414"/>
                    </a:cubicBezTo>
                    <a:cubicBezTo>
                      <a:pt x="303" y="2174"/>
                      <a:pt x="421" y="1924"/>
                      <a:pt x="544" y="1661"/>
                    </a:cubicBezTo>
                    <a:cubicBezTo>
                      <a:pt x="773" y="1177"/>
                      <a:pt x="1008" y="677"/>
                      <a:pt x="842" y="168"/>
                    </a:cubicBezTo>
                    <a:close/>
                    <a:moveTo>
                      <a:pt x="724" y="1"/>
                    </a:moveTo>
                    <a:cubicBezTo>
                      <a:pt x="697" y="4"/>
                      <a:pt x="674" y="17"/>
                      <a:pt x="659" y="38"/>
                    </a:cubicBezTo>
                    <a:cubicBezTo>
                      <a:pt x="644" y="60"/>
                      <a:pt x="641" y="88"/>
                      <a:pt x="653" y="112"/>
                    </a:cubicBezTo>
                    <a:cubicBezTo>
                      <a:pt x="875" y="598"/>
                      <a:pt x="635" y="1104"/>
                      <a:pt x="404" y="1595"/>
                    </a:cubicBezTo>
                    <a:cubicBezTo>
                      <a:pt x="282" y="1853"/>
                      <a:pt x="157" y="2123"/>
                      <a:pt x="101" y="2383"/>
                    </a:cubicBezTo>
                    <a:cubicBezTo>
                      <a:pt x="0" y="2871"/>
                      <a:pt x="70" y="3277"/>
                      <a:pt x="312" y="3590"/>
                    </a:cubicBezTo>
                    <a:cubicBezTo>
                      <a:pt x="853" y="4290"/>
                      <a:pt x="2105" y="4354"/>
                      <a:pt x="2779" y="4386"/>
                    </a:cubicBezTo>
                    <a:cubicBezTo>
                      <a:pt x="2900" y="4392"/>
                      <a:pt x="3002" y="4398"/>
                      <a:pt x="3074" y="4405"/>
                    </a:cubicBezTo>
                    <a:cubicBezTo>
                      <a:pt x="4151" y="4522"/>
                      <a:pt x="5124" y="5049"/>
                      <a:pt x="6068" y="5560"/>
                    </a:cubicBezTo>
                    <a:lnTo>
                      <a:pt x="6272" y="5671"/>
                    </a:lnTo>
                    <a:cubicBezTo>
                      <a:pt x="7803" y="6498"/>
                      <a:pt x="7983" y="7700"/>
                      <a:pt x="8127" y="8666"/>
                    </a:cubicBezTo>
                    <a:cubicBezTo>
                      <a:pt x="8172" y="8984"/>
                      <a:pt x="8214" y="9259"/>
                      <a:pt x="8298" y="9488"/>
                    </a:cubicBezTo>
                    <a:cubicBezTo>
                      <a:pt x="8310" y="9519"/>
                      <a:pt x="8339" y="9539"/>
                      <a:pt x="8372" y="9539"/>
                    </a:cubicBezTo>
                    <a:lnTo>
                      <a:pt x="8376" y="9539"/>
                    </a:lnTo>
                    <a:cubicBezTo>
                      <a:pt x="8409" y="9538"/>
                      <a:pt x="8438" y="9516"/>
                      <a:pt x="8449" y="9483"/>
                    </a:cubicBezTo>
                    <a:cubicBezTo>
                      <a:pt x="8983" y="7765"/>
                      <a:pt x="8313" y="5206"/>
                      <a:pt x="6019" y="3848"/>
                    </a:cubicBezTo>
                    <a:cubicBezTo>
                      <a:pt x="5595" y="3600"/>
                      <a:pt x="5115" y="3401"/>
                      <a:pt x="4606" y="3190"/>
                    </a:cubicBezTo>
                    <a:cubicBezTo>
                      <a:pt x="3482" y="2724"/>
                      <a:pt x="2316" y="2243"/>
                      <a:pt x="1782" y="1165"/>
                    </a:cubicBezTo>
                    <a:cubicBezTo>
                      <a:pt x="1751" y="1100"/>
                      <a:pt x="1718" y="1032"/>
                      <a:pt x="1686" y="964"/>
                    </a:cubicBezTo>
                    <a:cubicBezTo>
                      <a:pt x="1473" y="513"/>
                      <a:pt x="1234"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1"/>
              <p:cNvSpPr/>
              <p:nvPr/>
            </p:nvSpPr>
            <p:spPr>
              <a:xfrm>
                <a:off x="2986450" y="4123475"/>
                <a:ext cx="206875" cy="323300"/>
              </a:xfrm>
              <a:custGeom>
                <a:avLst/>
                <a:gdLst/>
                <a:ahLst/>
                <a:cxnLst/>
                <a:rect l="l" t="t" r="r" b="b"/>
                <a:pathLst>
                  <a:path w="8275" h="12932" extrusionOk="0">
                    <a:moveTo>
                      <a:pt x="4673" y="256"/>
                    </a:moveTo>
                    <a:cubicBezTo>
                      <a:pt x="5000" y="556"/>
                      <a:pt x="5162" y="841"/>
                      <a:pt x="5155" y="1101"/>
                    </a:cubicBezTo>
                    <a:cubicBezTo>
                      <a:pt x="5147" y="1341"/>
                      <a:pt x="4995" y="1572"/>
                      <a:pt x="4697" y="1789"/>
                    </a:cubicBezTo>
                    <a:cubicBezTo>
                      <a:pt x="4533" y="1910"/>
                      <a:pt x="4351" y="2007"/>
                      <a:pt x="4179" y="2103"/>
                    </a:cubicBezTo>
                    <a:cubicBezTo>
                      <a:pt x="3597" y="2421"/>
                      <a:pt x="2995" y="2749"/>
                      <a:pt x="2829" y="3920"/>
                    </a:cubicBezTo>
                    <a:cubicBezTo>
                      <a:pt x="2626" y="5344"/>
                      <a:pt x="3802" y="6461"/>
                      <a:pt x="5048" y="7644"/>
                    </a:cubicBezTo>
                    <a:cubicBezTo>
                      <a:pt x="6397" y="8923"/>
                      <a:pt x="7915" y="10366"/>
                      <a:pt x="7902" y="12438"/>
                    </a:cubicBezTo>
                    <a:cubicBezTo>
                      <a:pt x="7147" y="10284"/>
                      <a:pt x="6354" y="9861"/>
                      <a:pt x="5277" y="9289"/>
                    </a:cubicBezTo>
                    <a:cubicBezTo>
                      <a:pt x="5142" y="9217"/>
                      <a:pt x="5004" y="9143"/>
                      <a:pt x="4858" y="9062"/>
                    </a:cubicBezTo>
                    <a:cubicBezTo>
                      <a:pt x="479" y="6629"/>
                      <a:pt x="315" y="4505"/>
                      <a:pt x="448" y="3705"/>
                    </a:cubicBezTo>
                    <a:cubicBezTo>
                      <a:pt x="643" y="2523"/>
                      <a:pt x="1780" y="1632"/>
                      <a:pt x="3490" y="1322"/>
                    </a:cubicBezTo>
                    <a:cubicBezTo>
                      <a:pt x="4239" y="1186"/>
                      <a:pt x="4673" y="1108"/>
                      <a:pt x="4673" y="256"/>
                    </a:cubicBezTo>
                    <a:close/>
                    <a:moveTo>
                      <a:pt x="4588" y="0"/>
                    </a:moveTo>
                    <a:cubicBezTo>
                      <a:pt x="4577" y="0"/>
                      <a:pt x="4565" y="3"/>
                      <a:pt x="4554" y="9"/>
                    </a:cubicBezTo>
                    <a:cubicBezTo>
                      <a:pt x="4526" y="22"/>
                      <a:pt x="4509" y="52"/>
                      <a:pt x="4511" y="83"/>
                    </a:cubicBezTo>
                    <a:cubicBezTo>
                      <a:pt x="4564" y="969"/>
                      <a:pt x="4266" y="1024"/>
                      <a:pt x="3461" y="1169"/>
                    </a:cubicBezTo>
                    <a:cubicBezTo>
                      <a:pt x="1682" y="1491"/>
                      <a:pt x="499" y="2428"/>
                      <a:pt x="293" y="3678"/>
                    </a:cubicBezTo>
                    <a:cubicBezTo>
                      <a:pt x="0" y="5440"/>
                      <a:pt x="1637" y="7452"/>
                      <a:pt x="4781" y="9199"/>
                    </a:cubicBezTo>
                    <a:cubicBezTo>
                      <a:pt x="4926" y="9280"/>
                      <a:pt x="5069" y="9355"/>
                      <a:pt x="5204" y="9428"/>
                    </a:cubicBezTo>
                    <a:cubicBezTo>
                      <a:pt x="6350" y="10038"/>
                      <a:pt x="7107" y="10441"/>
                      <a:pt x="7884" y="12877"/>
                    </a:cubicBezTo>
                    <a:cubicBezTo>
                      <a:pt x="7893" y="12908"/>
                      <a:pt x="7924" y="12930"/>
                      <a:pt x="7958" y="12930"/>
                    </a:cubicBezTo>
                    <a:cubicBezTo>
                      <a:pt x="7961" y="12930"/>
                      <a:pt x="7964" y="12930"/>
                      <a:pt x="7966" y="12931"/>
                    </a:cubicBezTo>
                    <a:cubicBezTo>
                      <a:pt x="8002" y="12928"/>
                      <a:pt x="8032" y="12899"/>
                      <a:pt x="8035" y="12862"/>
                    </a:cubicBezTo>
                    <a:cubicBezTo>
                      <a:pt x="8274" y="10491"/>
                      <a:pt x="6616" y="8918"/>
                      <a:pt x="5155" y="7531"/>
                    </a:cubicBezTo>
                    <a:cubicBezTo>
                      <a:pt x="3939" y="6378"/>
                      <a:pt x="2790" y="5286"/>
                      <a:pt x="2982" y="3942"/>
                    </a:cubicBezTo>
                    <a:cubicBezTo>
                      <a:pt x="3139" y="2849"/>
                      <a:pt x="3681" y="2554"/>
                      <a:pt x="4252" y="2239"/>
                    </a:cubicBezTo>
                    <a:cubicBezTo>
                      <a:pt x="4431" y="2142"/>
                      <a:pt x="4616" y="2043"/>
                      <a:pt x="4790" y="1914"/>
                    </a:cubicBezTo>
                    <a:cubicBezTo>
                      <a:pt x="5125" y="1668"/>
                      <a:pt x="5301" y="1395"/>
                      <a:pt x="5310" y="1105"/>
                    </a:cubicBezTo>
                    <a:cubicBezTo>
                      <a:pt x="5320" y="761"/>
                      <a:pt x="5094" y="396"/>
                      <a:pt x="4638" y="19"/>
                    </a:cubicBezTo>
                    <a:cubicBezTo>
                      <a:pt x="4624" y="7"/>
                      <a:pt x="4606" y="0"/>
                      <a:pt x="45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1"/>
              <p:cNvSpPr/>
              <p:nvPr/>
            </p:nvSpPr>
            <p:spPr>
              <a:xfrm>
                <a:off x="3078450" y="4146600"/>
                <a:ext cx="117450" cy="229275"/>
              </a:xfrm>
              <a:custGeom>
                <a:avLst/>
                <a:gdLst/>
                <a:ahLst/>
                <a:cxnLst/>
                <a:rect l="l" t="t" r="r" b="b"/>
                <a:pathLst>
                  <a:path w="4698" h="9171" extrusionOk="0">
                    <a:moveTo>
                      <a:pt x="2801" y="155"/>
                    </a:moveTo>
                    <a:cubicBezTo>
                      <a:pt x="3017" y="155"/>
                      <a:pt x="3240" y="245"/>
                      <a:pt x="3423" y="413"/>
                    </a:cubicBezTo>
                    <a:cubicBezTo>
                      <a:pt x="3664" y="631"/>
                      <a:pt x="3779" y="923"/>
                      <a:pt x="3738" y="1201"/>
                    </a:cubicBezTo>
                    <a:cubicBezTo>
                      <a:pt x="3680" y="1570"/>
                      <a:pt x="3420" y="1846"/>
                      <a:pt x="3142" y="2140"/>
                    </a:cubicBezTo>
                    <a:cubicBezTo>
                      <a:pt x="2928" y="2367"/>
                      <a:pt x="2707" y="2604"/>
                      <a:pt x="2578" y="2892"/>
                    </a:cubicBezTo>
                    <a:cubicBezTo>
                      <a:pt x="2191" y="3750"/>
                      <a:pt x="2690" y="4592"/>
                      <a:pt x="3218" y="5484"/>
                    </a:cubicBezTo>
                    <a:cubicBezTo>
                      <a:pt x="3828" y="6512"/>
                      <a:pt x="4457" y="7572"/>
                      <a:pt x="3969" y="8859"/>
                    </a:cubicBezTo>
                    <a:cubicBezTo>
                      <a:pt x="3475" y="7234"/>
                      <a:pt x="2547" y="6366"/>
                      <a:pt x="1726" y="5598"/>
                    </a:cubicBezTo>
                    <a:cubicBezTo>
                      <a:pt x="1312" y="5212"/>
                      <a:pt x="922" y="4847"/>
                      <a:pt x="658" y="4435"/>
                    </a:cubicBezTo>
                    <a:cubicBezTo>
                      <a:pt x="277" y="3850"/>
                      <a:pt x="163" y="3260"/>
                      <a:pt x="335" y="2775"/>
                    </a:cubicBezTo>
                    <a:cubicBezTo>
                      <a:pt x="513" y="2273"/>
                      <a:pt x="993" y="1880"/>
                      <a:pt x="1724" y="1639"/>
                    </a:cubicBezTo>
                    <a:cubicBezTo>
                      <a:pt x="1813" y="1610"/>
                      <a:pt x="1906" y="1586"/>
                      <a:pt x="1998" y="1561"/>
                    </a:cubicBezTo>
                    <a:cubicBezTo>
                      <a:pt x="2339" y="1468"/>
                      <a:pt x="2696" y="1372"/>
                      <a:pt x="2829" y="1075"/>
                    </a:cubicBezTo>
                    <a:cubicBezTo>
                      <a:pt x="2928" y="855"/>
                      <a:pt x="2888" y="557"/>
                      <a:pt x="2705" y="161"/>
                    </a:cubicBezTo>
                    <a:cubicBezTo>
                      <a:pt x="2737" y="157"/>
                      <a:pt x="2769" y="155"/>
                      <a:pt x="2801" y="155"/>
                    </a:cubicBezTo>
                    <a:close/>
                    <a:moveTo>
                      <a:pt x="2800" y="0"/>
                    </a:moveTo>
                    <a:cubicBezTo>
                      <a:pt x="2722" y="0"/>
                      <a:pt x="2645" y="10"/>
                      <a:pt x="2571" y="29"/>
                    </a:cubicBezTo>
                    <a:cubicBezTo>
                      <a:pt x="2546" y="35"/>
                      <a:pt x="2528" y="50"/>
                      <a:pt x="2519" y="72"/>
                    </a:cubicBezTo>
                    <a:cubicBezTo>
                      <a:pt x="2509" y="93"/>
                      <a:pt x="2509" y="118"/>
                      <a:pt x="2521" y="139"/>
                    </a:cubicBezTo>
                    <a:cubicBezTo>
                      <a:pt x="2718" y="536"/>
                      <a:pt x="2772" y="820"/>
                      <a:pt x="2686" y="1012"/>
                    </a:cubicBezTo>
                    <a:cubicBezTo>
                      <a:pt x="2583" y="1241"/>
                      <a:pt x="2280" y="1325"/>
                      <a:pt x="1958" y="1410"/>
                    </a:cubicBezTo>
                    <a:cubicBezTo>
                      <a:pt x="1863" y="1437"/>
                      <a:pt x="1767" y="1462"/>
                      <a:pt x="1677" y="1492"/>
                    </a:cubicBezTo>
                    <a:cubicBezTo>
                      <a:pt x="897" y="1749"/>
                      <a:pt x="382" y="2172"/>
                      <a:pt x="188" y="2723"/>
                    </a:cubicBezTo>
                    <a:cubicBezTo>
                      <a:pt x="1" y="3254"/>
                      <a:pt x="120" y="3892"/>
                      <a:pt x="527" y="4519"/>
                    </a:cubicBezTo>
                    <a:cubicBezTo>
                      <a:pt x="803" y="4946"/>
                      <a:pt x="1200" y="5317"/>
                      <a:pt x="1620" y="5710"/>
                    </a:cubicBezTo>
                    <a:cubicBezTo>
                      <a:pt x="2461" y="6499"/>
                      <a:pt x="3414" y="7391"/>
                      <a:pt x="3881" y="9113"/>
                    </a:cubicBezTo>
                    <a:cubicBezTo>
                      <a:pt x="3888" y="9145"/>
                      <a:pt x="3916" y="9169"/>
                      <a:pt x="3949" y="9170"/>
                    </a:cubicBezTo>
                    <a:lnTo>
                      <a:pt x="3956" y="9170"/>
                    </a:lnTo>
                    <a:cubicBezTo>
                      <a:pt x="3986" y="9170"/>
                      <a:pt x="4014" y="9154"/>
                      <a:pt x="4027" y="9128"/>
                    </a:cubicBezTo>
                    <a:cubicBezTo>
                      <a:pt x="4698" y="7674"/>
                      <a:pt x="3983" y="6469"/>
                      <a:pt x="3354" y="5406"/>
                    </a:cubicBezTo>
                    <a:cubicBezTo>
                      <a:pt x="2825" y="4512"/>
                      <a:pt x="2368" y="3743"/>
                      <a:pt x="2720" y="2955"/>
                    </a:cubicBezTo>
                    <a:cubicBezTo>
                      <a:pt x="2838" y="2692"/>
                      <a:pt x="3051" y="2465"/>
                      <a:pt x="3255" y="2246"/>
                    </a:cubicBezTo>
                    <a:cubicBezTo>
                      <a:pt x="3535" y="1948"/>
                      <a:pt x="3826" y="1639"/>
                      <a:pt x="3890" y="1224"/>
                    </a:cubicBezTo>
                    <a:cubicBezTo>
                      <a:pt x="3941" y="895"/>
                      <a:pt x="3807" y="548"/>
                      <a:pt x="3528" y="297"/>
                    </a:cubicBezTo>
                    <a:cubicBezTo>
                      <a:pt x="3315" y="104"/>
                      <a:pt x="3054" y="0"/>
                      <a:pt x="2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620"/>
        <p:cNvGrpSpPr/>
        <p:nvPr/>
      </p:nvGrpSpPr>
      <p:grpSpPr>
        <a:xfrm>
          <a:off x="0" y="0"/>
          <a:ext cx="0" cy="0"/>
          <a:chOff x="0" y="0"/>
          <a:chExt cx="0" cy="0"/>
        </a:xfrm>
      </p:grpSpPr>
      <p:pic>
        <p:nvPicPr>
          <p:cNvPr id="2621" name="Google Shape;2621;p32"/>
          <p:cNvPicPr preferRelativeResize="0"/>
          <p:nvPr/>
        </p:nvPicPr>
        <p:blipFill rotWithShape="1">
          <a:blip r:embed="rId2">
            <a:alphaModFix amt="75000"/>
          </a:blip>
          <a:srcRect t="16198"/>
          <a:stretch/>
        </p:blipFill>
        <p:spPr>
          <a:xfrm rot="10800000">
            <a:off x="75" y="0"/>
            <a:ext cx="9208003" cy="5143501"/>
          </a:xfrm>
          <a:prstGeom prst="rect">
            <a:avLst/>
          </a:prstGeom>
          <a:noFill/>
          <a:ln>
            <a:noFill/>
          </a:ln>
        </p:spPr>
      </p:pic>
      <p:grpSp>
        <p:nvGrpSpPr>
          <p:cNvPr id="2622" name="Google Shape;2622;p32"/>
          <p:cNvGrpSpPr/>
          <p:nvPr/>
        </p:nvGrpSpPr>
        <p:grpSpPr>
          <a:xfrm rot="-1036547">
            <a:off x="8124678" y="-397891"/>
            <a:ext cx="1038806" cy="2414123"/>
            <a:chOff x="2523750" y="1719525"/>
            <a:chExt cx="227975" cy="529800"/>
          </a:xfrm>
        </p:grpSpPr>
        <p:sp>
          <p:nvSpPr>
            <p:cNvPr id="2623" name="Google Shape;2623;p32"/>
            <p:cNvSpPr/>
            <p:nvPr/>
          </p:nvSpPr>
          <p:spPr>
            <a:xfrm>
              <a:off x="2561450" y="1937025"/>
              <a:ext cx="118475" cy="310275"/>
            </a:xfrm>
            <a:custGeom>
              <a:avLst/>
              <a:gdLst/>
              <a:ahLst/>
              <a:cxnLst/>
              <a:rect l="l" t="t" r="r" b="b"/>
              <a:pathLst>
                <a:path w="4739" h="12411" extrusionOk="0">
                  <a:moveTo>
                    <a:pt x="3103" y="1"/>
                  </a:moveTo>
                  <a:cubicBezTo>
                    <a:pt x="3008" y="1"/>
                    <a:pt x="2917" y="19"/>
                    <a:pt x="2837" y="56"/>
                  </a:cubicBezTo>
                  <a:cubicBezTo>
                    <a:pt x="3242" y="241"/>
                    <a:pt x="3316" y="824"/>
                    <a:pt x="3103" y="1216"/>
                  </a:cubicBezTo>
                  <a:cubicBezTo>
                    <a:pt x="2679" y="2000"/>
                    <a:pt x="1527" y="2171"/>
                    <a:pt x="1168" y="2999"/>
                  </a:cubicBezTo>
                  <a:cubicBezTo>
                    <a:pt x="604" y="4303"/>
                    <a:pt x="2272" y="5631"/>
                    <a:pt x="2740" y="6783"/>
                  </a:cubicBezTo>
                  <a:cubicBezTo>
                    <a:pt x="3187" y="7879"/>
                    <a:pt x="3143" y="9843"/>
                    <a:pt x="2170" y="11075"/>
                  </a:cubicBezTo>
                  <a:cubicBezTo>
                    <a:pt x="1970" y="11327"/>
                    <a:pt x="1180" y="11961"/>
                    <a:pt x="1586" y="12335"/>
                  </a:cubicBezTo>
                  <a:cubicBezTo>
                    <a:pt x="1644" y="12389"/>
                    <a:pt x="1685" y="12411"/>
                    <a:pt x="1716" y="12411"/>
                  </a:cubicBezTo>
                  <a:cubicBezTo>
                    <a:pt x="1807" y="12411"/>
                    <a:pt x="1813" y="12222"/>
                    <a:pt x="1891" y="12075"/>
                  </a:cubicBezTo>
                  <a:cubicBezTo>
                    <a:pt x="2210" y="11474"/>
                    <a:pt x="3802" y="10609"/>
                    <a:pt x="3932" y="8401"/>
                  </a:cubicBezTo>
                  <a:cubicBezTo>
                    <a:pt x="4149" y="4662"/>
                    <a:pt x="0" y="5148"/>
                    <a:pt x="2746" y="2753"/>
                  </a:cubicBezTo>
                  <a:cubicBezTo>
                    <a:pt x="4738" y="1015"/>
                    <a:pt x="3811" y="1"/>
                    <a:pt x="3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2"/>
            <p:cNvSpPr/>
            <p:nvPr/>
          </p:nvSpPr>
          <p:spPr>
            <a:xfrm>
              <a:off x="2578950" y="1935125"/>
              <a:ext cx="91150" cy="314200"/>
            </a:xfrm>
            <a:custGeom>
              <a:avLst/>
              <a:gdLst/>
              <a:ahLst/>
              <a:cxnLst/>
              <a:rect l="l" t="t" r="r" b="b"/>
              <a:pathLst>
                <a:path w="3646" h="12568" extrusionOk="0">
                  <a:moveTo>
                    <a:pt x="2406" y="155"/>
                  </a:moveTo>
                  <a:cubicBezTo>
                    <a:pt x="2633" y="155"/>
                    <a:pt x="2892" y="269"/>
                    <a:pt x="3046" y="505"/>
                  </a:cubicBezTo>
                  <a:cubicBezTo>
                    <a:pt x="3397" y="1042"/>
                    <a:pt x="3004" y="1890"/>
                    <a:pt x="1996" y="2769"/>
                  </a:cubicBezTo>
                  <a:cubicBezTo>
                    <a:pt x="1335" y="3345"/>
                    <a:pt x="1036" y="3781"/>
                    <a:pt x="1027" y="4178"/>
                  </a:cubicBezTo>
                  <a:cubicBezTo>
                    <a:pt x="1018" y="4611"/>
                    <a:pt x="1362" y="4940"/>
                    <a:pt x="1762" y="5323"/>
                  </a:cubicBezTo>
                  <a:cubicBezTo>
                    <a:pt x="2428" y="5959"/>
                    <a:pt x="3255" y="6751"/>
                    <a:pt x="3155" y="8471"/>
                  </a:cubicBezTo>
                  <a:cubicBezTo>
                    <a:pt x="3061" y="10064"/>
                    <a:pt x="2191" y="10951"/>
                    <a:pt x="1612" y="11538"/>
                  </a:cubicBezTo>
                  <a:cubicBezTo>
                    <a:pt x="1389" y="11765"/>
                    <a:pt x="1213" y="11944"/>
                    <a:pt x="1123" y="12114"/>
                  </a:cubicBezTo>
                  <a:cubicBezTo>
                    <a:pt x="1090" y="12177"/>
                    <a:pt x="1070" y="12242"/>
                    <a:pt x="1050" y="12298"/>
                  </a:cubicBezTo>
                  <a:cubicBezTo>
                    <a:pt x="1039" y="12341"/>
                    <a:pt x="1019" y="12402"/>
                    <a:pt x="1018" y="12412"/>
                  </a:cubicBezTo>
                  <a:cubicBezTo>
                    <a:pt x="1016" y="12412"/>
                    <a:pt x="996" y="12408"/>
                    <a:pt x="940" y="12356"/>
                  </a:cubicBezTo>
                  <a:cubicBezTo>
                    <a:pt x="882" y="12301"/>
                    <a:pt x="854" y="12242"/>
                    <a:pt x="851" y="12170"/>
                  </a:cubicBezTo>
                  <a:cubicBezTo>
                    <a:pt x="847" y="11925"/>
                    <a:pt x="1157" y="11601"/>
                    <a:pt x="1361" y="11387"/>
                  </a:cubicBezTo>
                  <a:cubicBezTo>
                    <a:pt x="1431" y="11313"/>
                    <a:pt x="1492" y="11250"/>
                    <a:pt x="1533" y="11198"/>
                  </a:cubicBezTo>
                  <a:cubicBezTo>
                    <a:pt x="2496" y="9979"/>
                    <a:pt x="2585" y="7981"/>
                    <a:pt x="2114" y="6829"/>
                  </a:cubicBezTo>
                  <a:cubicBezTo>
                    <a:pt x="1957" y="6447"/>
                    <a:pt x="1678" y="6054"/>
                    <a:pt x="1383" y="5637"/>
                  </a:cubicBezTo>
                  <a:cubicBezTo>
                    <a:pt x="790" y="4806"/>
                    <a:pt x="179" y="3945"/>
                    <a:pt x="541" y="3107"/>
                  </a:cubicBezTo>
                  <a:cubicBezTo>
                    <a:pt x="717" y="2698"/>
                    <a:pt x="1098" y="2459"/>
                    <a:pt x="1498" y="2206"/>
                  </a:cubicBezTo>
                  <a:cubicBezTo>
                    <a:pt x="1873" y="1967"/>
                    <a:pt x="2259" y="1723"/>
                    <a:pt x="2473" y="1329"/>
                  </a:cubicBezTo>
                  <a:cubicBezTo>
                    <a:pt x="2606" y="1081"/>
                    <a:pt x="2635" y="763"/>
                    <a:pt x="2547" y="500"/>
                  </a:cubicBezTo>
                  <a:cubicBezTo>
                    <a:pt x="2501" y="360"/>
                    <a:pt x="2424" y="245"/>
                    <a:pt x="2325" y="161"/>
                  </a:cubicBezTo>
                  <a:cubicBezTo>
                    <a:pt x="2352" y="157"/>
                    <a:pt x="2379" y="155"/>
                    <a:pt x="2406" y="155"/>
                  </a:cubicBezTo>
                  <a:close/>
                  <a:moveTo>
                    <a:pt x="2403" y="0"/>
                  </a:moveTo>
                  <a:cubicBezTo>
                    <a:pt x="2299" y="0"/>
                    <a:pt x="2198" y="20"/>
                    <a:pt x="2106" y="63"/>
                  </a:cubicBezTo>
                  <a:cubicBezTo>
                    <a:pt x="2080" y="75"/>
                    <a:pt x="2062" y="103"/>
                    <a:pt x="2062" y="134"/>
                  </a:cubicBezTo>
                  <a:cubicBezTo>
                    <a:pt x="2062" y="163"/>
                    <a:pt x="2081" y="192"/>
                    <a:pt x="2109" y="203"/>
                  </a:cubicBezTo>
                  <a:cubicBezTo>
                    <a:pt x="2282" y="283"/>
                    <a:pt x="2363" y="435"/>
                    <a:pt x="2402" y="549"/>
                  </a:cubicBezTo>
                  <a:cubicBezTo>
                    <a:pt x="2476" y="772"/>
                    <a:pt x="2452" y="1042"/>
                    <a:pt x="2338" y="1255"/>
                  </a:cubicBezTo>
                  <a:cubicBezTo>
                    <a:pt x="2143" y="1612"/>
                    <a:pt x="1789" y="1835"/>
                    <a:pt x="1417" y="2072"/>
                  </a:cubicBezTo>
                  <a:cubicBezTo>
                    <a:pt x="1012" y="2329"/>
                    <a:pt x="595" y="2592"/>
                    <a:pt x="399" y="3044"/>
                  </a:cubicBezTo>
                  <a:cubicBezTo>
                    <a:pt x="0" y="3962"/>
                    <a:pt x="640" y="4860"/>
                    <a:pt x="1256" y="5727"/>
                  </a:cubicBezTo>
                  <a:cubicBezTo>
                    <a:pt x="1545" y="6136"/>
                    <a:pt x="1818" y="6520"/>
                    <a:pt x="1969" y="6888"/>
                  </a:cubicBezTo>
                  <a:cubicBezTo>
                    <a:pt x="2422" y="7999"/>
                    <a:pt x="2338" y="9928"/>
                    <a:pt x="1409" y="11102"/>
                  </a:cubicBezTo>
                  <a:cubicBezTo>
                    <a:pt x="1372" y="11146"/>
                    <a:pt x="1315" y="11208"/>
                    <a:pt x="1247" y="11278"/>
                  </a:cubicBezTo>
                  <a:cubicBezTo>
                    <a:pt x="1010" y="11523"/>
                    <a:pt x="686" y="11861"/>
                    <a:pt x="694" y="12173"/>
                  </a:cubicBezTo>
                  <a:cubicBezTo>
                    <a:pt x="699" y="12287"/>
                    <a:pt x="745" y="12385"/>
                    <a:pt x="833" y="12468"/>
                  </a:cubicBezTo>
                  <a:cubicBezTo>
                    <a:pt x="883" y="12517"/>
                    <a:pt x="947" y="12567"/>
                    <a:pt x="1016" y="12567"/>
                  </a:cubicBezTo>
                  <a:cubicBezTo>
                    <a:pt x="1027" y="12567"/>
                    <a:pt x="1040" y="12567"/>
                    <a:pt x="1053" y="12563"/>
                  </a:cubicBezTo>
                  <a:cubicBezTo>
                    <a:pt x="1139" y="12541"/>
                    <a:pt x="1168" y="12446"/>
                    <a:pt x="1201" y="12347"/>
                  </a:cubicBezTo>
                  <a:cubicBezTo>
                    <a:pt x="1219" y="12292"/>
                    <a:pt x="1235" y="12238"/>
                    <a:pt x="1262" y="12189"/>
                  </a:cubicBezTo>
                  <a:cubicBezTo>
                    <a:pt x="1343" y="12040"/>
                    <a:pt x="1520" y="11860"/>
                    <a:pt x="1725" y="11650"/>
                  </a:cubicBezTo>
                  <a:cubicBezTo>
                    <a:pt x="2319" y="11047"/>
                    <a:pt x="3217" y="10133"/>
                    <a:pt x="3313" y="8485"/>
                  </a:cubicBezTo>
                  <a:cubicBezTo>
                    <a:pt x="3416" y="6690"/>
                    <a:pt x="2523" y="5837"/>
                    <a:pt x="1870" y="5213"/>
                  </a:cubicBezTo>
                  <a:cubicBezTo>
                    <a:pt x="1483" y="4841"/>
                    <a:pt x="1174" y="4550"/>
                    <a:pt x="1183" y="4184"/>
                  </a:cubicBezTo>
                  <a:cubicBezTo>
                    <a:pt x="1191" y="3840"/>
                    <a:pt x="1483" y="3428"/>
                    <a:pt x="2099" y="2890"/>
                  </a:cubicBezTo>
                  <a:cubicBezTo>
                    <a:pt x="3645" y="1543"/>
                    <a:pt x="3368" y="717"/>
                    <a:pt x="3177" y="423"/>
                  </a:cubicBezTo>
                  <a:cubicBezTo>
                    <a:pt x="3006" y="160"/>
                    <a:pt x="2695" y="0"/>
                    <a:pt x="2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2"/>
            <p:cNvSpPr/>
            <p:nvPr/>
          </p:nvSpPr>
          <p:spPr>
            <a:xfrm>
              <a:off x="2601650" y="1922825"/>
              <a:ext cx="147500" cy="321225"/>
            </a:xfrm>
            <a:custGeom>
              <a:avLst/>
              <a:gdLst/>
              <a:ahLst/>
              <a:cxnLst/>
              <a:rect l="l" t="t" r="r" b="b"/>
              <a:pathLst>
                <a:path w="5900" h="12849" extrusionOk="0">
                  <a:moveTo>
                    <a:pt x="4612" y="1"/>
                  </a:moveTo>
                  <a:cubicBezTo>
                    <a:pt x="3790" y="1"/>
                    <a:pt x="2898" y="802"/>
                    <a:pt x="2796" y="1608"/>
                  </a:cubicBezTo>
                  <a:cubicBezTo>
                    <a:pt x="2700" y="2375"/>
                    <a:pt x="3200" y="3061"/>
                    <a:pt x="4107" y="4615"/>
                  </a:cubicBezTo>
                  <a:cubicBezTo>
                    <a:pt x="5095" y="6312"/>
                    <a:pt x="4835" y="8865"/>
                    <a:pt x="2774" y="10799"/>
                  </a:cubicBezTo>
                  <a:cubicBezTo>
                    <a:pt x="2410" y="11140"/>
                    <a:pt x="0" y="12848"/>
                    <a:pt x="380" y="12848"/>
                  </a:cubicBezTo>
                  <a:cubicBezTo>
                    <a:pt x="520" y="12848"/>
                    <a:pt x="1035" y="12618"/>
                    <a:pt x="2164" y="12006"/>
                  </a:cubicBezTo>
                  <a:cubicBezTo>
                    <a:pt x="4161" y="10925"/>
                    <a:pt x="5900" y="9178"/>
                    <a:pt x="5879" y="6908"/>
                  </a:cubicBezTo>
                  <a:cubicBezTo>
                    <a:pt x="5855" y="4146"/>
                    <a:pt x="3567" y="3431"/>
                    <a:pt x="3492" y="1837"/>
                  </a:cubicBezTo>
                  <a:cubicBezTo>
                    <a:pt x="3458" y="1127"/>
                    <a:pt x="3893" y="806"/>
                    <a:pt x="4276" y="806"/>
                  </a:cubicBezTo>
                  <a:cubicBezTo>
                    <a:pt x="4526" y="806"/>
                    <a:pt x="4755" y="943"/>
                    <a:pt x="4816" y="1200"/>
                  </a:cubicBezTo>
                  <a:cubicBezTo>
                    <a:pt x="4892" y="1534"/>
                    <a:pt x="4595" y="2035"/>
                    <a:pt x="4697" y="2511"/>
                  </a:cubicBezTo>
                  <a:cubicBezTo>
                    <a:pt x="4754" y="2775"/>
                    <a:pt x="4994" y="3019"/>
                    <a:pt x="5245" y="3019"/>
                  </a:cubicBezTo>
                  <a:cubicBezTo>
                    <a:pt x="5291" y="3019"/>
                    <a:pt x="5337" y="3011"/>
                    <a:pt x="5383" y="2994"/>
                  </a:cubicBezTo>
                  <a:cubicBezTo>
                    <a:pt x="4421" y="2134"/>
                    <a:pt x="5427" y="1655"/>
                    <a:pt x="5597" y="1130"/>
                  </a:cubicBezTo>
                  <a:cubicBezTo>
                    <a:pt x="5747" y="658"/>
                    <a:pt x="5353" y="139"/>
                    <a:pt x="4872" y="29"/>
                  </a:cubicBezTo>
                  <a:cubicBezTo>
                    <a:pt x="4787" y="10"/>
                    <a:pt x="4700" y="1"/>
                    <a:pt x="46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2"/>
            <p:cNvSpPr/>
            <p:nvPr/>
          </p:nvSpPr>
          <p:spPr>
            <a:xfrm>
              <a:off x="2606450" y="1920925"/>
              <a:ext cx="144375" cy="325150"/>
            </a:xfrm>
            <a:custGeom>
              <a:avLst/>
              <a:gdLst/>
              <a:ahLst/>
              <a:cxnLst/>
              <a:rect l="l" t="t" r="r" b="b"/>
              <a:pathLst>
                <a:path w="5775" h="13006" extrusionOk="0">
                  <a:moveTo>
                    <a:pt x="4427" y="151"/>
                  </a:moveTo>
                  <a:cubicBezTo>
                    <a:pt x="4510" y="151"/>
                    <a:pt x="4591" y="160"/>
                    <a:pt x="4668" y="178"/>
                  </a:cubicBezTo>
                  <a:cubicBezTo>
                    <a:pt x="4907" y="232"/>
                    <a:pt x="5135" y="405"/>
                    <a:pt x="5262" y="628"/>
                  </a:cubicBezTo>
                  <a:cubicBezTo>
                    <a:pt x="5365" y="808"/>
                    <a:pt x="5392" y="1005"/>
                    <a:pt x="5335" y="1178"/>
                  </a:cubicBezTo>
                  <a:cubicBezTo>
                    <a:pt x="5294" y="1310"/>
                    <a:pt x="5186" y="1448"/>
                    <a:pt x="5074" y="1591"/>
                  </a:cubicBezTo>
                  <a:cubicBezTo>
                    <a:pt x="4787" y="1953"/>
                    <a:pt x="4439" y="2400"/>
                    <a:pt x="5028" y="3012"/>
                  </a:cubicBezTo>
                  <a:cubicBezTo>
                    <a:pt x="4971" y="3006"/>
                    <a:pt x="4919" y="2985"/>
                    <a:pt x="4880" y="2965"/>
                  </a:cubicBezTo>
                  <a:cubicBezTo>
                    <a:pt x="4736" y="2888"/>
                    <a:pt x="4622" y="2731"/>
                    <a:pt x="4587" y="2569"/>
                  </a:cubicBezTo>
                  <a:cubicBezTo>
                    <a:pt x="4535" y="2330"/>
                    <a:pt x="4592" y="2083"/>
                    <a:pt x="4647" y="1842"/>
                  </a:cubicBezTo>
                  <a:cubicBezTo>
                    <a:pt x="4697" y="1631"/>
                    <a:pt x="4743" y="1429"/>
                    <a:pt x="4703" y="1257"/>
                  </a:cubicBezTo>
                  <a:cubicBezTo>
                    <a:pt x="4639" y="984"/>
                    <a:pt x="4389" y="803"/>
                    <a:pt x="4090" y="803"/>
                  </a:cubicBezTo>
                  <a:cubicBezTo>
                    <a:pt x="4054" y="803"/>
                    <a:pt x="4017" y="806"/>
                    <a:pt x="3980" y="811"/>
                  </a:cubicBezTo>
                  <a:cubicBezTo>
                    <a:pt x="3578" y="866"/>
                    <a:pt x="3191" y="1231"/>
                    <a:pt x="3223" y="1916"/>
                  </a:cubicBezTo>
                  <a:cubicBezTo>
                    <a:pt x="3257" y="2622"/>
                    <a:pt x="3692" y="3143"/>
                    <a:pt x="4195" y="3746"/>
                  </a:cubicBezTo>
                  <a:cubicBezTo>
                    <a:pt x="4851" y="4535"/>
                    <a:pt x="5597" y="5427"/>
                    <a:pt x="5609" y="6985"/>
                  </a:cubicBezTo>
                  <a:cubicBezTo>
                    <a:pt x="5619" y="8115"/>
                    <a:pt x="5155" y="10270"/>
                    <a:pt x="1935" y="12014"/>
                  </a:cubicBezTo>
                  <a:cubicBezTo>
                    <a:pt x="872" y="12590"/>
                    <a:pt x="450" y="12773"/>
                    <a:pt x="283" y="12826"/>
                  </a:cubicBezTo>
                  <a:cubicBezTo>
                    <a:pt x="506" y="12578"/>
                    <a:pt x="1312" y="11964"/>
                    <a:pt x="1817" y="11577"/>
                  </a:cubicBezTo>
                  <a:cubicBezTo>
                    <a:pt x="2192" y="11290"/>
                    <a:pt x="2517" y="11041"/>
                    <a:pt x="2635" y="10930"/>
                  </a:cubicBezTo>
                  <a:cubicBezTo>
                    <a:pt x="4541" y="9141"/>
                    <a:pt x="5095" y="6560"/>
                    <a:pt x="3988" y="4647"/>
                  </a:cubicBezTo>
                  <a:cubicBezTo>
                    <a:pt x="3855" y="4419"/>
                    <a:pt x="3731" y="4211"/>
                    <a:pt x="3618" y="4018"/>
                  </a:cubicBezTo>
                  <a:cubicBezTo>
                    <a:pt x="2947" y="2886"/>
                    <a:pt x="2609" y="2318"/>
                    <a:pt x="2689" y="1690"/>
                  </a:cubicBezTo>
                  <a:cubicBezTo>
                    <a:pt x="2743" y="1254"/>
                    <a:pt x="3053" y="789"/>
                    <a:pt x="3500" y="476"/>
                  </a:cubicBezTo>
                  <a:cubicBezTo>
                    <a:pt x="3801" y="264"/>
                    <a:pt x="4129" y="151"/>
                    <a:pt x="4427" y="151"/>
                  </a:cubicBezTo>
                  <a:close/>
                  <a:moveTo>
                    <a:pt x="4425" y="0"/>
                  </a:moveTo>
                  <a:cubicBezTo>
                    <a:pt x="4094" y="0"/>
                    <a:pt x="3735" y="123"/>
                    <a:pt x="3405" y="353"/>
                  </a:cubicBezTo>
                  <a:cubicBezTo>
                    <a:pt x="2925" y="689"/>
                    <a:pt x="2590" y="1195"/>
                    <a:pt x="2528" y="1675"/>
                  </a:cubicBezTo>
                  <a:cubicBezTo>
                    <a:pt x="2443" y="2355"/>
                    <a:pt x="2811" y="2976"/>
                    <a:pt x="3479" y="4103"/>
                  </a:cubicBezTo>
                  <a:cubicBezTo>
                    <a:pt x="3594" y="4295"/>
                    <a:pt x="3715" y="4504"/>
                    <a:pt x="3848" y="4731"/>
                  </a:cubicBezTo>
                  <a:cubicBezTo>
                    <a:pt x="4923" y="6577"/>
                    <a:pt x="4380" y="9078"/>
                    <a:pt x="2528" y="10818"/>
                  </a:cubicBezTo>
                  <a:cubicBezTo>
                    <a:pt x="2415" y="10923"/>
                    <a:pt x="2095" y="11171"/>
                    <a:pt x="1721" y="11454"/>
                  </a:cubicBezTo>
                  <a:cubicBezTo>
                    <a:pt x="194" y="12623"/>
                    <a:pt x="1" y="12825"/>
                    <a:pt x="86" y="12955"/>
                  </a:cubicBezTo>
                  <a:cubicBezTo>
                    <a:pt x="102" y="12980"/>
                    <a:pt x="117" y="13005"/>
                    <a:pt x="176" y="13005"/>
                  </a:cubicBezTo>
                  <a:cubicBezTo>
                    <a:pt x="320" y="13005"/>
                    <a:pt x="721" y="12850"/>
                    <a:pt x="2009" y="12153"/>
                  </a:cubicBezTo>
                  <a:cubicBezTo>
                    <a:pt x="5301" y="10369"/>
                    <a:pt x="5774" y="8150"/>
                    <a:pt x="5764" y="6985"/>
                  </a:cubicBezTo>
                  <a:cubicBezTo>
                    <a:pt x="5749" y="5371"/>
                    <a:pt x="4987" y="4455"/>
                    <a:pt x="4313" y="3649"/>
                  </a:cubicBezTo>
                  <a:cubicBezTo>
                    <a:pt x="3827" y="3065"/>
                    <a:pt x="3408" y="2563"/>
                    <a:pt x="3377" y="1912"/>
                  </a:cubicBezTo>
                  <a:cubicBezTo>
                    <a:pt x="3347" y="1284"/>
                    <a:pt x="3693" y="1011"/>
                    <a:pt x="3997" y="968"/>
                  </a:cubicBezTo>
                  <a:cubicBezTo>
                    <a:pt x="4025" y="964"/>
                    <a:pt x="4053" y="962"/>
                    <a:pt x="4081" y="962"/>
                  </a:cubicBezTo>
                  <a:cubicBezTo>
                    <a:pt x="4282" y="962"/>
                    <a:pt x="4493" y="1060"/>
                    <a:pt x="4548" y="1297"/>
                  </a:cubicBezTo>
                  <a:cubicBezTo>
                    <a:pt x="4579" y="1433"/>
                    <a:pt x="4536" y="1616"/>
                    <a:pt x="4492" y="1811"/>
                  </a:cubicBezTo>
                  <a:cubicBezTo>
                    <a:pt x="4436" y="2055"/>
                    <a:pt x="4372" y="2333"/>
                    <a:pt x="4430" y="2606"/>
                  </a:cubicBezTo>
                  <a:cubicBezTo>
                    <a:pt x="4474" y="2813"/>
                    <a:pt x="4621" y="3010"/>
                    <a:pt x="4801" y="3108"/>
                  </a:cubicBezTo>
                  <a:cubicBezTo>
                    <a:pt x="4884" y="3152"/>
                    <a:pt x="4970" y="3175"/>
                    <a:pt x="5054" y="3175"/>
                  </a:cubicBezTo>
                  <a:cubicBezTo>
                    <a:pt x="5111" y="3175"/>
                    <a:pt x="5167" y="3164"/>
                    <a:pt x="5220" y="3143"/>
                  </a:cubicBezTo>
                  <a:cubicBezTo>
                    <a:pt x="5244" y="3132"/>
                    <a:pt x="5263" y="3109"/>
                    <a:pt x="5267" y="3084"/>
                  </a:cubicBezTo>
                  <a:cubicBezTo>
                    <a:pt x="5273" y="3058"/>
                    <a:pt x="5265" y="3030"/>
                    <a:pt x="5244" y="3012"/>
                  </a:cubicBezTo>
                  <a:cubicBezTo>
                    <a:pt x="4606" y="2439"/>
                    <a:pt x="4889" y="2076"/>
                    <a:pt x="5192" y="1692"/>
                  </a:cubicBezTo>
                  <a:cubicBezTo>
                    <a:pt x="5315" y="1536"/>
                    <a:pt x="5428" y="1389"/>
                    <a:pt x="5480" y="1231"/>
                  </a:cubicBezTo>
                  <a:cubicBezTo>
                    <a:pt x="5548" y="1014"/>
                    <a:pt x="5519" y="774"/>
                    <a:pt x="5393" y="554"/>
                  </a:cubicBezTo>
                  <a:cubicBezTo>
                    <a:pt x="5244" y="290"/>
                    <a:pt x="4984" y="95"/>
                    <a:pt x="4697" y="30"/>
                  </a:cubicBezTo>
                  <a:cubicBezTo>
                    <a:pt x="4610" y="10"/>
                    <a:pt x="4518" y="0"/>
                    <a:pt x="44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2"/>
            <p:cNvSpPr/>
            <p:nvPr/>
          </p:nvSpPr>
          <p:spPr>
            <a:xfrm>
              <a:off x="2657750" y="2021825"/>
              <a:ext cx="40125" cy="108675"/>
            </a:xfrm>
            <a:custGeom>
              <a:avLst/>
              <a:gdLst/>
              <a:ahLst/>
              <a:cxnLst/>
              <a:rect l="l" t="t" r="r" b="b"/>
              <a:pathLst>
                <a:path w="1605" h="4347" extrusionOk="0">
                  <a:moveTo>
                    <a:pt x="1522" y="1"/>
                  </a:moveTo>
                  <a:cubicBezTo>
                    <a:pt x="1483" y="1"/>
                    <a:pt x="1449" y="30"/>
                    <a:pt x="1446" y="70"/>
                  </a:cubicBezTo>
                  <a:cubicBezTo>
                    <a:pt x="1362" y="884"/>
                    <a:pt x="1022" y="1645"/>
                    <a:pt x="696" y="2382"/>
                  </a:cubicBezTo>
                  <a:cubicBezTo>
                    <a:pt x="430" y="2980"/>
                    <a:pt x="155" y="3599"/>
                    <a:pt x="9" y="4252"/>
                  </a:cubicBezTo>
                  <a:cubicBezTo>
                    <a:pt x="0" y="4293"/>
                    <a:pt x="25" y="4336"/>
                    <a:pt x="68" y="4345"/>
                  </a:cubicBezTo>
                  <a:cubicBezTo>
                    <a:pt x="74" y="4346"/>
                    <a:pt x="80" y="4346"/>
                    <a:pt x="84" y="4346"/>
                  </a:cubicBezTo>
                  <a:cubicBezTo>
                    <a:pt x="121" y="4346"/>
                    <a:pt x="154" y="4323"/>
                    <a:pt x="161" y="4286"/>
                  </a:cubicBezTo>
                  <a:cubicBezTo>
                    <a:pt x="304" y="3646"/>
                    <a:pt x="576" y="3036"/>
                    <a:pt x="838" y="2445"/>
                  </a:cubicBezTo>
                  <a:cubicBezTo>
                    <a:pt x="1170" y="1697"/>
                    <a:pt x="1514" y="924"/>
                    <a:pt x="1601" y="85"/>
                  </a:cubicBezTo>
                  <a:cubicBezTo>
                    <a:pt x="1604" y="42"/>
                    <a:pt x="1573" y="4"/>
                    <a:pt x="1530" y="1"/>
                  </a:cubicBezTo>
                  <a:cubicBezTo>
                    <a:pt x="1527" y="1"/>
                    <a:pt x="1525" y="1"/>
                    <a:pt x="1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2"/>
            <p:cNvSpPr/>
            <p:nvPr/>
          </p:nvSpPr>
          <p:spPr>
            <a:xfrm>
              <a:off x="2695225" y="1944950"/>
              <a:ext cx="8325" cy="52050"/>
            </a:xfrm>
            <a:custGeom>
              <a:avLst/>
              <a:gdLst/>
              <a:ahLst/>
              <a:cxnLst/>
              <a:rect l="l" t="t" r="r" b="b"/>
              <a:pathLst>
                <a:path w="333" h="2082" extrusionOk="0">
                  <a:moveTo>
                    <a:pt x="83" y="0"/>
                  </a:moveTo>
                  <a:cubicBezTo>
                    <a:pt x="79" y="0"/>
                    <a:pt x="76" y="0"/>
                    <a:pt x="73" y="1"/>
                  </a:cubicBezTo>
                  <a:cubicBezTo>
                    <a:pt x="30" y="7"/>
                    <a:pt x="0" y="45"/>
                    <a:pt x="5" y="88"/>
                  </a:cubicBezTo>
                  <a:lnTo>
                    <a:pt x="18" y="186"/>
                  </a:lnTo>
                  <a:cubicBezTo>
                    <a:pt x="99" y="806"/>
                    <a:pt x="174" y="1391"/>
                    <a:pt x="58" y="1987"/>
                  </a:cubicBezTo>
                  <a:cubicBezTo>
                    <a:pt x="47" y="2030"/>
                    <a:pt x="76" y="2072"/>
                    <a:pt x="118" y="2080"/>
                  </a:cubicBezTo>
                  <a:cubicBezTo>
                    <a:pt x="124" y="2082"/>
                    <a:pt x="127" y="2082"/>
                    <a:pt x="133" y="2082"/>
                  </a:cubicBezTo>
                  <a:cubicBezTo>
                    <a:pt x="170" y="2082"/>
                    <a:pt x="203" y="2057"/>
                    <a:pt x="208" y="2017"/>
                  </a:cubicBezTo>
                  <a:cubicBezTo>
                    <a:pt x="333" y="1397"/>
                    <a:pt x="251" y="772"/>
                    <a:pt x="172" y="166"/>
                  </a:cubicBezTo>
                  <a:lnTo>
                    <a:pt x="158" y="67"/>
                  </a:lnTo>
                  <a:cubicBezTo>
                    <a:pt x="153" y="29"/>
                    <a:pt x="120"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2"/>
            <p:cNvSpPr/>
            <p:nvPr/>
          </p:nvSpPr>
          <p:spPr>
            <a:xfrm>
              <a:off x="2681825" y="1900400"/>
              <a:ext cx="18925" cy="34200"/>
            </a:xfrm>
            <a:custGeom>
              <a:avLst/>
              <a:gdLst/>
              <a:ahLst/>
              <a:cxnLst/>
              <a:rect l="l" t="t" r="r" b="b"/>
              <a:pathLst>
                <a:path w="757" h="1368" extrusionOk="0">
                  <a:moveTo>
                    <a:pt x="237" y="0"/>
                  </a:moveTo>
                  <a:cubicBezTo>
                    <a:pt x="193" y="0"/>
                    <a:pt x="151" y="14"/>
                    <a:pt x="114" y="39"/>
                  </a:cubicBezTo>
                  <a:cubicBezTo>
                    <a:pt x="40" y="90"/>
                    <a:pt x="0" y="185"/>
                    <a:pt x="10" y="290"/>
                  </a:cubicBezTo>
                  <a:cubicBezTo>
                    <a:pt x="19" y="400"/>
                    <a:pt x="71" y="510"/>
                    <a:pt x="124" y="623"/>
                  </a:cubicBezTo>
                  <a:cubicBezTo>
                    <a:pt x="207" y="801"/>
                    <a:pt x="301" y="1005"/>
                    <a:pt x="287" y="1287"/>
                  </a:cubicBezTo>
                  <a:cubicBezTo>
                    <a:pt x="285" y="1329"/>
                    <a:pt x="318" y="1366"/>
                    <a:pt x="360" y="1368"/>
                  </a:cubicBezTo>
                  <a:lnTo>
                    <a:pt x="365" y="1368"/>
                  </a:lnTo>
                  <a:cubicBezTo>
                    <a:pt x="405" y="1368"/>
                    <a:pt x="440" y="1334"/>
                    <a:pt x="446" y="1300"/>
                  </a:cubicBezTo>
                  <a:cubicBezTo>
                    <a:pt x="464" y="976"/>
                    <a:pt x="355" y="746"/>
                    <a:pt x="269" y="561"/>
                  </a:cubicBezTo>
                  <a:cubicBezTo>
                    <a:pt x="219" y="457"/>
                    <a:pt x="174" y="364"/>
                    <a:pt x="167" y="279"/>
                  </a:cubicBezTo>
                  <a:cubicBezTo>
                    <a:pt x="163" y="231"/>
                    <a:pt x="176" y="188"/>
                    <a:pt x="204" y="170"/>
                  </a:cubicBezTo>
                  <a:cubicBezTo>
                    <a:pt x="215" y="162"/>
                    <a:pt x="228" y="158"/>
                    <a:pt x="240" y="158"/>
                  </a:cubicBezTo>
                  <a:cubicBezTo>
                    <a:pt x="255" y="158"/>
                    <a:pt x="270" y="163"/>
                    <a:pt x="281" y="170"/>
                  </a:cubicBezTo>
                  <a:cubicBezTo>
                    <a:pt x="409" y="231"/>
                    <a:pt x="558" y="508"/>
                    <a:pt x="597" y="1102"/>
                  </a:cubicBezTo>
                  <a:cubicBezTo>
                    <a:pt x="601" y="1143"/>
                    <a:pt x="635" y="1175"/>
                    <a:pt x="674" y="1175"/>
                  </a:cubicBezTo>
                  <a:cubicBezTo>
                    <a:pt x="676" y="1175"/>
                    <a:pt x="678" y="1174"/>
                    <a:pt x="679" y="1174"/>
                  </a:cubicBezTo>
                  <a:cubicBezTo>
                    <a:pt x="722" y="1170"/>
                    <a:pt x="756" y="1133"/>
                    <a:pt x="752" y="1092"/>
                  </a:cubicBezTo>
                  <a:cubicBezTo>
                    <a:pt x="715" y="520"/>
                    <a:pt x="567" y="133"/>
                    <a:pt x="347" y="28"/>
                  </a:cubicBezTo>
                  <a:cubicBezTo>
                    <a:pt x="310" y="9"/>
                    <a:pt x="273"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2"/>
            <p:cNvSpPr/>
            <p:nvPr/>
          </p:nvSpPr>
          <p:spPr>
            <a:xfrm>
              <a:off x="2701350" y="1942800"/>
              <a:ext cx="10350" cy="62700"/>
            </a:xfrm>
            <a:custGeom>
              <a:avLst/>
              <a:gdLst/>
              <a:ahLst/>
              <a:cxnLst/>
              <a:rect l="l" t="t" r="r" b="b"/>
              <a:pathLst>
                <a:path w="414" h="2508" extrusionOk="0">
                  <a:moveTo>
                    <a:pt x="88" y="1"/>
                  </a:moveTo>
                  <a:cubicBezTo>
                    <a:pt x="80" y="1"/>
                    <a:pt x="73" y="2"/>
                    <a:pt x="65" y="4"/>
                  </a:cubicBezTo>
                  <a:cubicBezTo>
                    <a:pt x="24" y="17"/>
                    <a:pt x="0" y="62"/>
                    <a:pt x="14" y="102"/>
                  </a:cubicBezTo>
                  <a:cubicBezTo>
                    <a:pt x="238" y="843"/>
                    <a:pt x="253" y="1663"/>
                    <a:pt x="54" y="2410"/>
                  </a:cubicBezTo>
                  <a:cubicBezTo>
                    <a:pt x="43" y="2453"/>
                    <a:pt x="67" y="2494"/>
                    <a:pt x="110" y="2506"/>
                  </a:cubicBezTo>
                  <a:cubicBezTo>
                    <a:pt x="117" y="2508"/>
                    <a:pt x="123" y="2508"/>
                    <a:pt x="130" y="2508"/>
                  </a:cubicBezTo>
                  <a:cubicBezTo>
                    <a:pt x="164" y="2508"/>
                    <a:pt x="197" y="2486"/>
                    <a:pt x="206" y="2449"/>
                  </a:cubicBezTo>
                  <a:cubicBezTo>
                    <a:pt x="414" y="1673"/>
                    <a:pt x="398" y="824"/>
                    <a:pt x="163" y="56"/>
                  </a:cubicBezTo>
                  <a:cubicBezTo>
                    <a:pt x="152" y="23"/>
                    <a:pt x="120" y="1"/>
                    <a:pt x="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2"/>
            <p:cNvSpPr/>
            <p:nvPr/>
          </p:nvSpPr>
          <p:spPr>
            <a:xfrm>
              <a:off x="2657925" y="2032250"/>
              <a:ext cx="46150" cy="108425"/>
            </a:xfrm>
            <a:custGeom>
              <a:avLst/>
              <a:gdLst/>
              <a:ahLst/>
              <a:cxnLst/>
              <a:rect l="l" t="t" r="r" b="b"/>
              <a:pathLst>
                <a:path w="1846" h="4337" extrusionOk="0">
                  <a:moveTo>
                    <a:pt x="1768" y="0"/>
                  </a:moveTo>
                  <a:cubicBezTo>
                    <a:pt x="1727" y="0"/>
                    <a:pt x="1689" y="30"/>
                    <a:pt x="1686" y="71"/>
                  </a:cubicBezTo>
                  <a:cubicBezTo>
                    <a:pt x="1596" y="974"/>
                    <a:pt x="1093" y="1988"/>
                    <a:pt x="608" y="2971"/>
                  </a:cubicBezTo>
                  <a:cubicBezTo>
                    <a:pt x="387" y="3414"/>
                    <a:pt x="179" y="3833"/>
                    <a:pt x="17" y="4231"/>
                  </a:cubicBezTo>
                  <a:cubicBezTo>
                    <a:pt x="0" y="4269"/>
                    <a:pt x="18" y="4315"/>
                    <a:pt x="60" y="4332"/>
                  </a:cubicBezTo>
                  <a:cubicBezTo>
                    <a:pt x="68" y="4335"/>
                    <a:pt x="80" y="4337"/>
                    <a:pt x="89" y="4337"/>
                  </a:cubicBezTo>
                  <a:cubicBezTo>
                    <a:pt x="120" y="4337"/>
                    <a:pt x="150" y="4319"/>
                    <a:pt x="163" y="4290"/>
                  </a:cubicBezTo>
                  <a:cubicBezTo>
                    <a:pt x="324" y="3898"/>
                    <a:pt x="531" y="3480"/>
                    <a:pt x="748" y="3040"/>
                  </a:cubicBezTo>
                  <a:cubicBezTo>
                    <a:pt x="1238" y="2045"/>
                    <a:pt x="1749" y="1017"/>
                    <a:pt x="1841" y="85"/>
                  </a:cubicBezTo>
                  <a:cubicBezTo>
                    <a:pt x="1845" y="43"/>
                    <a:pt x="1813" y="3"/>
                    <a:pt x="1771" y="0"/>
                  </a:cubicBezTo>
                  <a:cubicBezTo>
                    <a:pt x="1770" y="0"/>
                    <a:pt x="1769" y="0"/>
                    <a:pt x="17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2"/>
            <p:cNvSpPr/>
            <p:nvPr/>
          </p:nvSpPr>
          <p:spPr>
            <a:xfrm>
              <a:off x="2523750" y="1831200"/>
              <a:ext cx="162225" cy="84950"/>
            </a:xfrm>
            <a:custGeom>
              <a:avLst/>
              <a:gdLst/>
              <a:ahLst/>
              <a:cxnLst/>
              <a:rect l="l" t="t" r="r" b="b"/>
              <a:pathLst>
                <a:path w="6489" h="3398" extrusionOk="0">
                  <a:moveTo>
                    <a:pt x="2132" y="157"/>
                  </a:moveTo>
                  <a:cubicBezTo>
                    <a:pt x="3281" y="157"/>
                    <a:pt x="3702" y="740"/>
                    <a:pt x="4174" y="1398"/>
                  </a:cubicBezTo>
                  <a:cubicBezTo>
                    <a:pt x="4452" y="1780"/>
                    <a:pt x="4735" y="2177"/>
                    <a:pt x="5184" y="2495"/>
                  </a:cubicBezTo>
                  <a:cubicBezTo>
                    <a:pt x="5353" y="2613"/>
                    <a:pt x="5624" y="2705"/>
                    <a:pt x="5864" y="2786"/>
                  </a:cubicBezTo>
                  <a:cubicBezTo>
                    <a:pt x="6025" y="2842"/>
                    <a:pt x="6264" y="2923"/>
                    <a:pt x="6316" y="2975"/>
                  </a:cubicBezTo>
                  <a:cubicBezTo>
                    <a:pt x="6292" y="2997"/>
                    <a:pt x="6196" y="3056"/>
                    <a:pt x="5839" y="3139"/>
                  </a:cubicBezTo>
                  <a:cubicBezTo>
                    <a:pt x="5540" y="3209"/>
                    <a:pt x="5258" y="3240"/>
                    <a:pt x="4992" y="3240"/>
                  </a:cubicBezTo>
                  <a:cubicBezTo>
                    <a:pt x="3239" y="3240"/>
                    <a:pt x="2197" y="1880"/>
                    <a:pt x="1771" y="1324"/>
                  </a:cubicBezTo>
                  <a:cubicBezTo>
                    <a:pt x="1676" y="1201"/>
                    <a:pt x="1614" y="1117"/>
                    <a:pt x="1566" y="1077"/>
                  </a:cubicBezTo>
                  <a:cubicBezTo>
                    <a:pt x="1366" y="903"/>
                    <a:pt x="1191" y="841"/>
                    <a:pt x="1034" y="841"/>
                  </a:cubicBezTo>
                  <a:cubicBezTo>
                    <a:pt x="804" y="841"/>
                    <a:pt x="615" y="980"/>
                    <a:pt x="445" y="1098"/>
                  </a:cubicBezTo>
                  <a:cubicBezTo>
                    <a:pt x="362" y="1158"/>
                    <a:pt x="281" y="1217"/>
                    <a:pt x="204" y="1253"/>
                  </a:cubicBezTo>
                  <a:cubicBezTo>
                    <a:pt x="160" y="724"/>
                    <a:pt x="544" y="375"/>
                    <a:pt x="1319" y="237"/>
                  </a:cubicBezTo>
                  <a:cubicBezTo>
                    <a:pt x="1626" y="182"/>
                    <a:pt x="1895" y="157"/>
                    <a:pt x="2132" y="157"/>
                  </a:cubicBezTo>
                  <a:close/>
                  <a:moveTo>
                    <a:pt x="2133" y="1"/>
                  </a:moveTo>
                  <a:cubicBezTo>
                    <a:pt x="1887" y="1"/>
                    <a:pt x="1611" y="26"/>
                    <a:pt x="1297" y="82"/>
                  </a:cubicBezTo>
                  <a:cubicBezTo>
                    <a:pt x="72" y="300"/>
                    <a:pt x="0" y="981"/>
                    <a:pt x="67" y="1368"/>
                  </a:cubicBezTo>
                  <a:cubicBezTo>
                    <a:pt x="71" y="1389"/>
                    <a:pt x="81" y="1409"/>
                    <a:pt x="101" y="1420"/>
                  </a:cubicBezTo>
                  <a:cubicBezTo>
                    <a:pt x="114" y="1429"/>
                    <a:pt x="130" y="1433"/>
                    <a:pt x="146" y="1433"/>
                  </a:cubicBezTo>
                  <a:cubicBezTo>
                    <a:pt x="151" y="1433"/>
                    <a:pt x="156" y="1432"/>
                    <a:pt x="161" y="1432"/>
                  </a:cubicBezTo>
                  <a:cubicBezTo>
                    <a:pt x="296" y="1402"/>
                    <a:pt x="415" y="1315"/>
                    <a:pt x="544" y="1223"/>
                  </a:cubicBezTo>
                  <a:cubicBezTo>
                    <a:pt x="701" y="1110"/>
                    <a:pt x="853" y="999"/>
                    <a:pt x="1034" y="999"/>
                  </a:cubicBezTo>
                  <a:cubicBezTo>
                    <a:pt x="1160" y="999"/>
                    <a:pt x="1299" y="1052"/>
                    <a:pt x="1464" y="1195"/>
                  </a:cubicBezTo>
                  <a:cubicBezTo>
                    <a:pt x="1499" y="1225"/>
                    <a:pt x="1564" y="1312"/>
                    <a:pt x="1647" y="1418"/>
                  </a:cubicBezTo>
                  <a:cubicBezTo>
                    <a:pt x="2089" y="1994"/>
                    <a:pt x="3162" y="3397"/>
                    <a:pt x="4986" y="3397"/>
                  </a:cubicBezTo>
                  <a:cubicBezTo>
                    <a:pt x="5266" y="3397"/>
                    <a:pt x="5561" y="3363"/>
                    <a:pt x="5876" y="3291"/>
                  </a:cubicBezTo>
                  <a:cubicBezTo>
                    <a:pt x="6311" y="3189"/>
                    <a:pt x="6475" y="3103"/>
                    <a:pt x="6481" y="2981"/>
                  </a:cubicBezTo>
                  <a:cubicBezTo>
                    <a:pt x="6488" y="2830"/>
                    <a:pt x="6261" y="2753"/>
                    <a:pt x="5917" y="2637"/>
                  </a:cubicBezTo>
                  <a:cubicBezTo>
                    <a:pt x="5688" y="2560"/>
                    <a:pt x="5428" y="2471"/>
                    <a:pt x="5279" y="2365"/>
                  </a:cubicBezTo>
                  <a:cubicBezTo>
                    <a:pt x="4851" y="2062"/>
                    <a:pt x="4573" y="1678"/>
                    <a:pt x="4306" y="1306"/>
                  </a:cubicBezTo>
                  <a:cubicBezTo>
                    <a:pt x="3825" y="637"/>
                    <a:pt x="3366" y="1"/>
                    <a:pt x="2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2"/>
            <p:cNvSpPr/>
            <p:nvPr/>
          </p:nvSpPr>
          <p:spPr>
            <a:xfrm>
              <a:off x="2595775" y="1731200"/>
              <a:ext cx="111350" cy="173250"/>
            </a:xfrm>
            <a:custGeom>
              <a:avLst/>
              <a:gdLst/>
              <a:ahLst/>
              <a:cxnLst/>
              <a:rect l="l" t="t" r="r" b="b"/>
              <a:pathLst>
                <a:path w="4454" h="6930" extrusionOk="0">
                  <a:moveTo>
                    <a:pt x="1714" y="0"/>
                  </a:moveTo>
                  <a:cubicBezTo>
                    <a:pt x="1611" y="0"/>
                    <a:pt x="1487" y="39"/>
                    <a:pt x="1358" y="114"/>
                  </a:cubicBezTo>
                  <a:cubicBezTo>
                    <a:pt x="1194" y="212"/>
                    <a:pt x="645" y="612"/>
                    <a:pt x="497" y="1661"/>
                  </a:cubicBezTo>
                  <a:cubicBezTo>
                    <a:pt x="355" y="2665"/>
                    <a:pt x="618" y="3916"/>
                    <a:pt x="1278" y="5375"/>
                  </a:cubicBezTo>
                  <a:cubicBezTo>
                    <a:pt x="1293" y="5405"/>
                    <a:pt x="1321" y="5421"/>
                    <a:pt x="1351" y="5421"/>
                  </a:cubicBezTo>
                  <a:cubicBezTo>
                    <a:pt x="1361" y="5421"/>
                    <a:pt x="1372" y="5419"/>
                    <a:pt x="1382" y="5415"/>
                  </a:cubicBezTo>
                  <a:cubicBezTo>
                    <a:pt x="1420" y="5396"/>
                    <a:pt x="1439" y="5350"/>
                    <a:pt x="1420" y="5312"/>
                  </a:cubicBezTo>
                  <a:cubicBezTo>
                    <a:pt x="1" y="2166"/>
                    <a:pt x="763" y="648"/>
                    <a:pt x="1439" y="247"/>
                  </a:cubicBezTo>
                  <a:cubicBezTo>
                    <a:pt x="1555" y="179"/>
                    <a:pt x="1650" y="154"/>
                    <a:pt x="1715" y="154"/>
                  </a:cubicBezTo>
                  <a:cubicBezTo>
                    <a:pt x="1759" y="154"/>
                    <a:pt x="1789" y="165"/>
                    <a:pt x="1801" y="182"/>
                  </a:cubicBezTo>
                  <a:cubicBezTo>
                    <a:pt x="1851" y="249"/>
                    <a:pt x="1779" y="467"/>
                    <a:pt x="1720" y="645"/>
                  </a:cubicBezTo>
                  <a:cubicBezTo>
                    <a:pt x="1668" y="803"/>
                    <a:pt x="1612" y="967"/>
                    <a:pt x="1600" y="1117"/>
                  </a:cubicBezTo>
                  <a:cubicBezTo>
                    <a:pt x="1541" y="1804"/>
                    <a:pt x="2098" y="2278"/>
                    <a:pt x="2687" y="2782"/>
                  </a:cubicBezTo>
                  <a:cubicBezTo>
                    <a:pt x="3006" y="3055"/>
                    <a:pt x="3337" y="3336"/>
                    <a:pt x="3579" y="3662"/>
                  </a:cubicBezTo>
                  <a:cubicBezTo>
                    <a:pt x="4275" y="4600"/>
                    <a:pt x="4228" y="6353"/>
                    <a:pt x="3671" y="6790"/>
                  </a:cubicBezTo>
                  <a:cubicBezTo>
                    <a:pt x="3639" y="6815"/>
                    <a:pt x="3633" y="6866"/>
                    <a:pt x="3659" y="6900"/>
                  </a:cubicBezTo>
                  <a:cubicBezTo>
                    <a:pt x="3674" y="6917"/>
                    <a:pt x="3696" y="6929"/>
                    <a:pt x="3720" y="6929"/>
                  </a:cubicBezTo>
                  <a:cubicBezTo>
                    <a:pt x="3736" y="6929"/>
                    <a:pt x="3755" y="6923"/>
                    <a:pt x="3766" y="6916"/>
                  </a:cubicBezTo>
                  <a:cubicBezTo>
                    <a:pt x="4381" y="6430"/>
                    <a:pt x="4454" y="4585"/>
                    <a:pt x="3701" y="3572"/>
                  </a:cubicBezTo>
                  <a:cubicBezTo>
                    <a:pt x="3448" y="3232"/>
                    <a:pt x="3111" y="2944"/>
                    <a:pt x="2785" y="2665"/>
                  </a:cubicBezTo>
                  <a:cubicBezTo>
                    <a:pt x="2228" y="2190"/>
                    <a:pt x="1701" y="1739"/>
                    <a:pt x="1752" y="1133"/>
                  </a:cubicBezTo>
                  <a:cubicBezTo>
                    <a:pt x="1764" y="1002"/>
                    <a:pt x="1816" y="847"/>
                    <a:pt x="1866" y="696"/>
                  </a:cubicBezTo>
                  <a:cubicBezTo>
                    <a:pt x="1950" y="441"/>
                    <a:pt x="2023" y="224"/>
                    <a:pt x="1922" y="91"/>
                  </a:cubicBezTo>
                  <a:cubicBezTo>
                    <a:pt x="1877" y="30"/>
                    <a:pt x="1804" y="0"/>
                    <a:pt x="1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2"/>
            <p:cNvSpPr/>
            <p:nvPr/>
          </p:nvSpPr>
          <p:spPr>
            <a:xfrm>
              <a:off x="2688900" y="1748750"/>
              <a:ext cx="62825" cy="156875"/>
            </a:xfrm>
            <a:custGeom>
              <a:avLst/>
              <a:gdLst/>
              <a:ahLst/>
              <a:cxnLst/>
              <a:rect l="l" t="t" r="r" b="b"/>
              <a:pathLst>
                <a:path w="2513" h="6275" extrusionOk="0">
                  <a:moveTo>
                    <a:pt x="2033" y="1"/>
                  </a:moveTo>
                  <a:cubicBezTo>
                    <a:pt x="1969" y="1"/>
                    <a:pt x="1899" y="9"/>
                    <a:pt x="1828" y="27"/>
                  </a:cubicBezTo>
                  <a:cubicBezTo>
                    <a:pt x="1089" y="207"/>
                    <a:pt x="204" y="1204"/>
                    <a:pt x="134" y="3422"/>
                  </a:cubicBezTo>
                  <a:cubicBezTo>
                    <a:pt x="131" y="3467"/>
                    <a:pt x="166" y="3501"/>
                    <a:pt x="209" y="3504"/>
                  </a:cubicBezTo>
                  <a:cubicBezTo>
                    <a:pt x="210" y="3504"/>
                    <a:pt x="211" y="3504"/>
                    <a:pt x="211" y="3504"/>
                  </a:cubicBezTo>
                  <a:cubicBezTo>
                    <a:pt x="250" y="3504"/>
                    <a:pt x="289" y="3469"/>
                    <a:pt x="290" y="3427"/>
                  </a:cubicBezTo>
                  <a:cubicBezTo>
                    <a:pt x="380" y="623"/>
                    <a:pt x="1714" y="217"/>
                    <a:pt x="1865" y="180"/>
                  </a:cubicBezTo>
                  <a:cubicBezTo>
                    <a:pt x="1929" y="164"/>
                    <a:pt x="1987" y="157"/>
                    <a:pt x="2038" y="157"/>
                  </a:cubicBezTo>
                  <a:cubicBezTo>
                    <a:pt x="2162" y="157"/>
                    <a:pt x="2243" y="200"/>
                    <a:pt x="2272" y="254"/>
                  </a:cubicBezTo>
                  <a:cubicBezTo>
                    <a:pt x="2320" y="337"/>
                    <a:pt x="2263" y="471"/>
                    <a:pt x="2122" y="612"/>
                  </a:cubicBezTo>
                  <a:cubicBezTo>
                    <a:pt x="2036" y="697"/>
                    <a:pt x="1955" y="761"/>
                    <a:pt x="1885" y="818"/>
                  </a:cubicBezTo>
                  <a:cubicBezTo>
                    <a:pt x="1559" y="1083"/>
                    <a:pt x="1423" y="1238"/>
                    <a:pt x="1645" y="2179"/>
                  </a:cubicBezTo>
                  <a:cubicBezTo>
                    <a:pt x="1863" y="3097"/>
                    <a:pt x="1708" y="4576"/>
                    <a:pt x="1076" y="5464"/>
                  </a:cubicBezTo>
                  <a:cubicBezTo>
                    <a:pt x="794" y="5859"/>
                    <a:pt x="459" y="6081"/>
                    <a:pt x="75" y="6119"/>
                  </a:cubicBezTo>
                  <a:cubicBezTo>
                    <a:pt x="32" y="6122"/>
                    <a:pt x="1" y="6162"/>
                    <a:pt x="4" y="6204"/>
                  </a:cubicBezTo>
                  <a:cubicBezTo>
                    <a:pt x="8" y="6245"/>
                    <a:pt x="42" y="6274"/>
                    <a:pt x="82" y="6274"/>
                  </a:cubicBezTo>
                  <a:cubicBezTo>
                    <a:pt x="83" y="6274"/>
                    <a:pt x="86" y="6274"/>
                    <a:pt x="89" y="6273"/>
                  </a:cubicBezTo>
                  <a:cubicBezTo>
                    <a:pt x="512" y="6230"/>
                    <a:pt x="897" y="5981"/>
                    <a:pt x="1201" y="5552"/>
                  </a:cubicBezTo>
                  <a:cubicBezTo>
                    <a:pt x="1859" y="4629"/>
                    <a:pt x="2021" y="3093"/>
                    <a:pt x="1797" y="2142"/>
                  </a:cubicBezTo>
                  <a:cubicBezTo>
                    <a:pt x="1588" y="1259"/>
                    <a:pt x="1704" y="1166"/>
                    <a:pt x="1983" y="941"/>
                  </a:cubicBezTo>
                  <a:cubicBezTo>
                    <a:pt x="2057" y="882"/>
                    <a:pt x="2142" y="813"/>
                    <a:pt x="2232" y="722"/>
                  </a:cubicBezTo>
                  <a:cubicBezTo>
                    <a:pt x="2513" y="443"/>
                    <a:pt x="2449" y="248"/>
                    <a:pt x="2410" y="176"/>
                  </a:cubicBezTo>
                  <a:cubicBezTo>
                    <a:pt x="2346" y="63"/>
                    <a:pt x="2207" y="1"/>
                    <a:pt x="20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2"/>
            <p:cNvSpPr/>
            <p:nvPr/>
          </p:nvSpPr>
          <p:spPr>
            <a:xfrm>
              <a:off x="2662800" y="1719525"/>
              <a:ext cx="47925" cy="86575"/>
            </a:xfrm>
            <a:custGeom>
              <a:avLst/>
              <a:gdLst/>
              <a:ahLst/>
              <a:cxnLst/>
              <a:rect l="l" t="t" r="r" b="b"/>
              <a:pathLst>
                <a:path w="1917" h="3463" extrusionOk="0">
                  <a:moveTo>
                    <a:pt x="1603" y="0"/>
                  </a:moveTo>
                  <a:cubicBezTo>
                    <a:pt x="1498" y="0"/>
                    <a:pt x="1368" y="37"/>
                    <a:pt x="1229" y="110"/>
                  </a:cubicBezTo>
                  <a:cubicBezTo>
                    <a:pt x="853" y="308"/>
                    <a:pt x="507" y="708"/>
                    <a:pt x="306" y="1180"/>
                  </a:cubicBezTo>
                  <a:cubicBezTo>
                    <a:pt x="34" y="1809"/>
                    <a:pt x="0" y="2578"/>
                    <a:pt x="207" y="3404"/>
                  </a:cubicBezTo>
                  <a:cubicBezTo>
                    <a:pt x="218" y="3439"/>
                    <a:pt x="249" y="3463"/>
                    <a:pt x="284" y="3463"/>
                  </a:cubicBezTo>
                  <a:cubicBezTo>
                    <a:pt x="291" y="3463"/>
                    <a:pt x="296" y="3463"/>
                    <a:pt x="302" y="3459"/>
                  </a:cubicBezTo>
                  <a:cubicBezTo>
                    <a:pt x="345" y="3450"/>
                    <a:pt x="370" y="3408"/>
                    <a:pt x="359" y="3365"/>
                  </a:cubicBezTo>
                  <a:cubicBezTo>
                    <a:pt x="158" y="2562"/>
                    <a:pt x="96" y="880"/>
                    <a:pt x="1300" y="248"/>
                  </a:cubicBezTo>
                  <a:cubicBezTo>
                    <a:pt x="1425" y="183"/>
                    <a:pt x="1532" y="156"/>
                    <a:pt x="1604" y="156"/>
                  </a:cubicBezTo>
                  <a:cubicBezTo>
                    <a:pt x="1648" y="156"/>
                    <a:pt x="1679" y="165"/>
                    <a:pt x="1695" y="183"/>
                  </a:cubicBezTo>
                  <a:cubicBezTo>
                    <a:pt x="1726" y="218"/>
                    <a:pt x="1717" y="323"/>
                    <a:pt x="1588" y="506"/>
                  </a:cubicBezTo>
                  <a:cubicBezTo>
                    <a:pt x="929" y="1453"/>
                    <a:pt x="1034" y="1722"/>
                    <a:pt x="1263" y="2083"/>
                  </a:cubicBezTo>
                  <a:cubicBezTo>
                    <a:pt x="1371" y="2253"/>
                    <a:pt x="1482" y="2429"/>
                    <a:pt x="1483" y="2760"/>
                  </a:cubicBezTo>
                  <a:cubicBezTo>
                    <a:pt x="1483" y="2801"/>
                    <a:pt x="1519" y="2837"/>
                    <a:pt x="1562" y="2837"/>
                  </a:cubicBezTo>
                  <a:cubicBezTo>
                    <a:pt x="1603" y="2837"/>
                    <a:pt x="1638" y="2803"/>
                    <a:pt x="1638" y="2760"/>
                  </a:cubicBezTo>
                  <a:cubicBezTo>
                    <a:pt x="1637" y="2385"/>
                    <a:pt x="1503" y="2172"/>
                    <a:pt x="1395" y="2002"/>
                  </a:cubicBezTo>
                  <a:cubicBezTo>
                    <a:pt x="1215" y="1714"/>
                    <a:pt x="1083" y="1506"/>
                    <a:pt x="1717" y="596"/>
                  </a:cubicBezTo>
                  <a:cubicBezTo>
                    <a:pt x="1916" y="307"/>
                    <a:pt x="1879" y="155"/>
                    <a:pt x="1810" y="79"/>
                  </a:cubicBezTo>
                  <a:cubicBezTo>
                    <a:pt x="1764" y="27"/>
                    <a:pt x="1692" y="0"/>
                    <a:pt x="16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2"/>
            <p:cNvSpPr/>
            <p:nvPr/>
          </p:nvSpPr>
          <p:spPr>
            <a:xfrm>
              <a:off x="2540975" y="1792400"/>
              <a:ext cx="72525" cy="45875"/>
            </a:xfrm>
            <a:custGeom>
              <a:avLst/>
              <a:gdLst/>
              <a:ahLst/>
              <a:cxnLst/>
              <a:rect l="l" t="t" r="r" b="b"/>
              <a:pathLst>
                <a:path w="2901" h="1835" extrusionOk="0">
                  <a:moveTo>
                    <a:pt x="1712" y="0"/>
                  </a:moveTo>
                  <a:cubicBezTo>
                    <a:pt x="1605" y="0"/>
                    <a:pt x="1493" y="8"/>
                    <a:pt x="1376" y="24"/>
                  </a:cubicBezTo>
                  <a:cubicBezTo>
                    <a:pt x="705" y="117"/>
                    <a:pt x="69" y="449"/>
                    <a:pt x="13" y="734"/>
                  </a:cubicBezTo>
                  <a:cubicBezTo>
                    <a:pt x="1" y="796"/>
                    <a:pt x="4" y="908"/>
                    <a:pt x="149" y="991"/>
                  </a:cubicBezTo>
                  <a:cubicBezTo>
                    <a:pt x="224" y="1034"/>
                    <a:pt x="337" y="1040"/>
                    <a:pt x="487" y="1040"/>
                  </a:cubicBezTo>
                  <a:cubicBezTo>
                    <a:pt x="522" y="1040"/>
                    <a:pt x="559" y="1040"/>
                    <a:pt x="598" y="1040"/>
                  </a:cubicBezTo>
                  <a:cubicBezTo>
                    <a:pt x="648" y="1039"/>
                    <a:pt x="701" y="1038"/>
                    <a:pt x="756" y="1038"/>
                  </a:cubicBezTo>
                  <a:cubicBezTo>
                    <a:pt x="1236" y="1038"/>
                    <a:pt x="1866" y="1100"/>
                    <a:pt x="2196" y="1790"/>
                  </a:cubicBezTo>
                  <a:cubicBezTo>
                    <a:pt x="2207" y="1818"/>
                    <a:pt x="2236" y="1834"/>
                    <a:pt x="2265" y="1834"/>
                  </a:cubicBezTo>
                  <a:cubicBezTo>
                    <a:pt x="2277" y="1834"/>
                    <a:pt x="2287" y="1833"/>
                    <a:pt x="2296" y="1824"/>
                  </a:cubicBezTo>
                  <a:cubicBezTo>
                    <a:pt x="2336" y="1805"/>
                    <a:pt x="2352" y="1759"/>
                    <a:pt x="2333" y="1721"/>
                  </a:cubicBezTo>
                  <a:cubicBezTo>
                    <a:pt x="1964" y="944"/>
                    <a:pt x="1251" y="879"/>
                    <a:pt x="749" y="879"/>
                  </a:cubicBezTo>
                  <a:cubicBezTo>
                    <a:pt x="694" y="879"/>
                    <a:pt x="642" y="880"/>
                    <a:pt x="593" y="880"/>
                  </a:cubicBezTo>
                  <a:cubicBezTo>
                    <a:pt x="545" y="882"/>
                    <a:pt x="497" y="883"/>
                    <a:pt x="453" y="883"/>
                  </a:cubicBezTo>
                  <a:cubicBezTo>
                    <a:pt x="349" y="883"/>
                    <a:pt x="263" y="877"/>
                    <a:pt x="225" y="855"/>
                  </a:cubicBezTo>
                  <a:cubicBezTo>
                    <a:pt x="154" y="814"/>
                    <a:pt x="160" y="778"/>
                    <a:pt x="165" y="764"/>
                  </a:cubicBezTo>
                  <a:cubicBezTo>
                    <a:pt x="199" y="592"/>
                    <a:pt x="730" y="269"/>
                    <a:pt x="1395" y="179"/>
                  </a:cubicBezTo>
                  <a:cubicBezTo>
                    <a:pt x="1488" y="166"/>
                    <a:pt x="1600" y="156"/>
                    <a:pt x="1718" y="156"/>
                  </a:cubicBezTo>
                  <a:cubicBezTo>
                    <a:pt x="2088" y="156"/>
                    <a:pt x="2532" y="254"/>
                    <a:pt x="2742" y="672"/>
                  </a:cubicBezTo>
                  <a:cubicBezTo>
                    <a:pt x="2756" y="700"/>
                    <a:pt x="2784" y="715"/>
                    <a:pt x="2813" y="715"/>
                  </a:cubicBezTo>
                  <a:cubicBezTo>
                    <a:pt x="2825" y="715"/>
                    <a:pt x="2836" y="713"/>
                    <a:pt x="2847" y="707"/>
                  </a:cubicBezTo>
                  <a:cubicBezTo>
                    <a:pt x="2885" y="687"/>
                    <a:pt x="2900" y="641"/>
                    <a:pt x="2882" y="601"/>
                  </a:cubicBezTo>
                  <a:cubicBezTo>
                    <a:pt x="2686" y="210"/>
                    <a:pt x="2268" y="0"/>
                    <a:pt x="17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2"/>
            <p:cNvSpPr/>
            <p:nvPr/>
          </p:nvSpPr>
          <p:spPr>
            <a:xfrm>
              <a:off x="2622175" y="1767075"/>
              <a:ext cx="66275" cy="137375"/>
            </a:xfrm>
            <a:custGeom>
              <a:avLst/>
              <a:gdLst/>
              <a:ahLst/>
              <a:cxnLst/>
              <a:rect l="l" t="t" r="r" b="b"/>
              <a:pathLst>
                <a:path w="2651" h="5495" extrusionOk="0">
                  <a:moveTo>
                    <a:pt x="203" y="1"/>
                  </a:moveTo>
                  <a:cubicBezTo>
                    <a:pt x="164" y="1"/>
                    <a:pt x="130" y="29"/>
                    <a:pt x="125" y="68"/>
                  </a:cubicBezTo>
                  <a:cubicBezTo>
                    <a:pt x="1" y="933"/>
                    <a:pt x="568" y="1685"/>
                    <a:pt x="1168" y="2478"/>
                  </a:cubicBezTo>
                  <a:cubicBezTo>
                    <a:pt x="1820" y="3341"/>
                    <a:pt x="2492" y="4230"/>
                    <a:pt x="2481" y="5414"/>
                  </a:cubicBezTo>
                  <a:cubicBezTo>
                    <a:pt x="2479" y="5459"/>
                    <a:pt x="2515" y="5494"/>
                    <a:pt x="2559" y="5494"/>
                  </a:cubicBezTo>
                  <a:cubicBezTo>
                    <a:pt x="2603" y="5494"/>
                    <a:pt x="2636" y="5459"/>
                    <a:pt x="2637" y="5416"/>
                  </a:cubicBezTo>
                  <a:cubicBezTo>
                    <a:pt x="2650" y="4178"/>
                    <a:pt x="1928" y="3226"/>
                    <a:pt x="1293" y="2384"/>
                  </a:cubicBezTo>
                  <a:cubicBezTo>
                    <a:pt x="714" y="1617"/>
                    <a:pt x="166" y="890"/>
                    <a:pt x="280" y="90"/>
                  </a:cubicBezTo>
                  <a:cubicBezTo>
                    <a:pt x="286" y="47"/>
                    <a:pt x="256" y="7"/>
                    <a:pt x="213" y="1"/>
                  </a:cubicBezTo>
                  <a:cubicBezTo>
                    <a:pt x="210" y="1"/>
                    <a:pt x="206" y="1"/>
                    <a:pt x="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2"/>
            <p:cNvSpPr/>
            <p:nvPr/>
          </p:nvSpPr>
          <p:spPr>
            <a:xfrm>
              <a:off x="2696225" y="1774025"/>
              <a:ext cx="38200" cy="76950"/>
            </a:xfrm>
            <a:custGeom>
              <a:avLst/>
              <a:gdLst/>
              <a:ahLst/>
              <a:cxnLst/>
              <a:rect l="l" t="t" r="r" b="b"/>
              <a:pathLst>
                <a:path w="1528" h="3078" extrusionOk="0">
                  <a:moveTo>
                    <a:pt x="1440" y="1"/>
                  </a:moveTo>
                  <a:cubicBezTo>
                    <a:pt x="1418" y="1"/>
                    <a:pt x="1395" y="11"/>
                    <a:pt x="1380" y="29"/>
                  </a:cubicBezTo>
                  <a:cubicBezTo>
                    <a:pt x="876" y="645"/>
                    <a:pt x="183" y="1617"/>
                    <a:pt x="6" y="2990"/>
                  </a:cubicBezTo>
                  <a:cubicBezTo>
                    <a:pt x="0" y="3033"/>
                    <a:pt x="30" y="3072"/>
                    <a:pt x="72" y="3077"/>
                  </a:cubicBezTo>
                  <a:lnTo>
                    <a:pt x="81" y="3077"/>
                  </a:lnTo>
                  <a:cubicBezTo>
                    <a:pt x="118" y="3077"/>
                    <a:pt x="154" y="3048"/>
                    <a:pt x="161" y="3010"/>
                  </a:cubicBezTo>
                  <a:cubicBezTo>
                    <a:pt x="332" y="1676"/>
                    <a:pt x="1007" y="726"/>
                    <a:pt x="1499" y="128"/>
                  </a:cubicBezTo>
                  <a:cubicBezTo>
                    <a:pt x="1527" y="94"/>
                    <a:pt x="1521" y="47"/>
                    <a:pt x="1489" y="19"/>
                  </a:cubicBezTo>
                  <a:cubicBezTo>
                    <a:pt x="1474" y="7"/>
                    <a:pt x="1457" y="1"/>
                    <a:pt x="1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2"/>
            <p:cNvSpPr/>
            <p:nvPr/>
          </p:nvSpPr>
          <p:spPr>
            <a:xfrm>
              <a:off x="2674725" y="1731325"/>
              <a:ext cx="31675" cy="85975"/>
            </a:xfrm>
            <a:custGeom>
              <a:avLst/>
              <a:gdLst/>
              <a:ahLst/>
              <a:cxnLst/>
              <a:rect l="l" t="t" r="r" b="b"/>
              <a:pathLst>
                <a:path w="1267" h="3439" extrusionOk="0">
                  <a:moveTo>
                    <a:pt x="1176" y="1"/>
                  </a:moveTo>
                  <a:cubicBezTo>
                    <a:pt x="1164" y="1"/>
                    <a:pt x="1152" y="3"/>
                    <a:pt x="1141" y="9"/>
                  </a:cubicBezTo>
                  <a:cubicBezTo>
                    <a:pt x="636" y="266"/>
                    <a:pt x="262" y="765"/>
                    <a:pt x="142" y="1344"/>
                  </a:cubicBezTo>
                  <a:cubicBezTo>
                    <a:pt x="0" y="2029"/>
                    <a:pt x="222" y="2762"/>
                    <a:pt x="763" y="3410"/>
                  </a:cubicBezTo>
                  <a:cubicBezTo>
                    <a:pt x="777" y="3428"/>
                    <a:pt x="800" y="3438"/>
                    <a:pt x="822" y="3438"/>
                  </a:cubicBezTo>
                  <a:cubicBezTo>
                    <a:pt x="841" y="3438"/>
                    <a:pt x="857" y="3433"/>
                    <a:pt x="873" y="3424"/>
                  </a:cubicBezTo>
                  <a:cubicBezTo>
                    <a:pt x="907" y="3396"/>
                    <a:pt x="910" y="3345"/>
                    <a:pt x="882" y="3313"/>
                  </a:cubicBezTo>
                  <a:cubicBezTo>
                    <a:pt x="373" y="2701"/>
                    <a:pt x="164" y="2015"/>
                    <a:pt x="296" y="1378"/>
                  </a:cubicBezTo>
                  <a:cubicBezTo>
                    <a:pt x="405" y="843"/>
                    <a:pt x="748" y="384"/>
                    <a:pt x="1212" y="149"/>
                  </a:cubicBezTo>
                  <a:cubicBezTo>
                    <a:pt x="1250" y="130"/>
                    <a:pt x="1266" y="83"/>
                    <a:pt x="1247" y="44"/>
                  </a:cubicBezTo>
                  <a:cubicBezTo>
                    <a:pt x="1232" y="17"/>
                    <a:pt x="1205" y="1"/>
                    <a:pt x="1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2"/>
            <p:cNvSpPr/>
            <p:nvPr/>
          </p:nvSpPr>
          <p:spPr>
            <a:xfrm>
              <a:off x="2561150" y="1810350"/>
              <a:ext cx="58100" cy="23575"/>
            </a:xfrm>
            <a:custGeom>
              <a:avLst/>
              <a:gdLst/>
              <a:ahLst/>
              <a:cxnLst/>
              <a:rect l="l" t="t" r="r" b="b"/>
              <a:pathLst>
                <a:path w="2324" h="943" extrusionOk="0">
                  <a:moveTo>
                    <a:pt x="773" y="0"/>
                  </a:moveTo>
                  <a:cubicBezTo>
                    <a:pt x="532" y="0"/>
                    <a:pt x="287" y="54"/>
                    <a:pt x="53" y="176"/>
                  </a:cubicBezTo>
                  <a:cubicBezTo>
                    <a:pt x="15" y="196"/>
                    <a:pt x="0" y="242"/>
                    <a:pt x="19" y="280"/>
                  </a:cubicBezTo>
                  <a:cubicBezTo>
                    <a:pt x="34" y="307"/>
                    <a:pt x="61" y="323"/>
                    <a:pt x="90" y="323"/>
                  </a:cubicBezTo>
                  <a:cubicBezTo>
                    <a:pt x="102" y="323"/>
                    <a:pt x="114" y="320"/>
                    <a:pt x="126" y="314"/>
                  </a:cubicBezTo>
                  <a:cubicBezTo>
                    <a:pt x="335" y="205"/>
                    <a:pt x="552" y="158"/>
                    <a:pt x="764" y="158"/>
                  </a:cubicBezTo>
                  <a:cubicBezTo>
                    <a:pt x="1359" y="158"/>
                    <a:pt x="1916" y="527"/>
                    <a:pt x="2169" y="907"/>
                  </a:cubicBezTo>
                  <a:cubicBezTo>
                    <a:pt x="2183" y="929"/>
                    <a:pt x="2208" y="942"/>
                    <a:pt x="2233" y="942"/>
                  </a:cubicBezTo>
                  <a:cubicBezTo>
                    <a:pt x="2248" y="942"/>
                    <a:pt x="2263" y="936"/>
                    <a:pt x="2278" y="929"/>
                  </a:cubicBezTo>
                  <a:cubicBezTo>
                    <a:pt x="2315" y="905"/>
                    <a:pt x="2324" y="855"/>
                    <a:pt x="2300" y="820"/>
                  </a:cubicBezTo>
                  <a:cubicBezTo>
                    <a:pt x="1989" y="355"/>
                    <a:pt x="1393" y="0"/>
                    <a:pt x="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2"/>
            <p:cNvSpPr/>
            <p:nvPr/>
          </p:nvSpPr>
          <p:spPr>
            <a:xfrm>
              <a:off x="2543500" y="1844800"/>
              <a:ext cx="89700" cy="49675"/>
            </a:xfrm>
            <a:custGeom>
              <a:avLst/>
              <a:gdLst/>
              <a:ahLst/>
              <a:cxnLst/>
              <a:rect l="l" t="t" r="r" b="b"/>
              <a:pathLst>
                <a:path w="3588" h="1987" extrusionOk="0">
                  <a:moveTo>
                    <a:pt x="1249" y="1"/>
                  </a:moveTo>
                  <a:cubicBezTo>
                    <a:pt x="738" y="1"/>
                    <a:pt x="302" y="191"/>
                    <a:pt x="51" y="332"/>
                  </a:cubicBezTo>
                  <a:cubicBezTo>
                    <a:pt x="14" y="351"/>
                    <a:pt x="0" y="400"/>
                    <a:pt x="21" y="437"/>
                  </a:cubicBezTo>
                  <a:cubicBezTo>
                    <a:pt x="35" y="462"/>
                    <a:pt x="61" y="476"/>
                    <a:pt x="89" y="476"/>
                  </a:cubicBezTo>
                  <a:cubicBezTo>
                    <a:pt x="101" y="476"/>
                    <a:pt x="114" y="473"/>
                    <a:pt x="126" y="467"/>
                  </a:cubicBezTo>
                  <a:cubicBezTo>
                    <a:pt x="363" y="334"/>
                    <a:pt x="773" y="156"/>
                    <a:pt x="1250" y="156"/>
                  </a:cubicBezTo>
                  <a:cubicBezTo>
                    <a:pt x="1429" y="156"/>
                    <a:pt x="1617" y="181"/>
                    <a:pt x="1810" y="244"/>
                  </a:cubicBezTo>
                  <a:cubicBezTo>
                    <a:pt x="2452" y="452"/>
                    <a:pt x="2997" y="1022"/>
                    <a:pt x="3428" y="1942"/>
                  </a:cubicBezTo>
                  <a:cubicBezTo>
                    <a:pt x="3442" y="1969"/>
                    <a:pt x="3470" y="1986"/>
                    <a:pt x="3499" y="1986"/>
                  </a:cubicBezTo>
                  <a:cubicBezTo>
                    <a:pt x="3510" y="1986"/>
                    <a:pt x="3521" y="1983"/>
                    <a:pt x="3532" y="1979"/>
                  </a:cubicBezTo>
                  <a:cubicBezTo>
                    <a:pt x="3572" y="1960"/>
                    <a:pt x="3588" y="1914"/>
                    <a:pt x="3569" y="1876"/>
                  </a:cubicBezTo>
                  <a:cubicBezTo>
                    <a:pt x="3118" y="916"/>
                    <a:pt x="2542" y="317"/>
                    <a:pt x="1858" y="96"/>
                  </a:cubicBezTo>
                  <a:cubicBezTo>
                    <a:pt x="1648" y="28"/>
                    <a:pt x="1443" y="1"/>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642" name="Google Shape;2642;p32"/>
          <p:cNvPicPr preferRelativeResize="0"/>
          <p:nvPr/>
        </p:nvPicPr>
        <p:blipFill>
          <a:blip r:embed="rId3">
            <a:alphaModFix/>
          </a:blip>
          <a:stretch>
            <a:fillRect/>
          </a:stretch>
        </p:blipFill>
        <p:spPr>
          <a:xfrm rot="4992098" flipH="1">
            <a:off x="-1286463" y="3296877"/>
            <a:ext cx="2191566" cy="2157055"/>
          </a:xfrm>
          <a:prstGeom prst="rect">
            <a:avLst/>
          </a:prstGeom>
          <a:noFill/>
          <a:ln>
            <a:noFill/>
          </a:ln>
        </p:spPr>
      </p:pic>
      <p:pic>
        <p:nvPicPr>
          <p:cNvPr id="2643" name="Google Shape;2643;p32"/>
          <p:cNvPicPr preferRelativeResize="0"/>
          <p:nvPr/>
        </p:nvPicPr>
        <p:blipFill>
          <a:blip r:embed="rId4">
            <a:alphaModFix/>
          </a:blip>
          <a:stretch>
            <a:fillRect/>
          </a:stretch>
        </p:blipFill>
        <p:spPr>
          <a:xfrm rot="315946" flipH="1">
            <a:off x="-713454" y="-15928"/>
            <a:ext cx="1144650" cy="3235677"/>
          </a:xfrm>
          <a:prstGeom prst="rect">
            <a:avLst/>
          </a:prstGeom>
          <a:noFill/>
          <a:ln>
            <a:noFill/>
          </a:ln>
          <a:effectLst>
            <a:outerShdw blurRad="57150" dist="19050" dir="5400000" algn="bl" rotWithShape="0">
              <a:srgbClr val="000000">
                <a:alpha val="50000"/>
              </a:srgbClr>
            </a:outerShdw>
          </a:effectLst>
        </p:spPr>
      </p:pic>
      <p:grpSp>
        <p:nvGrpSpPr>
          <p:cNvPr id="2644" name="Google Shape;2644;p32"/>
          <p:cNvGrpSpPr/>
          <p:nvPr/>
        </p:nvGrpSpPr>
        <p:grpSpPr>
          <a:xfrm rot="10800000">
            <a:off x="8506109" y="2149611"/>
            <a:ext cx="637900" cy="4451584"/>
            <a:chOff x="2950800" y="3013475"/>
            <a:chExt cx="254600" cy="1776725"/>
          </a:xfrm>
        </p:grpSpPr>
        <p:grpSp>
          <p:nvGrpSpPr>
            <p:cNvPr id="2645" name="Google Shape;2645;p32"/>
            <p:cNvGrpSpPr/>
            <p:nvPr/>
          </p:nvGrpSpPr>
          <p:grpSpPr>
            <a:xfrm>
              <a:off x="2950800" y="3015400"/>
              <a:ext cx="254600" cy="1704725"/>
              <a:chOff x="2950800" y="3015400"/>
              <a:chExt cx="254600" cy="1704725"/>
            </a:xfrm>
          </p:grpSpPr>
          <p:sp>
            <p:nvSpPr>
              <p:cNvPr id="2646" name="Google Shape;2646;p32"/>
              <p:cNvSpPr/>
              <p:nvPr/>
            </p:nvSpPr>
            <p:spPr>
              <a:xfrm>
                <a:off x="2960050" y="3290750"/>
                <a:ext cx="245350" cy="319300"/>
              </a:xfrm>
              <a:custGeom>
                <a:avLst/>
                <a:gdLst/>
                <a:ahLst/>
                <a:cxnLst/>
                <a:rect l="l" t="t" r="r" b="b"/>
                <a:pathLst>
                  <a:path w="9814" h="12772" extrusionOk="0">
                    <a:moveTo>
                      <a:pt x="3800" y="0"/>
                    </a:moveTo>
                    <a:lnTo>
                      <a:pt x="3800" y="0"/>
                    </a:lnTo>
                    <a:cubicBezTo>
                      <a:pt x="3065" y="607"/>
                      <a:pt x="2888" y="1219"/>
                      <a:pt x="3647" y="1773"/>
                    </a:cubicBezTo>
                    <a:cubicBezTo>
                      <a:pt x="4357" y="2293"/>
                      <a:pt x="5271" y="2368"/>
                      <a:pt x="5484" y="3851"/>
                    </a:cubicBezTo>
                    <a:cubicBezTo>
                      <a:pt x="5914" y="6862"/>
                      <a:pt x="0" y="8458"/>
                      <a:pt x="433" y="12772"/>
                    </a:cubicBezTo>
                    <a:cubicBezTo>
                      <a:pt x="1310" y="10017"/>
                      <a:pt x="2193" y="9816"/>
                      <a:pt x="3570" y="9051"/>
                    </a:cubicBezTo>
                    <a:cubicBezTo>
                      <a:pt x="9813" y="5580"/>
                      <a:pt x="8821" y="1876"/>
                      <a:pt x="4914" y="1167"/>
                    </a:cubicBezTo>
                    <a:cubicBezTo>
                      <a:pt x="4090" y="1017"/>
                      <a:pt x="3741" y="941"/>
                      <a:pt x="3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2"/>
              <p:cNvSpPr/>
              <p:nvPr/>
            </p:nvSpPr>
            <p:spPr>
              <a:xfrm>
                <a:off x="2950800" y="3015400"/>
                <a:ext cx="245350" cy="319350"/>
              </a:xfrm>
              <a:custGeom>
                <a:avLst/>
                <a:gdLst/>
                <a:ahLst/>
                <a:cxnLst/>
                <a:rect l="l" t="t" r="r" b="b"/>
                <a:pathLst>
                  <a:path w="9814" h="12774" extrusionOk="0">
                    <a:moveTo>
                      <a:pt x="6015" y="1"/>
                    </a:moveTo>
                    <a:cubicBezTo>
                      <a:pt x="6074" y="943"/>
                      <a:pt x="5724" y="1018"/>
                      <a:pt x="4901" y="1167"/>
                    </a:cubicBezTo>
                    <a:cubicBezTo>
                      <a:pt x="995" y="1876"/>
                      <a:pt x="1" y="5582"/>
                      <a:pt x="6246" y="9053"/>
                    </a:cubicBezTo>
                    <a:cubicBezTo>
                      <a:pt x="7621" y="9817"/>
                      <a:pt x="8505" y="10017"/>
                      <a:pt x="9383" y="12773"/>
                    </a:cubicBezTo>
                    <a:cubicBezTo>
                      <a:pt x="9814" y="8459"/>
                      <a:pt x="3900" y="6864"/>
                      <a:pt x="4331" y="3853"/>
                    </a:cubicBezTo>
                    <a:cubicBezTo>
                      <a:pt x="4543" y="2370"/>
                      <a:pt x="5457" y="2294"/>
                      <a:pt x="6167" y="1773"/>
                    </a:cubicBezTo>
                    <a:cubicBezTo>
                      <a:pt x="6926" y="1219"/>
                      <a:pt x="6749" y="608"/>
                      <a:pt x="6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2"/>
              <p:cNvSpPr/>
              <p:nvPr/>
            </p:nvSpPr>
            <p:spPr>
              <a:xfrm>
                <a:off x="2960050" y="3845750"/>
                <a:ext cx="245350" cy="319325"/>
              </a:xfrm>
              <a:custGeom>
                <a:avLst/>
                <a:gdLst/>
                <a:ahLst/>
                <a:cxnLst/>
                <a:rect l="l" t="t" r="r" b="b"/>
                <a:pathLst>
                  <a:path w="9814" h="12773" extrusionOk="0">
                    <a:moveTo>
                      <a:pt x="3800" y="1"/>
                    </a:moveTo>
                    <a:lnTo>
                      <a:pt x="3800" y="1"/>
                    </a:lnTo>
                    <a:cubicBezTo>
                      <a:pt x="3065" y="608"/>
                      <a:pt x="2888" y="1219"/>
                      <a:pt x="3647" y="1773"/>
                    </a:cubicBezTo>
                    <a:cubicBezTo>
                      <a:pt x="4357" y="2293"/>
                      <a:pt x="5271" y="2370"/>
                      <a:pt x="5484" y="3851"/>
                    </a:cubicBezTo>
                    <a:cubicBezTo>
                      <a:pt x="5914" y="6863"/>
                      <a:pt x="0" y="8458"/>
                      <a:pt x="433" y="12772"/>
                    </a:cubicBezTo>
                    <a:cubicBezTo>
                      <a:pt x="1310" y="10018"/>
                      <a:pt x="2193" y="9817"/>
                      <a:pt x="3570" y="9053"/>
                    </a:cubicBezTo>
                    <a:cubicBezTo>
                      <a:pt x="9813" y="5582"/>
                      <a:pt x="8821" y="1877"/>
                      <a:pt x="4914" y="1168"/>
                    </a:cubicBezTo>
                    <a:cubicBezTo>
                      <a:pt x="4090" y="1017"/>
                      <a:pt x="3741" y="942"/>
                      <a:pt x="38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2"/>
              <p:cNvSpPr/>
              <p:nvPr/>
            </p:nvSpPr>
            <p:spPr>
              <a:xfrm>
                <a:off x="2950800" y="3570450"/>
                <a:ext cx="245350" cy="319300"/>
              </a:xfrm>
              <a:custGeom>
                <a:avLst/>
                <a:gdLst/>
                <a:ahLst/>
                <a:cxnLst/>
                <a:rect l="l" t="t" r="r" b="b"/>
                <a:pathLst>
                  <a:path w="9814" h="12772" extrusionOk="0">
                    <a:moveTo>
                      <a:pt x="6015" y="1"/>
                    </a:moveTo>
                    <a:lnTo>
                      <a:pt x="6015" y="1"/>
                    </a:lnTo>
                    <a:cubicBezTo>
                      <a:pt x="6074" y="941"/>
                      <a:pt x="5724" y="1017"/>
                      <a:pt x="4901" y="1167"/>
                    </a:cubicBezTo>
                    <a:cubicBezTo>
                      <a:pt x="995" y="1876"/>
                      <a:pt x="1" y="5581"/>
                      <a:pt x="6246" y="9051"/>
                    </a:cubicBezTo>
                    <a:cubicBezTo>
                      <a:pt x="7621" y="9817"/>
                      <a:pt x="8505" y="10016"/>
                      <a:pt x="9383" y="12772"/>
                    </a:cubicBezTo>
                    <a:cubicBezTo>
                      <a:pt x="9814" y="8458"/>
                      <a:pt x="3900" y="6863"/>
                      <a:pt x="4331" y="3851"/>
                    </a:cubicBezTo>
                    <a:cubicBezTo>
                      <a:pt x="4543" y="2368"/>
                      <a:pt x="5457" y="2293"/>
                      <a:pt x="6167" y="1773"/>
                    </a:cubicBezTo>
                    <a:cubicBezTo>
                      <a:pt x="6926" y="1219"/>
                      <a:pt x="6749" y="608"/>
                      <a:pt x="6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2"/>
              <p:cNvSpPr/>
              <p:nvPr/>
            </p:nvSpPr>
            <p:spPr>
              <a:xfrm>
                <a:off x="2960050" y="4400775"/>
                <a:ext cx="245350" cy="319350"/>
              </a:xfrm>
              <a:custGeom>
                <a:avLst/>
                <a:gdLst/>
                <a:ahLst/>
                <a:cxnLst/>
                <a:rect l="l" t="t" r="r" b="b"/>
                <a:pathLst>
                  <a:path w="9814" h="12774" extrusionOk="0">
                    <a:moveTo>
                      <a:pt x="3800" y="0"/>
                    </a:moveTo>
                    <a:lnTo>
                      <a:pt x="3800" y="0"/>
                    </a:lnTo>
                    <a:cubicBezTo>
                      <a:pt x="3065" y="607"/>
                      <a:pt x="2888" y="1219"/>
                      <a:pt x="3647" y="1773"/>
                    </a:cubicBezTo>
                    <a:cubicBezTo>
                      <a:pt x="4357" y="2294"/>
                      <a:pt x="5271" y="2369"/>
                      <a:pt x="5484" y="3852"/>
                    </a:cubicBezTo>
                    <a:cubicBezTo>
                      <a:pt x="5914" y="6862"/>
                      <a:pt x="0" y="8458"/>
                      <a:pt x="433" y="12773"/>
                    </a:cubicBezTo>
                    <a:cubicBezTo>
                      <a:pt x="1310" y="10017"/>
                      <a:pt x="2193" y="9816"/>
                      <a:pt x="3570" y="9053"/>
                    </a:cubicBezTo>
                    <a:cubicBezTo>
                      <a:pt x="9813" y="5582"/>
                      <a:pt x="8821" y="1876"/>
                      <a:pt x="4914" y="1167"/>
                    </a:cubicBezTo>
                    <a:cubicBezTo>
                      <a:pt x="4090" y="1018"/>
                      <a:pt x="3741" y="943"/>
                      <a:pt x="3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2"/>
              <p:cNvSpPr/>
              <p:nvPr/>
            </p:nvSpPr>
            <p:spPr>
              <a:xfrm>
                <a:off x="2950800" y="4125475"/>
                <a:ext cx="245350" cy="319300"/>
              </a:xfrm>
              <a:custGeom>
                <a:avLst/>
                <a:gdLst/>
                <a:ahLst/>
                <a:cxnLst/>
                <a:rect l="l" t="t" r="r" b="b"/>
                <a:pathLst>
                  <a:path w="9814" h="12772" extrusionOk="0">
                    <a:moveTo>
                      <a:pt x="6015" y="0"/>
                    </a:moveTo>
                    <a:lnTo>
                      <a:pt x="6015" y="0"/>
                    </a:lnTo>
                    <a:cubicBezTo>
                      <a:pt x="6074" y="941"/>
                      <a:pt x="5724" y="1016"/>
                      <a:pt x="4901" y="1167"/>
                    </a:cubicBezTo>
                    <a:cubicBezTo>
                      <a:pt x="995" y="1876"/>
                      <a:pt x="1" y="5582"/>
                      <a:pt x="6246" y="9052"/>
                    </a:cubicBezTo>
                    <a:cubicBezTo>
                      <a:pt x="7621" y="9816"/>
                      <a:pt x="8505" y="10015"/>
                      <a:pt x="9383" y="12771"/>
                    </a:cubicBezTo>
                    <a:cubicBezTo>
                      <a:pt x="9814" y="8457"/>
                      <a:pt x="3900" y="6862"/>
                      <a:pt x="4331" y="3851"/>
                    </a:cubicBezTo>
                    <a:cubicBezTo>
                      <a:pt x="4543" y="2369"/>
                      <a:pt x="5457" y="2292"/>
                      <a:pt x="6167" y="1772"/>
                    </a:cubicBezTo>
                    <a:cubicBezTo>
                      <a:pt x="6926" y="1219"/>
                      <a:pt x="6749" y="607"/>
                      <a:pt x="6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2" name="Google Shape;2652;p32"/>
            <p:cNvGrpSpPr/>
            <p:nvPr/>
          </p:nvGrpSpPr>
          <p:grpSpPr>
            <a:xfrm>
              <a:off x="2960325" y="3013475"/>
              <a:ext cx="235575" cy="1776725"/>
              <a:chOff x="2960325" y="3013475"/>
              <a:chExt cx="235575" cy="1776725"/>
            </a:xfrm>
          </p:grpSpPr>
          <p:sp>
            <p:nvSpPr>
              <p:cNvPr id="2653" name="Google Shape;2653;p32"/>
              <p:cNvSpPr/>
              <p:nvPr/>
            </p:nvSpPr>
            <p:spPr>
              <a:xfrm>
                <a:off x="2964725" y="3441700"/>
                <a:ext cx="224600" cy="238475"/>
              </a:xfrm>
              <a:custGeom>
                <a:avLst/>
                <a:gdLst/>
                <a:ahLst/>
                <a:cxnLst/>
                <a:rect l="l" t="t" r="r" b="b"/>
                <a:pathLst>
                  <a:path w="8984" h="9539" extrusionOk="0">
                    <a:moveTo>
                      <a:pt x="8140" y="169"/>
                    </a:moveTo>
                    <a:cubicBezTo>
                      <a:pt x="7973" y="678"/>
                      <a:pt x="8208" y="1177"/>
                      <a:pt x="8437" y="1660"/>
                    </a:cubicBezTo>
                    <a:cubicBezTo>
                      <a:pt x="8561" y="1925"/>
                      <a:pt x="8678" y="2171"/>
                      <a:pt x="8730" y="2415"/>
                    </a:cubicBezTo>
                    <a:cubicBezTo>
                      <a:pt x="8821" y="2857"/>
                      <a:pt x="8761" y="3220"/>
                      <a:pt x="8548" y="3496"/>
                    </a:cubicBezTo>
                    <a:cubicBezTo>
                      <a:pt x="8052" y="4140"/>
                      <a:pt x="6847" y="4201"/>
                      <a:pt x="6198" y="4232"/>
                    </a:cubicBezTo>
                    <a:cubicBezTo>
                      <a:pt x="6073" y="4238"/>
                      <a:pt x="5969" y="4244"/>
                      <a:pt x="5894" y="4251"/>
                    </a:cubicBezTo>
                    <a:cubicBezTo>
                      <a:pt x="4786" y="4369"/>
                      <a:pt x="3797" y="4907"/>
                      <a:pt x="2839" y="5425"/>
                    </a:cubicBezTo>
                    <a:lnTo>
                      <a:pt x="2637" y="5535"/>
                    </a:lnTo>
                    <a:cubicBezTo>
                      <a:pt x="1035" y="6400"/>
                      <a:pt x="840" y="7695"/>
                      <a:pt x="699" y="8644"/>
                    </a:cubicBezTo>
                    <a:cubicBezTo>
                      <a:pt x="673" y="8833"/>
                      <a:pt x="646" y="9008"/>
                      <a:pt x="611" y="9165"/>
                    </a:cubicBezTo>
                    <a:cubicBezTo>
                      <a:pt x="240" y="7517"/>
                      <a:pt x="936" y="5232"/>
                      <a:pt x="3045" y="3984"/>
                    </a:cubicBezTo>
                    <a:cubicBezTo>
                      <a:pt x="3458" y="3740"/>
                      <a:pt x="3934" y="3542"/>
                      <a:pt x="4436" y="3335"/>
                    </a:cubicBezTo>
                    <a:cubicBezTo>
                      <a:pt x="5587" y="2857"/>
                      <a:pt x="6780" y="2363"/>
                      <a:pt x="7340" y="1234"/>
                    </a:cubicBezTo>
                    <a:cubicBezTo>
                      <a:pt x="7374" y="1167"/>
                      <a:pt x="7405" y="1099"/>
                      <a:pt x="7439" y="1030"/>
                    </a:cubicBezTo>
                    <a:cubicBezTo>
                      <a:pt x="7620" y="641"/>
                      <a:pt x="7809" y="241"/>
                      <a:pt x="8140" y="169"/>
                    </a:cubicBezTo>
                    <a:close/>
                    <a:moveTo>
                      <a:pt x="8250" y="0"/>
                    </a:moveTo>
                    <a:cubicBezTo>
                      <a:pt x="7749" y="0"/>
                      <a:pt x="7511" y="513"/>
                      <a:pt x="7298" y="963"/>
                    </a:cubicBezTo>
                    <a:cubicBezTo>
                      <a:pt x="7267" y="1033"/>
                      <a:pt x="7233" y="1099"/>
                      <a:pt x="7202" y="1164"/>
                    </a:cubicBezTo>
                    <a:cubicBezTo>
                      <a:pt x="6666" y="2242"/>
                      <a:pt x="5502" y="2724"/>
                      <a:pt x="4377" y="3189"/>
                    </a:cubicBezTo>
                    <a:cubicBezTo>
                      <a:pt x="3867" y="3400"/>
                      <a:pt x="3387" y="3597"/>
                      <a:pt x="2965" y="3848"/>
                    </a:cubicBezTo>
                    <a:cubicBezTo>
                      <a:pt x="670" y="5207"/>
                      <a:pt x="1" y="7763"/>
                      <a:pt x="535" y="9483"/>
                    </a:cubicBezTo>
                    <a:cubicBezTo>
                      <a:pt x="544" y="9516"/>
                      <a:pt x="574" y="9539"/>
                      <a:pt x="608" y="9539"/>
                    </a:cubicBezTo>
                    <a:lnTo>
                      <a:pt x="609" y="9539"/>
                    </a:lnTo>
                    <a:cubicBezTo>
                      <a:pt x="643" y="9539"/>
                      <a:pt x="673" y="9518"/>
                      <a:pt x="683" y="9485"/>
                    </a:cubicBezTo>
                    <a:cubicBezTo>
                      <a:pt x="766" y="9257"/>
                      <a:pt x="807" y="8980"/>
                      <a:pt x="854" y="8663"/>
                    </a:cubicBezTo>
                    <a:cubicBezTo>
                      <a:pt x="999" y="7698"/>
                      <a:pt x="1178" y="6496"/>
                      <a:pt x="2711" y="5669"/>
                    </a:cubicBezTo>
                    <a:lnTo>
                      <a:pt x="2913" y="5560"/>
                    </a:lnTo>
                    <a:cubicBezTo>
                      <a:pt x="3857" y="5049"/>
                      <a:pt x="4833" y="4520"/>
                      <a:pt x="5910" y="4405"/>
                    </a:cubicBezTo>
                    <a:cubicBezTo>
                      <a:pt x="5984" y="4397"/>
                      <a:pt x="6083" y="4391"/>
                      <a:pt x="6205" y="4385"/>
                    </a:cubicBezTo>
                    <a:cubicBezTo>
                      <a:pt x="6878" y="4353"/>
                      <a:pt x="8131" y="4291"/>
                      <a:pt x="8672" y="3589"/>
                    </a:cubicBezTo>
                    <a:cubicBezTo>
                      <a:pt x="8914" y="3276"/>
                      <a:pt x="8984" y="2870"/>
                      <a:pt x="8882" y="2383"/>
                    </a:cubicBezTo>
                    <a:cubicBezTo>
                      <a:pt x="8829" y="2123"/>
                      <a:pt x="8702" y="1854"/>
                      <a:pt x="8579" y="1594"/>
                    </a:cubicBezTo>
                    <a:cubicBezTo>
                      <a:pt x="8347" y="1105"/>
                      <a:pt x="8109" y="597"/>
                      <a:pt x="8331" y="111"/>
                    </a:cubicBezTo>
                    <a:cubicBezTo>
                      <a:pt x="8341" y="87"/>
                      <a:pt x="8340" y="59"/>
                      <a:pt x="8325" y="37"/>
                    </a:cubicBezTo>
                    <a:cubicBezTo>
                      <a:pt x="8310" y="15"/>
                      <a:pt x="8287" y="0"/>
                      <a:pt x="82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2"/>
              <p:cNvSpPr/>
              <p:nvPr/>
            </p:nvSpPr>
            <p:spPr>
              <a:xfrm>
                <a:off x="2962925" y="3288750"/>
                <a:ext cx="206825" cy="323300"/>
              </a:xfrm>
              <a:custGeom>
                <a:avLst/>
                <a:gdLst/>
                <a:ahLst/>
                <a:cxnLst/>
                <a:rect l="l" t="t" r="r" b="b"/>
                <a:pathLst>
                  <a:path w="8273" h="12932" extrusionOk="0">
                    <a:moveTo>
                      <a:pt x="3600" y="258"/>
                    </a:moveTo>
                    <a:cubicBezTo>
                      <a:pt x="3600" y="1110"/>
                      <a:pt x="4034" y="1188"/>
                      <a:pt x="4784" y="1324"/>
                    </a:cubicBezTo>
                    <a:cubicBezTo>
                      <a:pt x="6493" y="1634"/>
                      <a:pt x="7630" y="2525"/>
                      <a:pt x="7827" y="3706"/>
                    </a:cubicBezTo>
                    <a:cubicBezTo>
                      <a:pt x="7957" y="4505"/>
                      <a:pt x="7793" y="6629"/>
                      <a:pt x="3415" y="9063"/>
                    </a:cubicBezTo>
                    <a:cubicBezTo>
                      <a:pt x="3272" y="9145"/>
                      <a:pt x="3132" y="9218"/>
                      <a:pt x="2997" y="9291"/>
                    </a:cubicBezTo>
                    <a:cubicBezTo>
                      <a:pt x="1920" y="9865"/>
                      <a:pt x="1126" y="10288"/>
                      <a:pt x="371" y="12440"/>
                    </a:cubicBezTo>
                    <a:cubicBezTo>
                      <a:pt x="358" y="10368"/>
                      <a:pt x="1876" y="8928"/>
                      <a:pt x="3226" y="7645"/>
                    </a:cubicBezTo>
                    <a:cubicBezTo>
                      <a:pt x="4471" y="6462"/>
                      <a:pt x="5648" y="5346"/>
                      <a:pt x="5444" y="3922"/>
                    </a:cubicBezTo>
                    <a:cubicBezTo>
                      <a:pt x="5276" y="2751"/>
                      <a:pt x="4676" y="2423"/>
                      <a:pt x="4095" y="2105"/>
                    </a:cubicBezTo>
                    <a:cubicBezTo>
                      <a:pt x="3922" y="2011"/>
                      <a:pt x="3740" y="1912"/>
                      <a:pt x="3576" y="1791"/>
                    </a:cubicBezTo>
                    <a:cubicBezTo>
                      <a:pt x="3279" y="1575"/>
                      <a:pt x="3126" y="1343"/>
                      <a:pt x="3118" y="1102"/>
                    </a:cubicBezTo>
                    <a:cubicBezTo>
                      <a:pt x="3111" y="843"/>
                      <a:pt x="3273" y="557"/>
                      <a:pt x="3600" y="258"/>
                    </a:cubicBezTo>
                    <a:close/>
                    <a:moveTo>
                      <a:pt x="3685" y="1"/>
                    </a:moveTo>
                    <a:cubicBezTo>
                      <a:pt x="3667" y="1"/>
                      <a:pt x="3649" y="7"/>
                      <a:pt x="3635" y="18"/>
                    </a:cubicBezTo>
                    <a:cubicBezTo>
                      <a:pt x="3179" y="395"/>
                      <a:pt x="2954" y="761"/>
                      <a:pt x="2963" y="1104"/>
                    </a:cubicBezTo>
                    <a:cubicBezTo>
                      <a:pt x="2971" y="1395"/>
                      <a:pt x="3146" y="1668"/>
                      <a:pt x="3485" y="1915"/>
                    </a:cubicBezTo>
                    <a:cubicBezTo>
                      <a:pt x="3657" y="2040"/>
                      <a:pt x="3842" y="2142"/>
                      <a:pt x="4021" y="2240"/>
                    </a:cubicBezTo>
                    <a:cubicBezTo>
                      <a:pt x="4595" y="2554"/>
                      <a:pt x="5136" y="2850"/>
                      <a:pt x="5291" y="3943"/>
                    </a:cubicBezTo>
                    <a:cubicBezTo>
                      <a:pt x="5481" y="5287"/>
                      <a:pt x="4334" y="6377"/>
                      <a:pt x="3118" y="7532"/>
                    </a:cubicBezTo>
                    <a:cubicBezTo>
                      <a:pt x="1656" y="8920"/>
                      <a:pt x="0" y="10490"/>
                      <a:pt x="238" y="12861"/>
                    </a:cubicBezTo>
                    <a:cubicBezTo>
                      <a:pt x="243" y="12898"/>
                      <a:pt x="272" y="12927"/>
                      <a:pt x="309" y="12932"/>
                    </a:cubicBezTo>
                    <a:lnTo>
                      <a:pt x="316" y="12932"/>
                    </a:lnTo>
                    <a:cubicBezTo>
                      <a:pt x="349" y="12932"/>
                      <a:pt x="380" y="12909"/>
                      <a:pt x="390" y="12875"/>
                    </a:cubicBezTo>
                    <a:cubicBezTo>
                      <a:pt x="1167" y="10441"/>
                      <a:pt x="1923" y="10038"/>
                      <a:pt x="3071" y="9427"/>
                    </a:cubicBezTo>
                    <a:cubicBezTo>
                      <a:pt x="3207" y="9353"/>
                      <a:pt x="3347" y="9279"/>
                      <a:pt x="3493" y="9198"/>
                    </a:cubicBezTo>
                    <a:cubicBezTo>
                      <a:pt x="6638" y="7452"/>
                      <a:pt x="8273" y="5439"/>
                      <a:pt x="7982" y="3678"/>
                    </a:cubicBezTo>
                    <a:cubicBezTo>
                      <a:pt x="7775" y="2430"/>
                      <a:pt x="6591" y="1492"/>
                      <a:pt x="4814" y="1169"/>
                    </a:cubicBezTo>
                    <a:cubicBezTo>
                      <a:pt x="4009" y="1023"/>
                      <a:pt x="3708" y="968"/>
                      <a:pt x="3762" y="83"/>
                    </a:cubicBezTo>
                    <a:cubicBezTo>
                      <a:pt x="3765" y="52"/>
                      <a:pt x="3747" y="24"/>
                      <a:pt x="3721" y="10"/>
                    </a:cubicBezTo>
                    <a:cubicBezTo>
                      <a:pt x="3710" y="4"/>
                      <a:pt x="3697" y="1"/>
                      <a:pt x="36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2"/>
              <p:cNvSpPr/>
              <p:nvPr/>
            </p:nvSpPr>
            <p:spPr>
              <a:xfrm>
                <a:off x="2960325" y="3311825"/>
                <a:ext cx="117450" cy="229375"/>
              </a:xfrm>
              <a:custGeom>
                <a:avLst/>
                <a:gdLst/>
                <a:ahLst/>
                <a:cxnLst/>
                <a:rect l="l" t="t" r="r" b="b"/>
                <a:pathLst>
                  <a:path w="4698" h="9175" extrusionOk="0">
                    <a:moveTo>
                      <a:pt x="1899" y="157"/>
                    </a:moveTo>
                    <a:cubicBezTo>
                      <a:pt x="1931" y="157"/>
                      <a:pt x="1963" y="159"/>
                      <a:pt x="1995" y="163"/>
                    </a:cubicBezTo>
                    <a:cubicBezTo>
                      <a:pt x="1813" y="558"/>
                      <a:pt x="1773" y="857"/>
                      <a:pt x="1871" y="1077"/>
                    </a:cubicBezTo>
                    <a:cubicBezTo>
                      <a:pt x="2004" y="1374"/>
                      <a:pt x="2358" y="1470"/>
                      <a:pt x="2702" y="1562"/>
                    </a:cubicBezTo>
                    <a:cubicBezTo>
                      <a:pt x="2794" y="1589"/>
                      <a:pt x="2887" y="1612"/>
                      <a:pt x="2976" y="1642"/>
                    </a:cubicBezTo>
                    <a:cubicBezTo>
                      <a:pt x="3708" y="1882"/>
                      <a:pt x="4188" y="2275"/>
                      <a:pt x="4365" y="2777"/>
                    </a:cubicBezTo>
                    <a:cubicBezTo>
                      <a:pt x="4535" y="3260"/>
                      <a:pt x="4420" y="3850"/>
                      <a:pt x="4042" y="4438"/>
                    </a:cubicBezTo>
                    <a:cubicBezTo>
                      <a:pt x="3775" y="4851"/>
                      <a:pt x="3385" y="5214"/>
                      <a:pt x="2973" y="5600"/>
                    </a:cubicBezTo>
                    <a:cubicBezTo>
                      <a:pt x="2151" y="6368"/>
                      <a:pt x="1225" y="7234"/>
                      <a:pt x="728" y="8861"/>
                    </a:cubicBezTo>
                    <a:cubicBezTo>
                      <a:pt x="243" y="7576"/>
                      <a:pt x="871" y="6514"/>
                      <a:pt x="1479" y="5486"/>
                    </a:cubicBezTo>
                    <a:cubicBezTo>
                      <a:pt x="2005" y="4594"/>
                      <a:pt x="2504" y="3754"/>
                      <a:pt x="2120" y="2894"/>
                    </a:cubicBezTo>
                    <a:cubicBezTo>
                      <a:pt x="1990" y="2606"/>
                      <a:pt x="1769" y="2370"/>
                      <a:pt x="1555" y="2141"/>
                    </a:cubicBezTo>
                    <a:cubicBezTo>
                      <a:pt x="1279" y="1847"/>
                      <a:pt x="1019" y="1568"/>
                      <a:pt x="961" y="1200"/>
                    </a:cubicBezTo>
                    <a:cubicBezTo>
                      <a:pt x="918" y="925"/>
                      <a:pt x="1035" y="630"/>
                      <a:pt x="1274" y="414"/>
                    </a:cubicBezTo>
                    <a:cubicBezTo>
                      <a:pt x="1459" y="247"/>
                      <a:pt x="1682" y="157"/>
                      <a:pt x="1899" y="157"/>
                    </a:cubicBezTo>
                    <a:close/>
                    <a:moveTo>
                      <a:pt x="1897" y="0"/>
                    </a:moveTo>
                    <a:cubicBezTo>
                      <a:pt x="1643" y="0"/>
                      <a:pt x="1383" y="105"/>
                      <a:pt x="1169" y="298"/>
                    </a:cubicBezTo>
                    <a:cubicBezTo>
                      <a:pt x="893" y="549"/>
                      <a:pt x="756" y="896"/>
                      <a:pt x="807" y="1225"/>
                    </a:cubicBezTo>
                    <a:cubicBezTo>
                      <a:pt x="872" y="1642"/>
                      <a:pt x="1162" y="1950"/>
                      <a:pt x="1442" y="2247"/>
                    </a:cubicBezTo>
                    <a:cubicBezTo>
                      <a:pt x="1648" y="2467"/>
                      <a:pt x="1860" y="2692"/>
                      <a:pt x="1979" y="2956"/>
                    </a:cubicBezTo>
                    <a:cubicBezTo>
                      <a:pt x="2330" y="3743"/>
                      <a:pt x="1872" y="4513"/>
                      <a:pt x="1345" y="5407"/>
                    </a:cubicBezTo>
                    <a:cubicBezTo>
                      <a:pt x="716" y="6470"/>
                      <a:pt x="1" y="7675"/>
                      <a:pt x="671" y="9128"/>
                    </a:cubicBezTo>
                    <a:cubicBezTo>
                      <a:pt x="683" y="9158"/>
                      <a:pt x="711" y="9174"/>
                      <a:pt x="741" y="9174"/>
                    </a:cubicBezTo>
                    <a:cubicBezTo>
                      <a:pt x="742" y="9174"/>
                      <a:pt x="745" y="9174"/>
                      <a:pt x="748" y="9171"/>
                    </a:cubicBezTo>
                    <a:cubicBezTo>
                      <a:pt x="779" y="9168"/>
                      <a:pt x="807" y="9145"/>
                      <a:pt x="816" y="9114"/>
                    </a:cubicBezTo>
                    <a:cubicBezTo>
                      <a:pt x="1284" y="7392"/>
                      <a:pt x="2237" y="6498"/>
                      <a:pt x="3079" y="5711"/>
                    </a:cubicBezTo>
                    <a:cubicBezTo>
                      <a:pt x="3497" y="5319"/>
                      <a:pt x="3894" y="4949"/>
                      <a:pt x="4172" y="4520"/>
                    </a:cubicBezTo>
                    <a:cubicBezTo>
                      <a:pt x="4578" y="3893"/>
                      <a:pt x="4698" y="3253"/>
                      <a:pt x="4509" y="2724"/>
                    </a:cubicBezTo>
                    <a:cubicBezTo>
                      <a:pt x="4315" y="2173"/>
                      <a:pt x="3800" y="1747"/>
                      <a:pt x="3021" y="1493"/>
                    </a:cubicBezTo>
                    <a:cubicBezTo>
                      <a:pt x="2931" y="1463"/>
                      <a:pt x="2835" y="1436"/>
                      <a:pt x="2741" y="1411"/>
                    </a:cubicBezTo>
                    <a:cubicBezTo>
                      <a:pt x="2419" y="1324"/>
                      <a:pt x="2114" y="1243"/>
                      <a:pt x="2011" y="1012"/>
                    </a:cubicBezTo>
                    <a:cubicBezTo>
                      <a:pt x="1924" y="820"/>
                      <a:pt x="1980" y="534"/>
                      <a:pt x="2178" y="140"/>
                    </a:cubicBezTo>
                    <a:cubicBezTo>
                      <a:pt x="2188" y="119"/>
                      <a:pt x="2188" y="95"/>
                      <a:pt x="2179" y="73"/>
                    </a:cubicBezTo>
                    <a:cubicBezTo>
                      <a:pt x="2171" y="52"/>
                      <a:pt x="2150" y="36"/>
                      <a:pt x="2128" y="30"/>
                    </a:cubicBezTo>
                    <a:cubicBezTo>
                      <a:pt x="2052" y="10"/>
                      <a:pt x="1975"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2"/>
              <p:cNvSpPr/>
              <p:nvPr/>
            </p:nvSpPr>
            <p:spPr>
              <a:xfrm>
                <a:off x="2966875" y="3166425"/>
                <a:ext cx="224625" cy="238475"/>
              </a:xfrm>
              <a:custGeom>
                <a:avLst/>
                <a:gdLst/>
                <a:ahLst/>
                <a:cxnLst/>
                <a:rect l="l" t="t" r="r" b="b"/>
                <a:pathLst>
                  <a:path w="8985" h="9539" extrusionOk="0">
                    <a:moveTo>
                      <a:pt x="845" y="167"/>
                    </a:moveTo>
                    <a:lnTo>
                      <a:pt x="845" y="167"/>
                    </a:lnTo>
                    <a:cubicBezTo>
                      <a:pt x="1175" y="240"/>
                      <a:pt x="1364" y="637"/>
                      <a:pt x="1545" y="1025"/>
                    </a:cubicBezTo>
                    <a:cubicBezTo>
                      <a:pt x="1579" y="1095"/>
                      <a:pt x="1610" y="1166"/>
                      <a:pt x="1644" y="1231"/>
                    </a:cubicBezTo>
                    <a:cubicBezTo>
                      <a:pt x="2205" y="2362"/>
                      <a:pt x="3396" y="2855"/>
                      <a:pt x="4548" y="3331"/>
                    </a:cubicBezTo>
                    <a:cubicBezTo>
                      <a:pt x="5050" y="3539"/>
                      <a:pt x="5527" y="3736"/>
                      <a:pt x="5939" y="3981"/>
                    </a:cubicBezTo>
                    <a:cubicBezTo>
                      <a:pt x="8048" y="5227"/>
                      <a:pt x="8744" y="7515"/>
                      <a:pt x="8373" y="9164"/>
                    </a:cubicBezTo>
                    <a:cubicBezTo>
                      <a:pt x="8339" y="9009"/>
                      <a:pt x="8313" y="8833"/>
                      <a:pt x="8285" y="8641"/>
                    </a:cubicBezTo>
                    <a:cubicBezTo>
                      <a:pt x="8143" y="7694"/>
                      <a:pt x="7951" y="6396"/>
                      <a:pt x="6348" y="5532"/>
                    </a:cubicBezTo>
                    <a:lnTo>
                      <a:pt x="6145" y="5424"/>
                    </a:lnTo>
                    <a:cubicBezTo>
                      <a:pt x="5189" y="4904"/>
                      <a:pt x="4199" y="4366"/>
                      <a:pt x="3092" y="4248"/>
                    </a:cubicBezTo>
                    <a:cubicBezTo>
                      <a:pt x="3016" y="4242"/>
                      <a:pt x="2913" y="4236"/>
                      <a:pt x="2787" y="4230"/>
                    </a:cubicBezTo>
                    <a:cubicBezTo>
                      <a:pt x="2139" y="4198"/>
                      <a:pt x="934" y="4137"/>
                      <a:pt x="436" y="3493"/>
                    </a:cubicBezTo>
                    <a:cubicBezTo>
                      <a:pt x="225" y="3219"/>
                      <a:pt x="163" y="2855"/>
                      <a:pt x="256" y="2414"/>
                    </a:cubicBezTo>
                    <a:cubicBezTo>
                      <a:pt x="306" y="2170"/>
                      <a:pt x="424" y="1920"/>
                      <a:pt x="547" y="1659"/>
                    </a:cubicBezTo>
                    <a:cubicBezTo>
                      <a:pt x="776" y="1175"/>
                      <a:pt x="1011" y="677"/>
                      <a:pt x="845" y="167"/>
                    </a:cubicBezTo>
                    <a:close/>
                    <a:moveTo>
                      <a:pt x="726" y="0"/>
                    </a:moveTo>
                    <a:cubicBezTo>
                      <a:pt x="726" y="0"/>
                      <a:pt x="725" y="0"/>
                      <a:pt x="724" y="0"/>
                    </a:cubicBezTo>
                    <a:cubicBezTo>
                      <a:pt x="699" y="3"/>
                      <a:pt x="675" y="15"/>
                      <a:pt x="659" y="37"/>
                    </a:cubicBezTo>
                    <a:cubicBezTo>
                      <a:pt x="644" y="59"/>
                      <a:pt x="643" y="88"/>
                      <a:pt x="655" y="111"/>
                    </a:cubicBezTo>
                    <a:cubicBezTo>
                      <a:pt x="876" y="597"/>
                      <a:pt x="635" y="1102"/>
                      <a:pt x="405" y="1594"/>
                    </a:cubicBezTo>
                    <a:cubicBezTo>
                      <a:pt x="284" y="1853"/>
                      <a:pt x="158" y="2121"/>
                      <a:pt x="102" y="2383"/>
                    </a:cubicBezTo>
                    <a:cubicBezTo>
                      <a:pt x="0" y="2870"/>
                      <a:pt x="71" y="3276"/>
                      <a:pt x="312" y="3589"/>
                    </a:cubicBezTo>
                    <a:cubicBezTo>
                      <a:pt x="854" y="4290"/>
                      <a:pt x="2105" y="4353"/>
                      <a:pt x="2780" y="4386"/>
                    </a:cubicBezTo>
                    <a:cubicBezTo>
                      <a:pt x="2901" y="4391"/>
                      <a:pt x="3003" y="4397"/>
                      <a:pt x="3075" y="4405"/>
                    </a:cubicBezTo>
                    <a:cubicBezTo>
                      <a:pt x="4154" y="4518"/>
                      <a:pt x="5127" y="5049"/>
                      <a:pt x="6071" y="5560"/>
                    </a:cubicBezTo>
                    <a:lnTo>
                      <a:pt x="6275" y="5669"/>
                    </a:lnTo>
                    <a:cubicBezTo>
                      <a:pt x="7806" y="6496"/>
                      <a:pt x="7986" y="7697"/>
                      <a:pt x="8130" y="8663"/>
                    </a:cubicBezTo>
                    <a:cubicBezTo>
                      <a:pt x="8175" y="8980"/>
                      <a:pt x="8217" y="9257"/>
                      <a:pt x="8301" y="9486"/>
                    </a:cubicBezTo>
                    <a:cubicBezTo>
                      <a:pt x="8313" y="9517"/>
                      <a:pt x="8342" y="9537"/>
                      <a:pt x="8375" y="9537"/>
                    </a:cubicBezTo>
                    <a:cubicBezTo>
                      <a:pt x="8375" y="9537"/>
                      <a:pt x="8378" y="9537"/>
                      <a:pt x="8378" y="9539"/>
                    </a:cubicBezTo>
                    <a:cubicBezTo>
                      <a:pt x="8410" y="9536"/>
                      <a:pt x="8440" y="9514"/>
                      <a:pt x="8449" y="9483"/>
                    </a:cubicBezTo>
                    <a:cubicBezTo>
                      <a:pt x="8985" y="7765"/>
                      <a:pt x="8314" y="5205"/>
                      <a:pt x="6019" y="3848"/>
                    </a:cubicBezTo>
                    <a:cubicBezTo>
                      <a:pt x="5597" y="3598"/>
                      <a:pt x="5117" y="3399"/>
                      <a:pt x="4607" y="3189"/>
                    </a:cubicBezTo>
                    <a:cubicBezTo>
                      <a:pt x="3483" y="2724"/>
                      <a:pt x="2318" y="2242"/>
                      <a:pt x="1783" y="1164"/>
                    </a:cubicBezTo>
                    <a:cubicBezTo>
                      <a:pt x="1751" y="1099"/>
                      <a:pt x="1720" y="1031"/>
                      <a:pt x="1687" y="963"/>
                    </a:cubicBezTo>
                    <a:cubicBezTo>
                      <a:pt x="1475" y="509"/>
                      <a:pt x="1230" y="0"/>
                      <a:pt x="7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2"/>
              <p:cNvSpPr/>
              <p:nvPr/>
            </p:nvSpPr>
            <p:spPr>
              <a:xfrm>
                <a:off x="2986450" y="3013475"/>
                <a:ext cx="206875" cy="323300"/>
              </a:xfrm>
              <a:custGeom>
                <a:avLst/>
                <a:gdLst/>
                <a:ahLst/>
                <a:cxnLst/>
                <a:rect l="l" t="t" r="r" b="b"/>
                <a:pathLst>
                  <a:path w="8275" h="12932" extrusionOk="0">
                    <a:moveTo>
                      <a:pt x="4673" y="253"/>
                    </a:moveTo>
                    <a:cubicBezTo>
                      <a:pt x="5000" y="555"/>
                      <a:pt x="5162" y="838"/>
                      <a:pt x="5155" y="1100"/>
                    </a:cubicBezTo>
                    <a:cubicBezTo>
                      <a:pt x="5147" y="1339"/>
                      <a:pt x="4995" y="1569"/>
                      <a:pt x="4697" y="1788"/>
                    </a:cubicBezTo>
                    <a:cubicBezTo>
                      <a:pt x="4533" y="1908"/>
                      <a:pt x="4351" y="2005"/>
                      <a:pt x="4179" y="2101"/>
                    </a:cubicBezTo>
                    <a:cubicBezTo>
                      <a:pt x="3597" y="2419"/>
                      <a:pt x="2995" y="2748"/>
                      <a:pt x="2829" y="3918"/>
                    </a:cubicBezTo>
                    <a:cubicBezTo>
                      <a:pt x="2626" y="5342"/>
                      <a:pt x="3802" y="6458"/>
                      <a:pt x="5048" y="7643"/>
                    </a:cubicBezTo>
                    <a:cubicBezTo>
                      <a:pt x="6397" y="8922"/>
                      <a:pt x="7915" y="10363"/>
                      <a:pt x="7902" y="12437"/>
                    </a:cubicBezTo>
                    <a:cubicBezTo>
                      <a:pt x="7147" y="10282"/>
                      <a:pt x="6354" y="9860"/>
                      <a:pt x="5277" y="9287"/>
                    </a:cubicBezTo>
                    <a:cubicBezTo>
                      <a:pt x="5142" y="9214"/>
                      <a:pt x="5004" y="9140"/>
                      <a:pt x="4858" y="9061"/>
                    </a:cubicBezTo>
                    <a:cubicBezTo>
                      <a:pt x="479" y="6626"/>
                      <a:pt x="315" y="4503"/>
                      <a:pt x="448" y="3702"/>
                    </a:cubicBezTo>
                    <a:cubicBezTo>
                      <a:pt x="643" y="2520"/>
                      <a:pt x="1780" y="1631"/>
                      <a:pt x="3490" y="1321"/>
                    </a:cubicBezTo>
                    <a:cubicBezTo>
                      <a:pt x="4239" y="1185"/>
                      <a:pt x="4673" y="1106"/>
                      <a:pt x="4673" y="253"/>
                    </a:cubicBezTo>
                    <a:close/>
                    <a:moveTo>
                      <a:pt x="4589" y="1"/>
                    </a:moveTo>
                    <a:cubicBezTo>
                      <a:pt x="4577" y="1"/>
                      <a:pt x="4565" y="4"/>
                      <a:pt x="4554" y="10"/>
                    </a:cubicBezTo>
                    <a:cubicBezTo>
                      <a:pt x="4526" y="23"/>
                      <a:pt x="4509" y="52"/>
                      <a:pt x="4511" y="83"/>
                    </a:cubicBezTo>
                    <a:cubicBezTo>
                      <a:pt x="4564" y="970"/>
                      <a:pt x="4266" y="1023"/>
                      <a:pt x="3461" y="1169"/>
                    </a:cubicBezTo>
                    <a:cubicBezTo>
                      <a:pt x="1682" y="1491"/>
                      <a:pt x="499" y="2429"/>
                      <a:pt x="293" y="3678"/>
                    </a:cubicBezTo>
                    <a:cubicBezTo>
                      <a:pt x="0" y="5439"/>
                      <a:pt x="1637" y="7452"/>
                      <a:pt x="4781" y="9198"/>
                    </a:cubicBezTo>
                    <a:cubicBezTo>
                      <a:pt x="4926" y="9279"/>
                      <a:pt x="5069" y="9356"/>
                      <a:pt x="5204" y="9427"/>
                    </a:cubicBezTo>
                    <a:cubicBezTo>
                      <a:pt x="6350" y="10038"/>
                      <a:pt x="7107" y="10442"/>
                      <a:pt x="7884" y="12876"/>
                    </a:cubicBezTo>
                    <a:cubicBezTo>
                      <a:pt x="7893" y="12908"/>
                      <a:pt x="7924" y="12930"/>
                      <a:pt x="7958" y="12930"/>
                    </a:cubicBezTo>
                    <a:cubicBezTo>
                      <a:pt x="7961" y="12930"/>
                      <a:pt x="7964" y="12930"/>
                      <a:pt x="7966" y="12932"/>
                    </a:cubicBezTo>
                    <a:cubicBezTo>
                      <a:pt x="8002" y="12927"/>
                      <a:pt x="8032" y="12898"/>
                      <a:pt x="8035" y="12861"/>
                    </a:cubicBezTo>
                    <a:cubicBezTo>
                      <a:pt x="8274" y="10490"/>
                      <a:pt x="6616" y="8917"/>
                      <a:pt x="5155" y="7532"/>
                    </a:cubicBezTo>
                    <a:cubicBezTo>
                      <a:pt x="3939" y="6375"/>
                      <a:pt x="2790" y="5287"/>
                      <a:pt x="2982" y="3943"/>
                    </a:cubicBezTo>
                    <a:cubicBezTo>
                      <a:pt x="3139" y="2850"/>
                      <a:pt x="3681" y="2554"/>
                      <a:pt x="4252" y="2240"/>
                    </a:cubicBezTo>
                    <a:cubicBezTo>
                      <a:pt x="4431" y="2142"/>
                      <a:pt x="4616" y="2042"/>
                      <a:pt x="4790" y="1915"/>
                    </a:cubicBezTo>
                    <a:cubicBezTo>
                      <a:pt x="5125" y="1668"/>
                      <a:pt x="5301" y="1395"/>
                      <a:pt x="5310" y="1104"/>
                    </a:cubicBezTo>
                    <a:cubicBezTo>
                      <a:pt x="5320" y="761"/>
                      <a:pt x="5094" y="395"/>
                      <a:pt x="4638" y="18"/>
                    </a:cubicBezTo>
                    <a:cubicBezTo>
                      <a:pt x="4624" y="7"/>
                      <a:pt x="4607" y="1"/>
                      <a:pt x="45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2"/>
              <p:cNvSpPr/>
              <p:nvPr/>
            </p:nvSpPr>
            <p:spPr>
              <a:xfrm>
                <a:off x="3078450" y="3036575"/>
                <a:ext cx="117450" cy="229275"/>
              </a:xfrm>
              <a:custGeom>
                <a:avLst/>
                <a:gdLst/>
                <a:ahLst/>
                <a:cxnLst/>
                <a:rect l="l" t="t" r="r" b="b"/>
                <a:pathLst>
                  <a:path w="4698" h="9171" extrusionOk="0">
                    <a:moveTo>
                      <a:pt x="2802" y="154"/>
                    </a:moveTo>
                    <a:cubicBezTo>
                      <a:pt x="3018" y="154"/>
                      <a:pt x="3241" y="247"/>
                      <a:pt x="3424" y="413"/>
                    </a:cubicBezTo>
                    <a:cubicBezTo>
                      <a:pt x="3665" y="629"/>
                      <a:pt x="3782" y="923"/>
                      <a:pt x="3739" y="1199"/>
                    </a:cubicBezTo>
                    <a:cubicBezTo>
                      <a:pt x="3681" y="1568"/>
                      <a:pt x="3421" y="1846"/>
                      <a:pt x="3144" y="2140"/>
                    </a:cubicBezTo>
                    <a:cubicBezTo>
                      <a:pt x="2930" y="2366"/>
                      <a:pt x="2708" y="2602"/>
                      <a:pt x="2580" y="2890"/>
                    </a:cubicBezTo>
                    <a:cubicBezTo>
                      <a:pt x="2194" y="3750"/>
                      <a:pt x="2692" y="4592"/>
                      <a:pt x="3221" y="5482"/>
                    </a:cubicBezTo>
                    <a:cubicBezTo>
                      <a:pt x="3829" y="6512"/>
                      <a:pt x="4458" y="7571"/>
                      <a:pt x="3971" y="8857"/>
                    </a:cubicBezTo>
                    <a:cubicBezTo>
                      <a:pt x="3475" y="7233"/>
                      <a:pt x="2547" y="6366"/>
                      <a:pt x="1726" y="5598"/>
                    </a:cubicBezTo>
                    <a:cubicBezTo>
                      <a:pt x="1312" y="5212"/>
                      <a:pt x="922" y="4846"/>
                      <a:pt x="658" y="4434"/>
                    </a:cubicBezTo>
                    <a:cubicBezTo>
                      <a:pt x="277" y="3849"/>
                      <a:pt x="163" y="3258"/>
                      <a:pt x="335" y="2775"/>
                    </a:cubicBezTo>
                    <a:cubicBezTo>
                      <a:pt x="513" y="2273"/>
                      <a:pt x="993" y="1879"/>
                      <a:pt x="1724" y="1639"/>
                    </a:cubicBezTo>
                    <a:cubicBezTo>
                      <a:pt x="1813" y="1610"/>
                      <a:pt x="1906" y="1585"/>
                      <a:pt x="1998" y="1560"/>
                    </a:cubicBezTo>
                    <a:cubicBezTo>
                      <a:pt x="2342" y="1468"/>
                      <a:pt x="2696" y="1372"/>
                      <a:pt x="2829" y="1074"/>
                    </a:cubicBezTo>
                    <a:cubicBezTo>
                      <a:pt x="2928" y="855"/>
                      <a:pt x="2888" y="555"/>
                      <a:pt x="2705" y="161"/>
                    </a:cubicBezTo>
                    <a:cubicBezTo>
                      <a:pt x="2737" y="157"/>
                      <a:pt x="2770" y="154"/>
                      <a:pt x="2802" y="154"/>
                    </a:cubicBezTo>
                    <a:close/>
                    <a:moveTo>
                      <a:pt x="2799" y="0"/>
                    </a:moveTo>
                    <a:cubicBezTo>
                      <a:pt x="2722" y="0"/>
                      <a:pt x="2645" y="10"/>
                      <a:pt x="2571" y="29"/>
                    </a:cubicBezTo>
                    <a:cubicBezTo>
                      <a:pt x="2546" y="34"/>
                      <a:pt x="2528" y="49"/>
                      <a:pt x="2519" y="71"/>
                    </a:cubicBezTo>
                    <a:cubicBezTo>
                      <a:pt x="2509" y="91"/>
                      <a:pt x="2509" y="118"/>
                      <a:pt x="2521" y="137"/>
                    </a:cubicBezTo>
                    <a:cubicBezTo>
                      <a:pt x="2718" y="535"/>
                      <a:pt x="2772" y="820"/>
                      <a:pt x="2686" y="1012"/>
                    </a:cubicBezTo>
                    <a:cubicBezTo>
                      <a:pt x="2583" y="1241"/>
                      <a:pt x="2280" y="1323"/>
                      <a:pt x="1958" y="1410"/>
                    </a:cubicBezTo>
                    <a:cubicBezTo>
                      <a:pt x="1863" y="1435"/>
                      <a:pt x="1767" y="1462"/>
                      <a:pt x="1677" y="1492"/>
                    </a:cubicBezTo>
                    <a:cubicBezTo>
                      <a:pt x="897" y="1747"/>
                      <a:pt x="382" y="2172"/>
                      <a:pt x="188" y="2722"/>
                    </a:cubicBezTo>
                    <a:cubicBezTo>
                      <a:pt x="1" y="3252"/>
                      <a:pt x="120" y="3892"/>
                      <a:pt x="527" y="4519"/>
                    </a:cubicBezTo>
                    <a:cubicBezTo>
                      <a:pt x="803" y="4945"/>
                      <a:pt x="1200" y="5317"/>
                      <a:pt x="1620" y="5710"/>
                    </a:cubicBezTo>
                    <a:cubicBezTo>
                      <a:pt x="2461" y="6499"/>
                      <a:pt x="3414" y="7389"/>
                      <a:pt x="3881" y="9113"/>
                    </a:cubicBezTo>
                    <a:cubicBezTo>
                      <a:pt x="3888" y="9144"/>
                      <a:pt x="3916" y="9167"/>
                      <a:pt x="3949" y="9170"/>
                    </a:cubicBezTo>
                    <a:lnTo>
                      <a:pt x="3956" y="9170"/>
                    </a:lnTo>
                    <a:cubicBezTo>
                      <a:pt x="3986" y="9170"/>
                      <a:pt x="4014" y="9153"/>
                      <a:pt x="4027" y="9129"/>
                    </a:cubicBezTo>
                    <a:cubicBezTo>
                      <a:pt x="4698" y="7677"/>
                      <a:pt x="3983" y="6471"/>
                      <a:pt x="3354" y="5407"/>
                    </a:cubicBezTo>
                    <a:cubicBezTo>
                      <a:pt x="2825" y="4514"/>
                      <a:pt x="2368" y="3744"/>
                      <a:pt x="2720" y="2957"/>
                    </a:cubicBezTo>
                    <a:cubicBezTo>
                      <a:pt x="2838" y="2692"/>
                      <a:pt x="3051" y="2466"/>
                      <a:pt x="3255" y="2248"/>
                    </a:cubicBezTo>
                    <a:cubicBezTo>
                      <a:pt x="3535" y="1949"/>
                      <a:pt x="3826" y="1641"/>
                      <a:pt x="3890" y="1226"/>
                    </a:cubicBezTo>
                    <a:cubicBezTo>
                      <a:pt x="3941" y="896"/>
                      <a:pt x="3807" y="549"/>
                      <a:pt x="3528" y="298"/>
                    </a:cubicBezTo>
                    <a:cubicBezTo>
                      <a:pt x="3315" y="104"/>
                      <a:pt x="3054" y="0"/>
                      <a:pt x="2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2"/>
              <p:cNvSpPr/>
              <p:nvPr/>
            </p:nvSpPr>
            <p:spPr>
              <a:xfrm>
                <a:off x="2964725" y="3996750"/>
                <a:ext cx="224600" cy="238450"/>
              </a:xfrm>
              <a:custGeom>
                <a:avLst/>
                <a:gdLst/>
                <a:ahLst/>
                <a:cxnLst/>
                <a:rect l="l" t="t" r="r" b="b"/>
                <a:pathLst>
                  <a:path w="8984" h="9538" extrusionOk="0">
                    <a:moveTo>
                      <a:pt x="8140" y="167"/>
                    </a:moveTo>
                    <a:cubicBezTo>
                      <a:pt x="7973" y="677"/>
                      <a:pt x="8208" y="1177"/>
                      <a:pt x="8437" y="1662"/>
                    </a:cubicBezTo>
                    <a:cubicBezTo>
                      <a:pt x="8561" y="1923"/>
                      <a:pt x="8678" y="2173"/>
                      <a:pt x="8730" y="2415"/>
                    </a:cubicBezTo>
                    <a:cubicBezTo>
                      <a:pt x="8821" y="2855"/>
                      <a:pt x="8761" y="3220"/>
                      <a:pt x="8548" y="3495"/>
                    </a:cubicBezTo>
                    <a:cubicBezTo>
                      <a:pt x="8052" y="4139"/>
                      <a:pt x="6847" y="4199"/>
                      <a:pt x="6198" y="4232"/>
                    </a:cubicBezTo>
                    <a:cubicBezTo>
                      <a:pt x="6073" y="4236"/>
                      <a:pt x="5969" y="4242"/>
                      <a:pt x="5894" y="4250"/>
                    </a:cubicBezTo>
                    <a:cubicBezTo>
                      <a:pt x="4786" y="4368"/>
                      <a:pt x="3797" y="4905"/>
                      <a:pt x="2839" y="5424"/>
                    </a:cubicBezTo>
                    <a:lnTo>
                      <a:pt x="2637" y="5533"/>
                    </a:lnTo>
                    <a:cubicBezTo>
                      <a:pt x="1035" y="6397"/>
                      <a:pt x="840" y="7695"/>
                      <a:pt x="699" y="8642"/>
                    </a:cubicBezTo>
                    <a:cubicBezTo>
                      <a:pt x="673" y="8833"/>
                      <a:pt x="646" y="9007"/>
                      <a:pt x="611" y="9165"/>
                    </a:cubicBezTo>
                    <a:cubicBezTo>
                      <a:pt x="240" y="7515"/>
                      <a:pt x="936" y="5229"/>
                      <a:pt x="3045" y="3982"/>
                    </a:cubicBezTo>
                    <a:cubicBezTo>
                      <a:pt x="3458" y="3739"/>
                      <a:pt x="3934" y="3541"/>
                      <a:pt x="4436" y="3334"/>
                    </a:cubicBezTo>
                    <a:cubicBezTo>
                      <a:pt x="5587" y="2855"/>
                      <a:pt x="6780" y="2363"/>
                      <a:pt x="7340" y="1234"/>
                    </a:cubicBezTo>
                    <a:cubicBezTo>
                      <a:pt x="7374" y="1167"/>
                      <a:pt x="7405" y="1098"/>
                      <a:pt x="7439" y="1028"/>
                    </a:cubicBezTo>
                    <a:cubicBezTo>
                      <a:pt x="7620" y="640"/>
                      <a:pt x="7809" y="240"/>
                      <a:pt x="8140" y="167"/>
                    </a:cubicBezTo>
                    <a:close/>
                    <a:moveTo>
                      <a:pt x="8243" y="0"/>
                    </a:moveTo>
                    <a:cubicBezTo>
                      <a:pt x="7742" y="0"/>
                      <a:pt x="7509" y="512"/>
                      <a:pt x="7298" y="962"/>
                    </a:cubicBezTo>
                    <a:cubicBezTo>
                      <a:pt x="7267" y="1031"/>
                      <a:pt x="7233" y="1098"/>
                      <a:pt x="7202" y="1163"/>
                    </a:cubicBezTo>
                    <a:cubicBezTo>
                      <a:pt x="6666" y="2241"/>
                      <a:pt x="5502" y="2722"/>
                      <a:pt x="4377" y="3188"/>
                    </a:cubicBezTo>
                    <a:cubicBezTo>
                      <a:pt x="3867" y="3399"/>
                      <a:pt x="3387" y="3597"/>
                      <a:pt x="2965" y="3848"/>
                    </a:cubicBezTo>
                    <a:cubicBezTo>
                      <a:pt x="670" y="5204"/>
                      <a:pt x="1" y="7763"/>
                      <a:pt x="535" y="9482"/>
                    </a:cubicBezTo>
                    <a:cubicBezTo>
                      <a:pt x="544" y="9515"/>
                      <a:pt x="574" y="9537"/>
                      <a:pt x="608" y="9537"/>
                    </a:cubicBezTo>
                    <a:lnTo>
                      <a:pt x="609" y="9537"/>
                    </a:lnTo>
                    <a:cubicBezTo>
                      <a:pt x="643" y="9537"/>
                      <a:pt x="673" y="9516"/>
                      <a:pt x="683" y="9484"/>
                    </a:cubicBezTo>
                    <a:cubicBezTo>
                      <a:pt x="766" y="9255"/>
                      <a:pt x="807" y="8980"/>
                      <a:pt x="854" y="8663"/>
                    </a:cubicBezTo>
                    <a:cubicBezTo>
                      <a:pt x="999" y="7697"/>
                      <a:pt x="1178" y="6495"/>
                      <a:pt x="2711" y="5667"/>
                    </a:cubicBezTo>
                    <a:lnTo>
                      <a:pt x="2913" y="5558"/>
                    </a:lnTo>
                    <a:cubicBezTo>
                      <a:pt x="3857" y="5047"/>
                      <a:pt x="4833" y="4520"/>
                      <a:pt x="5910" y="4403"/>
                    </a:cubicBezTo>
                    <a:cubicBezTo>
                      <a:pt x="5984" y="4396"/>
                      <a:pt x="6083" y="4390"/>
                      <a:pt x="6205" y="4384"/>
                    </a:cubicBezTo>
                    <a:cubicBezTo>
                      <a:pt x="6878" y="4351"/>
                      <a:pt x="8131" y="4291"/>
                      <a:pt x="8672" y="3589"/>
                    </a:cubicBezTo>
                    <a:cubicBezTo>
                      <a:pt x="8914" y="3275"/>
                      <a:pt x="8984" y="2869"/>
                      <a:pt x="8882" y="2381"/>
                    </a:cubicBezTo>
                    <a:cubicBezTo>
                      <a:pt x="8829" y="2121"/>
                      <a:pt x="8702" y="1854"/>
                      <a:pt x="8579" y="1592"/>
                    </a:cubicBezTo>
                    <a:cubicBezTo>
                      <a:pt x="8347" y="1104"/>
                      <a:pt x="8109" y="595"/>
                      <a:pt x="8331" y="111"/>
                    </a:cubicBezTo>
                    <a:cubicBezTo>
                      <a:pt x="8341" y="86"/>
                      <a:pt x="8340" y="59"/>
                      <a:pt x="8325" y="37"/>
                    </a:cubicBezTo>
                    <a:cubicBezTo>
                      <a:pt x="8310" y="15"/>
                      <a:pt x="8287" y="0"/>
                      <a:pt x="8260" y="0"/>
                    </a:cubicBezTo>
                    <a:cubicBezTo>
                      <a:pt x="8254" y="0"/>
                      <a:pt x="8249" y="0"/>
                      <a:pt x="8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2"/>
              <p:cNvSpPr/>
              <p:nvPr/>
            </p:nvSpPr>
            <p:spPr>
              <a:xfrm>
                <a:off x="2962925" y="3843775"/>
                <a:ext cx="206825" cy="323300"/>
              </a:xfrm>
              <a:custGeom>
                <a:avLst/>
                <a:gdLst/>
                <a:ahLst/>
                <a:cxnLst/>
                <a:rect l="l" t="t" r="r" b="b"/>
                <a:pathLst>
                  <a:path w="8273" h="12932" extrusionOk="0">
                    <a:moveTo>
                      <a:pt x="3600" y="257"/>
                    </a:moveTo>
                    <a:cubicBezTo>
                      <a:pt x="3600" y="1108"/>
                      <a:pt x="4034" y="1188"/>
                      <a:pt x="4784" y="1324"/>
                    </a:cubicBezTo>
                    <a:cubicBezTo>
                      <a:pt x="6493" y="1634"/>
                      <a:pt x="7630" y="2524"/>
                      <a:pt x="7827" y="3706"/>
                    </a:cubicBezTo>
                    <a:cubicBezTo>
                      <a:pt x="7957" y="4505"/>
                      <a:pt x="7793" y="6630"/>
                      <a:pt x="3415" y="9063"/>
                    </a:cubicBezTo>
                    <a:cubicBezTo>
                      <a:pt x="3272" y="9144"/>
                      <a:pt x="3132" y="9218"/>
                      <a:pt x="2997" y="9290"/>
                    </a:cubicBezTo>
                    <a:cubicBezTo>
                      <a:pt x="1920" y="9865"/>
                      <a:pt x="1126" y="10287"/>
                      <a:pt x="371" y="12441"/>
                    </a:cubicBezTo>
                    <a:cubicBezTo>
                      <a:pt x="358" y="10367"/>
                      <a:pt x="1876" y="8927"/>
                      <a:pt x="3226" y="7645"/>
                    </a:cubicBezTo>
                    <a:cubicBezTo>
                      <a:pt x="4471" y="6462"/>
                      <a:pt x="5648" y="5345"/>
                      <a:pt x="5444" y="3922"/>
                    </a:cubicBezTo>
                    <a:cubicBezTo>
                      <a:pt x="5276" y="2752"/>
                      <a:pt x="4676" y="2422"/>
                      <a:pt x="4095" y="2105"/>
                    </a:cubicBezTo>
                    <a:cubicBezTo>
                      <a:pt x="3922" y="2010"/>
                      <a:pt x="3740" y="1911"/>
                      <a:pt x="3576" y="1792"/>
                    </a:cubicBezTo>
                    <a:cubicBezTo>
                      <a:pt x="3279" y="1573"/>
                      <a:pt x="3126" y="1343"/>
                      <a:pt x="3118" y="1102"/>
                    </a:cubicBezTo>
                    <a:cubicBezTo>
                      <a:pt x="3111" y="842"/>
                      <a:pt x="3273" y="558"/>
                      <a:pt x="3600" y="257"/>
                    </a:cubicBezTo>
                    <a:close/>
                    <a:moveTo>
                      <a:pt x="3686" y="0"/>
                    </a:moveTo>
                    <a:cubicBezTo>
                      <a:pt x="3667" y="0"/>
                      <a:pt x="3649" y="7"/>
                      <a:pt x="3635" y="19"/>
                    </a:cubicBezTo>
                    <a:cubicBezTo>
                      <a:pt x="3179" y="396"/>
                      <a:pt x="2954" y="761"/>
                      <a:pt x="2963" y="1105"/>
                    </a:cubicBezTo>
                    <a:cubicBezTo>
                      <a:pt x="2971" y="1396"/>
                      <a:pt x="3146" y="1668"/>
                      <a:pt x="3485" y="1914"/>
                    </a:cubicBezTo>
                    <a:cubicBezTo>
                      <a:pt x="3657" y="2040"/>
                      <a:pt x="3842" y="2142"/>
                      <a:pt x="4021" y="2239"/>
                    </a:cubicBezTo>
                    <a:cubicBezTo>
                      <a:pt x="4595" y="2554"/>
                      <a:pt x="5136" y="2849"/>
                      <a:pt x="5291" y="3942"/>
                    </a:cubicBezTo>
                    <a:cubicBezTo>
                      <a:pt x="5481" y="5286"/>
                      <a:pt x="4334" y="6378"/>
                      <a:pt x="3118" y="7531"/>
                    </a:cubicBezTo>
                    <a:cubicBezTo>
                      <a:pt x="1656" y="8920"/>
                      <a:pt x="0" y="10491"/>
                      <a:pt x="238" y="12862"/>
                    </a:cubicBezTo>
                    <a:cubicBezTo>
                      <a:pt x="243" y="12899"/>
                      <a:pt x="272" y="12928"/>
                      <a:pt x="309" y="12931"/>
                    </a:cubicBezTo>
                    <a:lnTo>
                      <a:pt x="316" y="12931"/>
                    </a:lnTo>
                    <a:cubicBezTo>
                      <a:pt x="349" y="12931"/>
                      <a:pt x="380" y="12909"/>
                      <a:pt x="390" y="12876"/>
                    </a:cubicBezTo>
                    <a:cubicBezTo>
                      <a:pt x="1167" y="10441"/>
                      <a:pt x="1923" y="10038"/>
                      <a:pt x="3071" y="9428"/>
                    </a:cubicBezTo>
                    <a:cubicBezTo>
                      <a:pt x="3207" y="9354"/>
                      <a:pt x="3347" y="9280"/>
                      <a:pt x="3493" y="9199"/>
                    </a:cubicBezTo>
                    <a:cubicBezTo>
                      <a:pt x="6638" y="7452"/>
                      <a:pt x="8273" y="5440"/>
                      <a:pt x="7982" y="3678"/>
                    </a:cubicBezTo>
                    <a:cubicBezTo>
                      <a:pt x="7775" y="2430"/>
                      <a:pt x="6591" y="1492"/>
                      <a:pt x="4814" y="1168"/>
                    </a:cubicBezTo>
                    <a:cubicBezTo>
                      <a:pt x="4009" y="1024"/>
                      <a:pt x="3708" y="968"/>
                      <a:pt x="3762" y="83"/>
                    </a:cubicBezTo>
                    <a:cubicBezTo>
                      <a:pt x="3765" y="52"/>
                      <a:pt x="3747" y="24"/>
                      <a:pt x="3721" y="9"/>
                    </a:cubicBezTo>
                    <a:cubicBezTo>
                      <a:pt x="3710" y="3"/>
                      <a:pt x="3698" y="0"/>
                      <a:pt x="3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2"/>
              <p:cNvSpPr/>
              <p:nvPr/>
            </p:nvSpPr>
            <p:spPr>
              <a:xfrm>
                <a:off x="2960325" y="3866850"/>
                <a:ext cx="117450" cy="229350"/>
              </a:xfrm>
              <a:custGeom>
                <a:avLst/>
                <a:gdLst/>
                <a:ahLst/>
                <a:cxnLst/>
                <a:rect l="l" t="t" r="r" b="b"/>
                <a:pathLst>
                  <a:path w="4698" h="9174" extrusionOk="0">
                    <a:moveTo>
                      <a:pt x="1896" y="157"/>
                    </a:moveTo>
                    <a:cubicBezTo>
                      <a:pt x="1928" y="157"/>
                      <a:pt x="1960" y="159"/>
                      <a:pt x="1992" y="163"/>
                    </a:cubicBezTo>
                    <a:cubicBezTo>
                      <a:pt x="1812" y="559"/>
                      <a:pt x="1770" y="857"/>
                      <a:pt x="1869" y="1077"/>
                    </a:cubicBezTo>
                    <a:cubicBezTo>
                      <a:pt x="2002" y="1374"/>
                      <a:pt x="2357" y="1470"/>
                      <a:pt x="2699" y="1563"/>
                    </a:cubicBezTo>
                    <a:cubicBezTo>
                      <a:pt x="2792" y="1588"/>
                      <a:pt x="2884" y="1612"/>
                      <a:pt x="2973" y="1641"/>
                    </a:cubicBezTo>
                    <a:cubicBezTo>
                      <a:pt x="3704" y="1882"/>
                      <a:pt x="4187" y="2275"/>
                      <a:pt x="4364" y="2777"/>
                    </a:cubicBezTo>
                    <a:cubicBezTo>
                      <a:pt x="4534" y="3261"/>
                      <a:pt x="4419" y="3849"/>
                      <a:pt x="4040" y="4437"/>
                    </a:cubicBezTo>
                    <a:cubicBezTo>
                      <a:pt x="3773" y="4851"/>
                      <a:pt x="3383" y="5214"/>
                      <a:pt x="2971" y="5599"/>
                    </a:cubicBezTo>
                    <a:cubicBezTo>
                      <a:pt x="2151" y="6368"/>
                      <a:pt x="1225" y="7234"/>
                      <a:pt x="728" y="8861"/>
                    </a:cubicBezTo>
                    <a:cubicBezTo>
                      <a:pt x="243" y="7576"/>
                      <a:pt x="871" y="6514"/>
                      <a:pt x="1479" y="5486"/>
                    </a:cubicBezTo>
                    <a:cubicBezTo>
                      <a:pt x="2005" y="4595"/>
                      <a:pt x="2504" y="3753"/>
                      <a:pt x="2120" y="2894"/>
                    </a:cubicBezTo>
                    <a:cubicBezTo>
                      <a:pt x="1990" y="2606"/>
                      <a:pt x="1769" y="2369"/>
                      <a:pt x="1553" y="2140"/>
                    </a:cubicBezTo>
                    <a:cubicBezTo>
                      <a:pt x="1276" y="1846"/>
                      <a:pt x="1016" y="1567"/>
                      <a:pt x="958" y="1201"/>
                    </a:cubicBezTo>
                    <a:cubicBezTo>
                      <a:pt x="917" y="925"/>
                      <a:pt x="1032" y="629"/>
                      <a:pt x="1273" y="414"/>
                    </a:cubicBezTo>
                    <a:cubicBezTo>
                      <a:pt x="1458" y="247"/>
                      <a:pt x="1680" y="157"/>
                      <a:pt x="1896" y="157"/>
                    </a:cubicBezTo>
                    <a:close/>
                    <a:moveTo>
                      <a:pt x="1898" y="1"/>
                    </a:moveTo>
                    <a:cubicBezTo>
                      <a:pt x="1643" y="1"/>
                      <a:pt x="1383" y="105"/>
                      <a:pt x="1169" y="297"/>
                    </a:cubicBezTo>
                    <a:cubicBezTo>
                      <a:pt x="893" y="548"/>
                      <a:pt x="756" y="895"/>
                      <a:pt x="807" y="1225"/>
                    </a:cubicBezTo>
                    <a:cubicBezTo>
                      <a:pt x="872" y="1641"/>
                      <a:pt x="1162" y="1950"/>
                      <a:pt x="1442" y="2247"/>
                    </a:cubicBezTo>
                    <a:cubicBezTo>
                      <a:pt x="1648" y="2467"/>
                      <a:pt x="1860" y="2693"/>
                      <a:pt x="1979" y="2956"/>
                    </a:cubicBezTo>
                    <a:cubicBezTo>
                      <a:pt x="2330" y="3743"/>
                      <a:pt x="1872" y="4512"/>
                      <a:pt x="1345" y="5406"/>
                    </a:cubicBezTo>
                    <a:cubicBezTo>
                      <a:pt x="716" y="6469"/>
                      <a:pt x="1" y="7675"/>
                      <a:pt x="671" y="9128"/>
                    </a:cubicBezTo>
                    <a:cubicBezTo>
                      <a:pt x="683" y="9158"/>
                      <a:pt x="711" y="9174"/>
                      <a:pt x="741" y="9174"/>
                    </a:cubicBezTo>
                    <a:cubicBezTo>
                      <a:pt x="742" y="9174"/>
                      <a:pt x="745" y="9174"/>
                      <a:pt x="748" y="9171"/>
                    </a:cubicBezTo>
                    <a:cubicBezTo>
                      <a:pt x="779" y="9169"/>
                      <a:pt x="807" y="9144"/>
                      <a:pt x="816" y="9113"/>
                    </a:cubicBezTo>
                    <a:cubicBezTo>
                      <a:pt x="1284" y="7391"/>
                      <a:pt x="2237" y="6497"/>
                      <a:pt x="3079" y="5710"/>
                    </a:cubicBezTo>
                    <a:cubicBezTo>
                      <a:pt x="3497" y="5319"/>
                      <a:pt x="3894" y="4948"/>
                      <a:pt x="4172" y="4520"/>
                    </a:cubicBezTo>
                    <a:cubicBezTo>
                      <a:pt x="4578" y="3892"/>
                      <a:pt x="4698" y="3254"/>
                      <a:pt x="4509" y="2724"/>
                    </a:cubicBezTo>
                    <a:cubicBezTo>
                      <a:pt x="4315" y="2173"/>
                      <a:pt x="3800" y="1749"/>
                      <a:pt x="3021" y="1492"/>
                    </a:cubicBezTo>
                    <a:cubicBezTo>
                      <a:pt x="2931" y="1462"/>
                      <a:pt x="2835" y="1437"/>
                      <a:pt x="2741" y="1411"/>
                    </a:cubicBezTo>
                    <a:cubicBezTo>
                      <a:pt x="2419" y="1324"/>
                      <a:pt x="2114" y="1242"/>
                      <a:pt x="2011" y="1012"/>
                    </a:cubicBezTo>
                    <a:cubicBezTo>
                      <a:pt x="1924" y="820"/>
                      <a:pt x="1980" y="533"/>
                      <a:pt x="2178" y="139"/>
                    </a:cubicBezTo>
                    <a:cubicBezTo>
                      <a:pt x="2188" y="118"/>
                      <a:pt x="2188" y="95"/>
                      <a:pt x="2179" y="73"/>
                    </a:cubicBezTo>
                    <a:cubicBezTo>
                      <a:pt x="2171" y="52"/>
                      <a:pt x="2150" y="36"/>
                      <a:pt x="2128" y="30"/>
                    </a:cubicBezTo>
                    <a:cubicBezTo>
                      <a:pt x="2053" y="10"/>
                      <a:pt x="1976" y="1"/>
                      <a:pt x="18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2"/>
              <p:cNvSpPr/>
              <p:nvPr/>
            </p:nvSpPr>
            <p:spPr>
              <a:xfrm>
                <a:off x="2966875" y="3721475"/>
                <a:ext cx="224625" cy="238450"/>
              </a:xfrm>
              <a:custGeom>
                <a:avLst/>
                <a:gdLst/>
                <a:ahLst/>
                <a:cxnLst/>
                <a:rect l="l" t="t" r="r" b="b"/>
                <a:pathLst>
                  <a:path w="8985" h="9538" extrusionOk="0">
                    <a:moveTo>
                      <a:pt x="845" y="164"/>
                    </a:moveTo>
                    <a:cubicBezTo>
                      <a:pt x="1175" y="237"/>
                      <a:pt x="1364" y="637"/>
                      <a:pt x="1545" y="1022"/>
                    </a:cubicBezTo>
                    <a:cubicBezTo>
                      <a:pt x="1579" y="1093"/>
                      <a:pt x="1610" y="1163"/>
                      <a:pt x="1644" y="1228"/>
                    </a:cubicBezTo>
                    <a:cubicBezTo>
                      <a:pt x="2205" y="2359"/>
                      <a:pt x="3396" y="2852"/>
                      <a:pt x="4548" y="3328"/>
                    </a:cubicBezTo>
                    <a:cubicBezTo>
                      <a:pt x="5050" y="3538"/>
                      <a:pt x="5527" y="3733"/>
                      <a:pt x="5939" y="3978"/>
                    </a:cubicBezTo>
                    <a:cubicBezTo>
                      <a:pt x="8048" y="5224"/>
                      <a:pt x="8744" y="7512"/>
                      <a:pt x="8373" y="9161"/>
                    </a:cubicBezTo>
                    <a:cubicBezTo>
                      <a:pt x="8339" y="9006"/>
                      <a:pt x="8313" y="8830"/>
                      <a:pt x="8285" y="8638"/>
                    </a:cubicBezTo>
                    <a:cubicBezTo>
                      <a:pt x="8143" y="7691"/>
                      <a:pt x="7951" y="6393"/>
                      <a:pt x="6348" y="5529"/>
                    </a:cubicBezTo>
                    <a:lnTo>
                      <a:pt x="6145" y="5421"/>
                    </a:lnTo>
                    <a:cubicBezTo>
                      <a:pt x="5189" y="4901"/>
                      <a:pt x="4199" y="4363"/>
                      <a:pt x="3092" y="4247"/>
                    </a:cubicBezTo>
                    <a:cubicBezTo>
                      <a:pt x="3016" y="4239"/>
                      <a:pt x="2913" y="4233"/>
                      <a:pt x="2787" y="4227"/>
                    </a:cubicBezTo>
                    <a:cubicBezTo>
                      <a:pt x="2139" y="4195"/>
                      <a:pt x="934" y="4136"/>
                      <a:pt x="436" y="3490"/>
                    </a:cubicBezTo>
                    <a:cubicBezTo>
                      <a:pt x="225" y="3216"/>
                      <a:pt x="163" y="2852"/>
                      <a:pt x="256" y="2411"/>
                    </a:cubicBezTo>
                    <a:cubicBezTo>
                      <a:pt x="306" y="2167"/>
                      <a:pt x="424" y="1917"/>
                      <a:pt x="547" y="1656"/>
                    </a:cubicBezTo>
                    <a:cubicBezTo>
                      <a:pt x="776" y="1172"/>
                      <a:pt x="1011" y="674"/>
                      <a:pt x="845" y="164"/>
                    </a:cubicBezTo>
                    <a:close/>
                    <a:moveTo>
                      <a:pt x="724" y="0"/>
                    </a:moveTo>
                    <a:cubicBezTo>
                      <a:pt x="699" y="2"/>
                      <a:pt x="675" y="15"/>
                      <a:pt x="659" y="37"/>
                    </a:cubicBezTo>
                    <a:cubicBezTo>
                      <a:pt x="644" y="59"/>
                      <a:pt x="643" y="86"/>
                      <a:pt x="655" y="111"/>
                    </a:cubicBezTo>
                    <a:cubicBezTo>
                      <a:pt x="876" y="596"/>
                      <a:pt x="635" y="1102"/>
                      <a:pt x="405" y="1593"/>
                    </a:cubicBezTo>
                    <a:cubicBezTo>
                      <a:pt x="284" y="1851"/>
                      <a:pt x="158" y="2121"/>
                      <a:pt x="102" y="2381"/>
                    </a:cubicBezTo>
                    <a:cubicBezTo>
                      <a:pt x="0" y="2869"/>
                      <a:pt x="71" y="3275"/>
                      <a:pt x="312" y="3588"/>
                    </a:cubicBezTo>
                    <a:cubicBezTo>
                      <a:pt x="854" y="4288"/>
                      <a:pt x="2105" y="4352"/>
                      <a:pt x="2780" y="4384"/>
                    </a:cubicBezTo>
                    <a:cubicBezTo>
                      <a:pt x="2901" y="4390"/>
                      <a:pt x="3003" y="4396"/>
                      <a:pt x="3075" y="4403"/>
                    </a:cubicBezTo>
                    <a:cubicBezTo>
                      <a:pt x="4154" y="4517"/>
                      <a:pt x="5127" y="5047"/>
                      <a:pt x="6071" y="5558"/>
                    </a:cubicBezTo>
                    <a:lnTo>
                      <a:pt x="6275" y="5668"/>
                    </a:lnTo>
                    <a:cubicBezTo>
                      <a:pt x="7806" y="6495"/>
                      <a:pt x="7986" y="7697"/>
                      <a:pt x="8130" y="8663"/>
                    </a:cubicBezTo>
                    <a:cubicBezTo>
                      <a:pt x="8175" y="8979"/>
                      <a:pt x="8217" y="9255"/>
                      <a:pt x="8301" y="9484"/>
                    </a:cubicBezTo>
                    <a:cubicBezTo>
                      <a:pt x="8313" y="9515"/>
                      <a:pt x="8342" y="9536"/>
                      <a:pt x="8375" y="9536"/>
                    </a:cubicBezTo>
                    <a:cubicBezTo>
                      <a:pt x="8375" y="9536"/>
                      <a:pt x="8378" y="9536"/>
                      <a:pt x="8378" y="9537"/>
                    </a:cubicBezTo>
                    <a:cubicBezTo>
                      <a:pt x="8410" y="9536"/>
                      <a:pt x="8440" y="9514"/>
                      <a:pt x="8449" y="9481"/>
                    </a:cubicBezTo>
                    <a:cubicBezTo>
                      <a:pt x="8985" y="7763"/>
                      <a:pt x="8314" y="5204"/>
                      <a:pt x="6019" y="3846"/>
                    </a:cubicBezTo>
                    <a:cubicBezTo>
                      <a:pt x="5597" y="3598"/>
                      <a:pt x="5117" y="3399"/>
                      <a:pt x="4607" y="3188"/>
                    </a:cubicBezTo>
                    <a:cubicBezTo>
                      <a:pt x="3483" y="2722"/>
                      <a:pt x="2318" y="2241"/>
                      <a:pt x="1783" y="1163"/>
                    </a:cubicBezTo>
                    <a:cubicBezTo>
                      <a:pt x="1751" y="1098"/>
                      <a:pt x="1720" y="1030"/>
                      <a:pt x="1687" y="962"/>
                    </a:cubicBezTo>
                    <a:cubicBezTo>
                      <a:pt x="1474" y="511"/>
                      <a:pt x="1234" y="0"/>
                      <a:pt x="7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2"/>
              <p:cNvSpPr/>
              <p:nvPr/>
            </p:nvSpPr>
            <p:spPr>
              <a:xfrm>
                <a:off x="2986450" y="3568500"/>
                <a:ext cx="206875" cy="323300"/>
              </a:xfrm>
              <a:custGeom>
                <a:avLst/>
                <a:gdLst/>
                <a:ahLst/>
                <a:cxnLst/>
                <a:rect l="l" t="t" r="r" b="b"/>
                <a:pathLst>
                  <a:path w="8275" h="12932" extrusionOk="0">
                    <a:moveTo>
                      <a:pt x="4673" y="253"/>
                    </a:moveTo>
                    <a:cubicBezTo>
                      <a:pt x="5000" y="554"/>
                      <a:pt x="5162" y="839"/>
                      <a:pt x="5155" y="1099"/>
                    </a:cubicBezTo>
                    <a:cubicBezTo>
                      <a:pt x="5147" y="1338"/>
                      <a:pt x="4995" y="1570"/>
                      <a:pt x="4697" y="1787"/>
                    </a:cubicBezTo>
                    <a:cubicBezTo>
                      <a:pt x="4533" y="1907"/>
                      <a:pt x="4351" y="2006"/>
                      <a:pt x="4179" y="2102"/>
                    </a:cubicBezTo>
                    <a:cubicBezTo>
                      <a:pt x="3597" y="2420"/>
                      <a:pt x="2995" y="2747"/>
                      <a:pt x="2829" y="3919"/>
                    </a:cubicBezTo>
                    <a:cubicBezTo>
                      <a:pt x="2626" y="5341"/>
                      <a:pt x="3802" y="6459"/>
                      <a:pt x="5048" y="7642"/>
                    </a:cubicBezTo>
                    <a:cubicBezTo>
                      <a:pt x="6397" y="8921"/>
                      <a:pt x="7915" y="10363"/>
                      <a:pt x="7902" y="12436"/>
                    </a:cubicBezTo>
                    <a:cubicBezTo>
                      <a:pt x="7147" y="10282"/>
                      <a:pt x="6354" y="9859"/>
                      <a:pt x="5277" y="9287"/>
                    </a:cubicBezTo>
                    <a:cubicBezTo>
                      <a:pt x="5142" y="9215"/>
                      <a:pt x="5004" y="9141"/>
                      <a:pt x="4858" y="9060"/>
                    </a:cubicBezTo>
                    <a:cubicBezTo>
                      <a:pt x="479" y="6626"/>
                      <a:pt x="315" y="4504"/>
                      <a:pt x="448" y="3702"/>
                    </a:cubicBezTo>
                    <a:cubicBezTo>
                      <a:pt x="643" y="2520"/>
                      <a:pt x="1780" y="1631"/>
                      <a:pt x="3490" y="1321"/>
                    </a:cubicBezTo>
                    <a:cubicBezTo>
                      <a:pt x="4239" y="1186"/>
                      <a:pt x="4673" y="1107"/>
                      <a:pt x="4673" y="253"/>
                    </a:cubicBezTo>
                    <a:close/>
                    <a:moveTo>
                      <a:pt x="4588" y="0"/>
                    </a:moveTo>
                    <a:cubicBezTo>
                      <a:pt x="4577" y="0"/>
                      <a:pt x="4565" y="3"/>
                      <a:pt x="4554" y="9"/>
                    </a:cubicBezTo>
                    <a:cubicBezTo>
                      <a:pt x="4526" y="22"/>
                      <a:pt x="4509" y="52"/>
                      <a:pt x="4511" y="83"/>
                    </a:cubicBezTo>
                    <a:cubicBezTo>
                      <a:pt x="4564" y="969"/>
                      <a:pt x="4266" y="1024"/>
                      <a:pt x="3461" y="1169"/>
                    </a:cubicBezTo>
                    <a:cubicBezTo>
                      <a:pt x="1682" y="1491"/>
                      <a:pt x="499" y="2428"/>
                      <a:pt x="293" y="3678"/>
                    </a:cubicBezTo>
                    <a:cubicBezTo>
                      <a:pt x="0" y="5440"/>
                      <a:pt x="1637" y="7452"/>
                      <a:pt x="4781" y="9199"/>
                    </a:cubicBezTo>
                    <a:cubicBezTo>
                      <a:pt x="4926" y="9280"/>
                      <a:pt x="5069" y="9355"/>
                      <a:pt x="5204" y="9428"/>
                    </a:cubicBezTo>
                    <a:cubicBezTo>
                      <a:pt x="6350" y="10038"/>
                      <a:pt x="7107" y="10441"/>
                      <a:pt x="7884" y="12877"/>
                    </a:cubicBezTo>
                    <a:cubicBezTo>
                      <a:pt x="7893" y="12908"/>
                      <a:pt x="7924" y="12930"/>
                      <a:pt x="7958" y="12930"/>
                    </a:cubicBezTo>
                    <a:cubicBezTo>
                      <a:pt x="7960" y="12930"/>
                      <a:pt x="7961" y="12929"/>
                      <a:pt x="7962" y="12929"/>
                    </a:cubicBezTo>
                    <a:cubicBezTo>
                      <a:pt x="7964" y="12929"/>
                      <a:pt x="7965" y="12930"/>
                      <a:pt x="7966" y="12931"/>
                    </a:cubicBezTo>
                    <a:cubicBezTo>
                      <a:pt x="8002" y="12928"/>
                      <a:pt x="8032" y="12899"/>
                      <a:pt x="8035" y="12862"/>
                    </a:cubicBezTo>
                    <a:cubicBezTo>
                      <a:pt x="8274" y="10491"/>
                      <a:pt x="6616" y="8918"/>
                      <a:pt x="5155" y="7531"/>
                    </a:cubicBezTo>
                    <a:cubicBezTo>
                      <a:pt x="3939" y="6378"/>
                      <a:pt x="2790" y="5286"/>
                      <a:pt x="2982" y="3942"/>
                    </a:cubicBezTo>
                    <a:cubicBezTo>
                      <a:pt x="3139" y="2849"/>
                      <a:pt x="3681" y="2554"/>
                      <a:pt x="4252" y="2239"/>
                    </a:cubicBezTo>
                    <a:cubicBezTo>
                      <a:pt x="4431" y="2142"/>
                      <a:pt x="4616" y="2043"/>
                      <a:pt x="4790" y="1914"/>
                    </a:cubicBezTo>
                    <a:cubicBezTo>
                      <a:pt x="5125" y="1668"/>
                      <a:pt x="5301" y="1395"/>
                      <a:pt x="5310" y="1105"/>
                    </a:cubicBezTo>
                    <a:cubicBezTo>
                      <a:pt x="5320" y="761"/>
                      <a:pt x="5094" y="396"/>
                      <a:pt x="4638" y="19"/>
                    </a:cubicBezTo>
                    <a:cubicBezTo>
                      <a:pt x="4624" y="7"/>
                      <a:pt x="4606" y="0"/>
                      <a:pt x="45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2"/>
              <p:cNvSpPr/>
              <p:nvPr/>
            </p:nvSpPr>
            <p:spPr>
              <a:xfrm>
                <a:off x="3078450" y="3591575"/>
                <a:ext cx="117450" cy="229275"/>
              </a:xfrm>
              <a:custGeom>
                <a:avLst/>
                <a:gdLst/>
                <a:ahLst/>
                <a:cxnLst/>
                <a:rect l="l" t="t" r="r" b="b"/>
                <a:pathLst>
                  <a:path w="4698" h="9171" extrusionOk="0">
                    <a:moveTo>
                      <a:pt x="2800" y="155"/>
                    </a:moveTo>
                    <a:cubicBezTo>
                      <a:pt x="3017" y="155"/>
                      <a:pt x="3240" y="246"/>
                      <a:pt x="3423" y="414"/>
                    </a:cubicBezTo>
                    <a:cubicBezTo>
                      <a:pt x="3664" y="630"/>
                      <a:pt x="3779" y="923"/>
                      <a:pt x="3738" y="1201"/>
                    </a:cubicBezTo>
                    <a:cubicBezTo>
                      <a:pt x="3680" y="1570"/>
                      <a:pt x="3420" y="1847"/>
                      <a:pt x="3142" y="2141"/>
                    </a:cubicBezTo>
                    <a:cubicBezTo>
                      <a:pt x="2928" y="2368"/>
                      <a:pt x="2707" y="2604"/>
                      <a:pt x="2578" y="2892"/>
                    </a:cubicBezTo>
                    <a:cubicBezTo>
                      <a:pt x="2191" y="3750"/>
                      <a:pt x="2690" y="4592"/>
                      <a:pt x="3218" y="5484"/>
                    </a:cubicBezTo>
                    <a:cubicBezTo>
                      <a:pt x="3828" y="6511"/>
                      <a:pt x="4457" y="7571"/>
                      <a:pt x="3969" y="8859"/>
                    </a:cubicBezTo>
                    <a:cubicBezTo>
                      <a:pt x="3475" y="7235"/>
                      <a:pt x="2547" y="6366"/>
                      <a:pt x="1726" y="5598"/>
                    </a:cubicBezTo>
                    <a:cubicBezTo>
                      <a:pt x="1312" y="5213"/>
                      <a:pt x="922" y="4846"/>
                      <a:pt x="658" y="4436"/>
                    </a:cubicBezTo>
                    <a:cubicBezTo>
                      <a:pt x="277" y="3849"/>
                      <a:pt x="163" y="3259"/>
                      <a:pt x="335" y="2776"/>
                    </a:cubicBezTo>
                    <a:cubicBezTo>
                      <a:pt x="513" y="2273"/>
                      <a:pt x="993" y="1881"/>
                      <a:pt x="1724" y="1640"/>
                    </a:cubicBezTo>
                    <a:cubicBezTo>
                      <a:pt x="1813" y="1610"/>
                      <a:pt x="1906" y="1587"/>
                      <a:pt x="1998" y="1560"/>
                    </a:cubicBezTo>
                    <a:cubicBezTo>
                      <a:pt x="2339" y="1468"/>
                      <a:pt x="2696" y="1372"/>
                      <a:pt x="2829" y="1076"/>
                    </a:cubicBezTo>
                    <a:cubicBezTo>
                      <a:pt x="2928" y="856"/>
                      <a:pt x="2888" y="556"/>
                      <a:pt x="2705" y="161"/>
                    </a:cubicBezTo>
                    <a:cubicBezTo>
                      <a:pt x="2737" y="157"/>
                      <a:pt x="2768" y="155"/>
                      <a:pt x="2800" y="155"/>
                    </a:cubicBezTo>
                    <a:close/>
                    <a:moveTo>
                      <a:pt x="2800" y="0"/>
                    </a:moveTo>
                    <a:cubicBezTo>
                      <a:pt x="2723" y="0"/>
                      <a:pt x="2646" y="10"/>
                      <a:pt x="2571" y="30"/>
                    </a:cubicBezTo>
                    <a:cubicBezTo>
                      <a:pt x="2546" y="36"/>
                      <a:pt x="2528" y="51"/>
                      <a:pt x="2519" y="73"/>
                    </a:cubicBezTo>
                    <a:cubicBezTo>
                      <a:pt x="2509" y="92"/>
                      <a:pt x="2509" y="119"/>
                      <a:pt x="2521" y="139"/>
                    </a:cubicBezTo>
                    <a:cubicBezTo>
                      <a:pt x="2718" y="535"/>
                      <a:pt x="2772" y="820"/>
                      <a:pt x="2686" y="1012"/>
                    </a:cubicBezTo>
                    <a:cubicBezTo>
                      <a:pt x="2583" y="1241"/>
                      <a:pt x="2280" y="1324"/>
                      <a:pt x="1958" y="1411"/>
                    </a:cubicBezTo>
                    <a:cubicBezTo>
                      <a:pt x="1863" y="1436"/>
                      <a:pt x="1767" y="1463"/>
                      <a:pt x="1677" y="1492"/>
                    </a:cubicBezTo>
                    <a:cubicBezTo>
                      <a:pt x="897" y="1749"/>
                      <a:pt x="382" y="2173"/>
                      <a:pt x="188" y="2724"/>
                    </a:cubicBezTo>
                    <a:cubicBezTo>
                      <a:pt x="1" y="3253"/>
                      <a:pt x="120" y="3892"/>
                      <a:pt x="527" y="4520"/>
                    </a:cubicBezTo>
                    <a:cubicBezTo>
                      <a:pt x="803" y="4947"/>
                      <a:pt x="1200" y="5317"/>
                      <a:pt x="1620" y="5710"/>
                    </a:cubicBezTo>
                    <a:cubicBezTo>
                      <a:pt x="2461" y="6499"/>
                      <a:pt x="3414" y="7391"/>
                      <a:pt x="3881" y="9113"/>
                    </a:cubicBezTo>
                    <a:cubicBezTo>
                      <a:pt x="3888" y="9144"/>
                      <a:pt x="3916" y="9169"/>
                      <a:pt x="3949" y="9171"/>
                    </a:cubicBezTo>
                    <a:lnTo>
                      <a:pt x="3956" y="9171"/>
                    </a:lnTo>
                    <a:cubicBezTo>
                      <a:pt x="3986" y="9171"/>
                      <a:pt x="4014" y="9155"/>
                      <a:pt x="4027" y="9128"/>
                    </a:cubicBezTo>
                    <a:cubicBezTo>
                      <a:pt x="4698" y="7676"/>
                      <a:pt x="3983" y="6470"/>
                      <a:pt x="3354" y="5406"/>
                    </a:cubicBezTo>
                    <a:cubicBezTo>
                      <a:pt x="2825" y="4513"/>
                      <a:pt x="2368" y="3743"/>
                      <a:pt x="2720" y="2956"/>
                    </a:cubicBezTo>
                    <a:cubicBezTo>
                      <a:pt x="2838" y="2691"/>
                      <a:pt x="3051" y="2465"/>
                      <a:pt x="3255" y="2247"/>
                    </a:cubicBezTo>
                    <a:cubicBezTo>
                      <a:pt x="3535" y="1948"/>
                      <a:pt x="3826" y="1640"/>
                      <a:pt x="3890" y="1225"/>
                    </a:cubicBezTo>
                    <a:cubicBezTo>
                      <a:pt x="3941" y="895"/>
                      <a:pt x="3807" y="548"/>
                      <a:pt x="3528" y="297"/>
                    </a:cubicBezTo>
                    <a:cubicBezTo>
                      <a:pt x="3315" y="105"/>
                      <a:pt x="3055" y="0"/>
                      <a:pt x="2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2"/>
              <p:cNvSpPr/>
              <p:nvPr/>
            </p:nvSpPr>
            <p:spPr>
              <a:xfrm>
                <a:off x="2964725" y="4551750"/>
                <a:ext cx="224650" cy="238450"/>
              </a:xfrm>
              <a:custGeom>
                <a:avLst/>
                <a:gdLst/>
                <a:ahLst/>
                <a:cxnLst/>
                <a:rect l="l" t="t" r="r" b="b"/>
                <a:pathLst>
                  <a:path w="8986" h="9538" extrusionOk="0">
                    <a:moveTo>
                      <a:pt x="8139" y="171"/>
                    </a:moveTo>
                    <a:cubicBezTo>
                      <a:pt x="7972" y="679"/>
                      <a:pt x="8207" y="1178"/>
                      <a:pt x="8436" y="1662"/>
                    </a:cubicBezTo>
                    <a:cubicBezTo>
                      <a:pt x="8560" y="1924"/>
                      <a:pt x="8675" y="2173"/>
                      <a:pt x="8727" y="2416"/>
                    </a:cubicBezTo>
                    <a:cubicBezTo>
                      <a:pt x="8820" y="2857"/>
                      <a:pt x="8759" y="3221"/>
                      <a:pt x="8547" y="3495"/>
                    </a:cubicBezTo>
                    <a:cubicBezTo>
                      <a:pt x="8050" y="4138"/>
                      <a:pt x="6844" y="4198"/>
                      <a:pt x="6197" y="4231"/>
                    </a:cubicBezTo>
                    <a:cubicBezTo>
                      <a:pt x="6071" y="4235"/>
                      <a:pt x="5968" y="4241"/>
                      <a:pt x="5891" y="4249"/>
                    </a:cubicBezTo>
                    <a:cubicBezTo>
                      <a:pt x="4786" y="4368"/>
                      <a:pt x="3797" y="4904"/>
                      <a:pt x="2839" y="5423"/>
                    </a:cubicBezTo>
                    <a:lnTo>
                      <a:pt x="2637" y="5534"/>
                    </a:lnTo>
                    <a:cubicBezTo>
                      <a:pt x="1035" y="6398"/>
                      <a:pt x="840" y="7696"/>
                      <a:pt x="699" y="8643"/>
                    </a:cubicBezTo>
                    <a:cubicBezTo>
                      <a:pt x="673" y="8833"/>
                      <a:pt x="646" y="9009"/>
                      <a:pt x="611" y="9165"/>
                    </a:cubicBezTo>
                    <a:cubicBezTo>
                      <a:pt x="240" y="7517"/>
                      <a:pt x="936" y="5229"/>
                      <a:pt x="3045" y="3983"/>
                    </a:cubicBezTo>
                    <a:cubicBezTo>
                      <a:pt x="3458" y="3738"/>
                      <a:pt x="3934" y="3541"/>
                      <a:pt x="4435" y="3334"/>
                    </a:cubicBezTo>
                    <a:cubicBezTo>
                      <a:pt x="5585" y="2859"/>
                      <a:pt x="6777" y="2365"/>
                      <a:pt x="7338" y="1236"/>
                    </a:cubicBezTo>
                    <a:cubicBezTo>
                      <a:pt x="7372" y="1169"/>
                      <a:pt x="7403" y="1101"/>
                      <a:pt x="7437" y="1030"/>
                    </a:cubicBezTo>
                    <a:cubicBezTo>
                      <a:pt x="7619" y="643"/>
                      <a:pt x="7808" y="243"/>
                      <a:pt x="8139" y="171"/>
                    </a:cubicBezTo>
                    <a:close/>
                    <a:moveTo>
                      <a:pt x="8250" y="1"/>
                    </a:moveTo>
                    <a:cubicBezTo>
                      <a:pt x="7749" y="1"/>
                      <a:pt x="7511" y="512"/>
                      <a:pt x="7298" y="962"/>
                    </a:cubicBezTo>
                    <a:cubicBezTo>
                      <a:pt x="7264" y="1032"/>
                      <a:pt x="7233" y="1098"/>
                      <a:pt x="7202" y="1163"/>
                    </a:cubicBezTo>
                    <a:cubicBezTo>
                      <a:pt x="6666" y="2241"/>
                      <a:pt x="5502" y="2723"/>
                      <a:pt x="4377" y="3188"/>
                    </a:cubicBezTo>
                    <a:cubicBezTo>
                      <a:pt x="3870" y="3399"/>
                      <a:pt x="3387" y="3597"/>
                      <a:pt x="2965" y="3848"/>
                    </a:cubicBezTo>
                    <a:cubicBezTo>
                      <a:pt x="670" y="5204"/>
                      <a:pt x="1" y="7764"/>
                      <a:pt x="535" y="9483"/>
                    </a:cubicBezTo>
                    <a:cubicBezTo>
                      <a:pt x="544" y="9515"/>
                      <a:pt x="574" y="9538"/>
                      <a:pt x="608" y="9538"/>
                    </a:cubicBezTo>
                    <a:lnTo>
                      <a:pt x="609" y="9538"/>
                    </a:lnTo>
                    <a:cubicBezTo>
                      <a:pt x="643" y="9538"/>
                      <a:pt x="673" y="9517"/>
                      <a:pt x="687" y="9486"/>
                    </a:cubicBezTo>
                    <a:cubicBezTo>
                      <a:pt x="770" y="9257"/>
                      <a:pt x="810" y="8982"/>
                      <a:pt x="859" y="8665"/>
                    </a:cubicBezTo>
                    <a:cubicBezTo>
                      <a:pt x="1002" y="7699"/>
                      <a:pt x="1182" y="6497"/>
                      <a:pt x="2714" y="5671"/>
                    </a:cubicBezTo>
                    <a:lnTo>
                      <a:pt x="2918" y="5560"/>
                    </a:lnTo>
                    <a:cubicBezTo>
                      <a:pt x="3860" y="5048"/>
                      <a:pt x="4835" y="4519"/>
                      <a:pt x="5912" y="4404"/>
                    </a:cubicBezTo>
                    <a:cubicBezTo>
                      <a:pt x="5985" y="4396"/>
                      <a:pt x="6084" y="4390"/>
                      <a:pt x="6207" y="4384"/>
                    </a:cubicBezTo>
                    <a:cubicBezTo>
                      <a:pt x="6879" y="4352"/>
                      <a:pt x="8133" y="4291"/>
                      <a:pt x="8674" y="3590"/>
                    </a:cubicBezTo>
                    <a:cubicBezTo>
                      <a:pt x="8916" y="3277"/>
                      <a:pt x="8985" y="2869"/>
                      <a:pt x="8885" y="2382"/>
                    </a:cubicBezTo>
                    <a:cubicBezTo>
                      <a:pt x="8830" y="2122"/>
                      <a:pt x="8703" y="1854"/>
                      <a:pt x="8582" y="1593"/>
                    </a:cubicBezTo>
                    <a:cubicBezTo>
                      <a:pt x="8349" y="1104"/>
                      <a:pt x="8111" y="596"/>
                      <a:pt x="8332" y="112"/>
                    </a:cubicBezTo>
                    <a:cubicBezTo>
                      <a:pt x="8343" y="86"/>
                      <a:pt x="8341" y="60"/>
                      <a:pt x="8326" y="38"/>
                    </a:cubicBezTo>
                    <a:cubicBezTo>
                      <a:pt x="8312" y="16"/>
                      <a:pt x="8288" y="1"/>
                      <a:pt x="8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2"/>
              <p:cNvSpPr/>
              <p:nvPr/>
            </p:nvSpPr>
            <p:spPr>
              <a:xfrm>
                <a:off x="2962925" y="4398800"/>
                <a:ext cx="206825" cy="323275"/>
              </a:xfrm>
              <a:custGeom>
                <a:avLst/>
                <a:gdLst/>
                <a:ahLst/>
                <a:cxnLst/>
                <a:rect l="l" t="t" r="r" b="b"/>
                <a:pathLst>
                  <a:path w="8273" h="12931" extrusionOk="0">
                    <a:moveTo>
                      <a:pt x="3600" y="255"/>
                    </a:moveTo>
                    <a:cubicBezTo>
                      <a:pt x="3600" y="1107"/>
                      <a:pt x="4034" y="1187"/>
                      <a:pt x="4784" y="1322"/>
                    </a:cubicBezTo>
                    <a:cubicBezTo>
                      <a:pt x="6493" y="1632"/>
                      <a:pt x="7630" y="2522"/>
                      <a:pt x="7827" y="3704"/>
                    </a:cubicBezTo>
                    <a:cubicBezTo>
                      <a:pt x="7957" y="4503"/>
                      <a:pt x="7793" y="6628"/>
                      <a:pt x="3415" y="9061"/>
                    </a:cubicBezTo>
                    <a:cubicBezTo>
                      <a:pt x="3272" y="9142"/>
                      <a:pt x="3132" y="9216"/>
                      <a:pt x="2997" y="9288"/>
                    </a:cubicBezTo>
                    <a:cubicBezTo>
                      <a:pt x="1920" y="9863"/>
                      <a:pt x="1126" y="10285"/>
                      <a:pt x="371" y="12439"/>
                    </a:cubicBezTo>
                    <a:cubicBezTo>
                      <a:pt x="358" y="10365"/>
                      <a:pt x="1876" y="8925"/>
                      <a:pt x="3226" y="7643"/>
                    </a:cubicBezTo>
                    <a:cubicBezTo>
                      <a:pt x="4471" y="6460"/>
                      <a:pt x="5648" y="5343"/>
                      <a:pt x="5444" y="3920"/>
                    </a:cubicBezTo>
                    <a:cubicBezTo>
                      <a:pt x="5276" y="2750"/>
                      <a:pt x="4676" y="2420"/>
                      <a:pt x="4095" y="2103"/>
                    </a:cubicBezTo>
                    <a:cubicBezTo>
                      <a:pt x="3922" y="2008"/>
                      <a:pt x="3740" y="1909"/>
                      <a:pt x="3576" y="1790"/>
                    </a:cubicBezTo>
                    <a:cubicBezTo>
                      <a:pt x="3279" y="1573"/>
                      <a:pt x="3126" y="1341"/>
                      <a:pt x="3118" y="1100"/>
                    </a:cubicBezTo>
                    <a:cubicBezTo>
                      <a:pt x="3111" y="840"/>
                      <a:pt x="3273" y="556"/>
                      <a:pt x="3600" y="255"/>
                    </a:cubicBezTo>
                    <a:close/>
                    <a:moveTo>
                      <a:pt x="3684" y="1"/>
                    </a:moveTo>
                    <a:cubicBezTo>
                      <a:pt x="3666" y="1"/>
                      <a:pt x="3649" y="7"/>
                      <a:pt x="3635" y="19"/>
                    </a:cubicBezTo>
                    <a:cubicBezTo>
                      <a:pt x="3179" y="395"/>
                      <a:pt x="2954" y="760"/>
                      <a:pt x="2963" y="1104"/>
                    </a:cubicBezTo>
                    <a:cubicBezTo>
                      <a:pt x="2971" y="1395"/>
                      <a:pt x="3146" y="1667"/>
                      <a:pt x="3485" y="1915"/>
                    </a:cubicBezTo>
                    <a:cubicBezTo>
                      <a:pt x="3656" y="2041"/>
                      <a:pt x="3840" y="2141"/>
                      <a:pt x="4019" y="2240"/>
                    </a:cubicBezTo>
                    <a:cubicBezTo>
                      <a:pt x="4592" y="2553"/>
                      <a:pt x="5134" y="2849"/>
                      <a:pt x="5289" y="3942"/>
                    </a:cubicBezTo>
                    <a:cubicBezTo>
                      <a:pt x="5481" y="5286"/>
                      <a:pt x="4334" y="6377"/>
                      <a:pt x="3118" y="7531"/>
                    </a:cubicBezTo>
                    <a:cubicBezTo>
                      <a:pt x="1656" y="8919"/>
                      <a:pt x="0" y="10491"/>
                      <a:pt x="238" y="12861"/>
                    </a:cubicBezTo>
                    <a:cubicBezTo>
                      <a:pt x="243" y="12898"/>
                      <a:pt x="272" y="12928"/>
                      <a:pt x="309" y="12931"/>
                    </a:cubicBezTo>
                    <a:lnTo>
                      <a:pt x="316" y="12931"/>
                    </a:lnTo>
                    <a:cubicBezTo>
                      <a:pt x="349" y="12931"/>
                      <a:pt x="380" y="12908"/>
                      <a:pt x="390" y="12876"/>
                    </a:cubicBezTo>
                    <a:cubicBezTo>
                      <a:pt x="1167" y="10440"/>
                      <a:pt x="1923" y="10039"/>
                      <a:pt x="3071" y="9427"/>
                    </a:cubicBezTo>
                    <a:cubicBezTo>
                      <a:pt x="3207" y="9353"/>
                      <a:pt x="3347" y="9279"/>
                      <a:pt x="3493" y="9198"/>
                    </a:cubicBezTo>
                    <a:cubicBezTo>
                      <a:pt x="6638" y="7451"/>
                      <a:pt x="8273" y="5439"/>
                      <a:pt x="7982" y="3677"/>
                    </a:cubicBezTo>
                    <a:cubicBezTo>
                      <a:pt x="7775" y="2429"/>
                      <a:pt x="6591" y="1491"/>
                      <a:pt x="4814" y="1169"/>
                    </a:cubicBezTo>
                    <a:cubicBezTo>
                      <a:pt x="4009" y="1023"/>
                      <a:pt x="3708" y="967"/>
                      <a:pt x="3762" y="84"/>
                    </a:cubicBezTo>
                    <a:cubicBezTo>
                      <a:pt x="3765" y="51"/>
                      <a:pt x="3747" y="25"/>
                      <a:pt x="3721" y="10"/>
                    </a:cubicBezTo>
                    <a:cubicBezTo>
                      <a:pt x="3709" y="4"/>
                      <a:pt x="3696" y="1"/>
                      <a:pt x="3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2"/>
              <p:cNvSpPr/>
              <p:nvPr/>
            </p:nvSpPr>
            <p:spPr>
              <a:xfrm>
                <a:off x="2960325" y="4421825"/>
                <a:ext cx="117450" cy="229350"/>
              </a:xfrm>
              <a:custGeom>
                <a:avLst/>
                <a:gdLst/>
                <a:ahLst/>
                <a:cxnLst/>
                <a:rect l="l" t="t" r="r" b="b"/>
                <a:pathLst>
                  <a:path w="4698" h="9174" extrusionOk="0">
                    <a:moveTo>
                      <a:pt x="1899" y="160"/>
                    </a:moveTo>
                    <a:cubicBezTo>
                      <a:pt x="1930" y="160"/>
                      <a:pt x="1961" y="161"/>
                      <a:pt x="1990" y="163"/>
                    </a:cubicBezTo>
                    <a:cubicBezTo>
                      <a:pt x="1810" y="557"/>
                      <a:pt x="1769" y="857"/>
                      <a:pt x="1868" y="1077"/>
                    </a:cubicBezTo>
                    <a:cubicBezTo>
                      <a:pt x="2001" y="1374"/>
                      <a:pt x="2355" y="1470"/>
                      <a:pt x="2698" y="1561"/>
                    </a:cubicBezTo>
                    <a:cubicBezTo>
                      <a:pt x="2791" y="1588"/>
                      <a:pt x="2883" y="1612"/>
                      <a:pt x="2971" y="1641"/>
                    </a:cubicBezTo>
                    <a:cubicBezTo>
                      <a:pt x="3702" y="1882"/>
                      <a:pt x="4184" y="2275"/>
                      <a:pt x="4361" y="2777"/>
                    </a:cubicBezTo>
                    <a:cubicBezTo>
                      <a:pt x="4531" y="3260"/>
                      <a:pt x="4417" y="3849"/>
                      <a:pt x="4039" y="4437"/>
                    </a:cubicBezTo>
                    <a:cubicBezTo>
                      <a:pt x="3770" y="4851"/>
                      <a:pt x="3382" y="5214"/>
                      <a:pt x="2970" y="5599"/>
                    </a:cubicBezTo>
                    <a:cubicBezTo>
                      <a:pt x="2150" y="6368"/>
                      <a:pt x="1222" y="7233"/>
                      <a:pt x="726" y="8861"/>
                    </a:cubicBezTo>
                    <a:cubicBezTo>
                      <a:pt x="240" y="7576"/>
                      <a:pt x="868" y="6514"/>
                      <a:pt x="1478" y="5486"/>
                    </a:cubicBezTo>
                    <a:cubicBezTo>
                      <a:pt x="2004" y="4595"/>
                      <a:pt x="2503" y="3753"/>
                      <a:pt x="2119" y="2894"/>
                    </a:cubicBezTo>
                    <a:cubicBezTo>
                      <a:pt x="1989" y="2606"/>
                      <a:pt x="1767" y="2369"/>
                      <a:pt x="1553" y="2142"/>
                    </a:cubicBezTo>
                    <a:cubicBezTo>
                      <a:pt x="1277" y="1848"/>
                      <a:pt x="1016" y="1569"/>
                      <a:pt x="959" y="1203"/>
                    </a:cubicBezTo>
                    <a:cubicBezTo>
                      <a:pt x="917" y="926"/>
                      <a:pt x="1033" y="631"/>
                      <a:pt x="1273" y="415"/>
                    </a:cubicBezTo>
                    <a:cubicBezTo>
                      <a:pt x="1459" y="250"/>
                      <a:pt x="1683" y="160"/>
                      <a:pt x="1899" y="160"/>
                    </a:cubicBezTo>
                    <a:close/>
                    <a:moveTo>
                      <a:pt x="1898" y="1"/>
                    </a:moveTo>
                    <a:cubicBezTo>
                      <a:pt x="1643" y="1"/>
                      <a:pt x="1383" y="105"/>
                      <a:pt x="1169" y="297"/>
                    </a:cubicBezTo>
                    <a:cubicBezTo>
                      <a:pt x="893" y="548"/>
                      <a:pt x="756" y="895"/>
                      <a:pt x="807" y="1225"/>
                    </a:cubicBezTo>
                    <a:cubicBezTo>
                      <a:pt x="872" y="1640"/>
                      <a:pt x="1162" y="1950"/>
                      <a:pt x="1442" y="2247"/>
                    </a:cubicBezTo>
                    <a:cubicBezTo>
                      <a:pt x="1648" y="2467"/>
                      <a:pt x="1860" y="2693"/>
                      <a:pt x="1979" y="2956"/>
                    </a:cubicBezTo>
                    <a:cubicBezTo>
                      <a:pt x="2329" y="3743"/>
                      <a:pt x="1872" y="4514"/>
                      <a:pt x="1345" y="5406"/>
                    </a:cubicBezTo>
                    <a:cubicBezTo>
                      <a:pt x="716" y="6469"/>
                      <a:pt x="1" y="7675"/>
                      <a:pt x="671" y="9128"/>
                    </a:cubicBezTo>
                    <a:cubicBezTo>
                      <a:pt x="683" y="9158"/>
                      <a:pt x="711" y="9174"/>
                      <a:pt x="741" y="9174"/>
                    </a:cubicBezTo>
                    <a:cubicBezTo>
                      <a:pt x="742" y="9174"/>
                      <a:pt x="745" y="9174"/>
                      <a:pt x="748" y="9171"/>
                    </a:cubicBezTo>
                    <a:cubicBezTo>
                      <a:pt x="779" y="9169"/>
                      <a:pt x="807" y="9144"/>
                      <a:pt x="816" y="9113"/>
                    </a:cubicBezTo>
                    <a:cubicBezTo>
                      <a:pt x="1284" y="7391"/>
                      <a:pt x="2237" y="6498"/>
                      <a:pt x="3079" y="5710"/>
                    </a:cubicBezTo>
                    <a:cubicBezTo>
                      <a:pt x="3497" y="5319"/>
                      <a:pt x="3894" y="4948"/>
                      <a:pt x="4172" y="4520"/>
                    </a:cubicBezTo>
                    <a:cubicBezTo>
                      <a:pt x="4578" y="3892"/>
                      <a:pt x="4698" y="3254"/>
                      <a:pt x="4509" y="2724"/>
                    </a:cubicBezTo>
                    <a:cubicBezTo>
                      <a:pt x="4315" y="2173"/>
                      <a:pt x="3800" y="1748"/>
                      <a:pt x="3021" y="1492"/>
                    </a:cubicBezTo>
                    <a:cubicBezTo>
                      <a:pt x="2931" y="1462"/>
                      <a:pt x="2835" y="1437"/>
                      <a:pt x="2741" y="1411"/>
                    </a:cubicBezTo>
                    <a:cubicBezTo>
                      <a:pt x="2419" y="1324"/>
                      <a:pt x="2114" y="1242"/>
                      <a:pt x="2011" y="1012"/>
                    </a:cubicBezTo>
                    <a:cubicBezTo>
                      <a:pt x="1924" y="820"/>
                      <a:pt x="1980" y="533"/>
                      <a:pt x="2178" y="139"/>
                    </a:cubicBezTo>
                    <a:cubicBezTo>
                      <a:pt x="2188" y="118"/>
                      <a:pt x="2188" y="95"/>
                      <a:pt x="2179" y="73"/>
                    </a:cubicBezTo>
                    <a:cubicBezTo>
                      <a:pt x="2171" y="52"/>
                      <a:pt x="2150" y="36"/>
                      <a:pt x="2128" y="30"/>
                    </a:cubicBezTo>
                    <a:cubicBezTo>
                      <a:pt x="2053" y="10"/>
                      <a:pt x="1976" y="1"/>
                      <a:pt x="18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2"/>
              <p:cNvSpPr/>
              <p:nvPr/>
            </p:nvSpPr>
            <p:spPr>
              <a:xfrm>
                <a:off x="2966950" y="4276400"/>
                <a:ext cx="224600" cy="238500"/>
              </a:xfrm>
              <a:custGeom>
                <a:avLst/>
                <a:gdLst/>
                <a:ahLst/>
                <a:cxnLst/>
                <a:rect l="l" t="t" r="r" b="b"/>
                <a:pathLst>
                  <a:path w="8984" h="9540" extrusionOk="0">
                    <a:moveTo>
                      <a:pt x="842" y="168"/>
                    </a:moveTo>
                    <a:cubicBezTo>
                      <a:pt x="1172" y="240"/>
                      <a:pt x="1361" y="640"/>
                      <a:pt x="1541" y="1029"/>
                    </a:cubicBezTo>
                    <a:cubicBezTo>
                      <a:pt x="1575" y="1098"/>
                      <a:pt x="1606" y="1169"/>
                      <a:pt x="1640" y="1233"/>
                    </a:cubicBezTo>
                    <a:cubicBezTo>
                      <a:pt x="2201" y="2366"/>
                      <a:pt x="3391" y="2857"/>
                      <a:pt x="4544" y="3334"/>
                    </a:cubicBezTo>
                    <a:cubicBezTo>
                      <a:pt x="5046" y="3543"/>
                      <a:pt x="5521" y="3739"/>
                      <a:pt x="5935" y="3984"/>
                    </a:cubicBezTo>
                    <a:cubicBezTo>
                      <a:pt x="8044" y="5231"/>
                      <a:pt x="8740" y="7517"/>
                      <a:pt x="8369" y="9167"/>
                    </a:cubicBezTo>
                    <a:cubicBezTo>
                      <a:pt x="8335" y="9010"/>
                      <a:pt x="8308" y="8836"/>
                      <a:pt x="8280" y="8644"/>
                    </a:cubicBezTo>
                    <a:cubicBezTo>
                      <a:pt x="8138" y="7697"/>
                      <a:pt x="7946" y="6399"/>
                      <a:pt x="6344" y="5535"/>
                    </a:cubicBezTo>
                    <a:lnTo>
                      <a:pt x="6140" y="5424"/>
                    </a:lnTo>
                    <a:cubicBezTo>
                      <a:pt x="5185" y="4906"/>
                      <a:pt x="4196" y="4368"/>
                      <a:pt x="3089" y="4250"/>
                    </a:cubicBezTo>
                    <a:cubicBezTo>
                      <a:pt x="3013" y="4243"/>
                      <a:pt x="2910" y="4237"/>
                      <a:pt x="2784" y="4231"/>
                    </a:cubicBezTo>
                    <a:cubicBezTo>
                      <a:pt x="2136" y="4198"/>
                      <a:pt x="931" y="4139"/>
                      <a:pt x="433" y="3495"/>
                    </a:cubicBezTo>
                    <a:cubicBezTo>
                      <a:pt x="222" y="3219"/>
                      <a:pt x="160" y="2856"/>
                      <a:pt x="253" y="2414"/>
                    </a:cubicBezTo>
                    <a:cubicBezTo>
                      <a:pt x="303" y="2174"/>
                      <a:pt x="421" y="1924"/>
                      <a:pt x="544" y="1661"/>
                    </a:cubicBezTo>
                    <a:cubicBezTo>
                      <a:pt x="773" y="1177"/>
                      <a:pt x="1008" y="677"/>
                      <a:pt x="842" y="168"/>
                    </a:cubicBezTo>
                    <a:close/>
                    <a:moveTo>
                      <a:pt x="724" y="1"/>
                    </a:moveTo>
                    <a:cubicBezTo>
                      <a:pt x="697" y="4"/>
                      <a:pt x="674" y="17"/>
                      <a:pt x="659" y="38"/>
                    </a:cubicBezTo>
                    <a:cubicBezTo>
                      <a:pt x="644" y="60"/>
                      <a:pt x="641" y="88"/>
                      <a:pt x="653" y="112"/>
                    </a:cubicBezTo>
                    <a:cubicBezTo>
                      <a:pt x="875" y="598"/>
                      <a:pt x="635" y="1104"/>
                      <a:pt x="404" y="1595"/>
                    </a:cubicBezTo>
                    <a:cubicBezTo>
                      <a:pt x="282" y="1853"/>
                      <a:pt x="157" y="2123"/>
                      <a:pt x="101" y="2383"/>
                    </a:cubicBezTo>
                    <a:cubicBezTo>
                      <a:pt x="0" y="2871"/>
                      <a:pt x="70" y="3277"/>
                      <a:pt x="312" y="3590"/>
                    </a:cubicBezTo>
                    <a:cubicBezTo>
                      <a:pt x="853" y="4290"/>
                      <a:pt x="2105" y="4354"/>
                      <a:pt x="2779" y="4386"/>
                    </a:cubicBezTo>
                    <a:cubicBezTo>
                      <a:pt x="2900" y="4392"/>
                      <a:pt x="3002" y="4398"/>
                      <a:pt x="3074" y="4405"/>
                    </a:cubicBezTo>
                    <a:cubicBezTo>
                      <a:pt x="4151" y="4522"/>
                      <a:pt x="5124" y="5049"/>
                      <a:pt x="6068" y="5560"/>
                    </a:cubicBezTo>
                    <a:lnTo>
                      <a:pt x="6272" y="5671"/>
                    </a:lnTo>
                    <a:cubicBezTo>
                      <a:pt x="7803" y="6498"/>
                      <a:pt x="7983" y="7700"/>
                      <a:pt x="8127" y="8666"/>
                    </a:cubicBezTo>
                    <a:cubicBezTo>
                      <a:pt x="8172" y="8984"/>
                      <a:pt x="8214" y="9259"/>
                      <a:pt x="8298" y="9488"/>
                    </a:cubicBezTo>
                    <a:cubicBezTo>
                      <a:pt x="8310" y="9519"/>
                      <a:pt x="8339" y="9539"/>
                      <a:pt x="8372" y="9539"/>
                    </a:cubicBezTo>
                    <a:lnTo>
                      <a:pt x="8376" y="9539"/>
                    </a:lnTo>
                    <a:cubicBezTo>
                      <a:pt x="8409" y="9538"/>
                      <a:pt x="8438" y="9516"/>
                      <a:pt x="8449" y="9483"/>
                    </a:cubicBezTo>
                    <a:cubicBezTo>
                      <a:pt x="8983" y="7765"/>
                      <a:pt x="8313" y="5206"/>
                      <a:pt x="6019" y="3848"/>
                    </a:cubicBezTo>
                    <a:cubicBezTo>
                      <a:pt x="5595" y="3600"/>
                      <a:pt x="5115" y="3401"/>
                      <a:pt x="4606" y="3190"/>
                    </a:cubicBezTo>
                    <a:cubicBezTo>
                      <a:pt x="3482" y="2724"/>
                      <a:pt x="2316" y="2243"/>
                      <a:pt x="1782" y="1165"/>
                    </a:cubicBezTo>
                    <a:cubicBezTo>
                      <a:pt x="1751" y="1100"/>
                      <a:pt x="1718" y="1032"/>
                      <a:pt x="1686" y="964"/>
                    </a:cubicBezTo>
                    <a:cubicBezTo>
                      <a:pt x="1473" y="513"/>
                      <a:pt x="1234"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2"/>
              <p:cNvSpPr/>
              <p:nvPr/>
            </p:nvSpPr>
            <p:spPr>
              <a:xfrm>
                <a:off x="2986450" y="4123475"/>
                <a:ext cx="206875" cy="323300"/>
              </a:xfrm>
              <a:custGeom>
                <a:avLst/>
                <a:gdLst/>
                <a:ahLst/>
                <a:cxnLst/>
                <a:rect l="l" t="t" r="r" b="b"/>
                <a:pathLst>
                  <a:path w="8275" h="12932" extrusionOk="0">
                    <a:moveTo>
                      <a:pt x="4673" y="256"/>
                    </a:moveTo>
                    <a:cubicBezTo>
                      <a:pt x="5000" y="556"/>
                      <a:pt x="5162" y="841"/>
                      <a:pt x="5155" y="1101"/>
                    </a:cubicBezTo>
                    <a:cubicBezTo>
                      <a:pt x="5147" y="1341"/>
                      <a:pt x="4995" y="1572"/>
                      <a:pt x="4697" y="1789"/>
                    </a:cubicBezTo>
                    <a:cubicBezTo>
                      <a:pt x="4533" y="1910"/>
                      <a:pt x="4351" y="2007"/>
                      <a:pt x="4179" y="2103"/>
                    </a:cubicBezTo>
                    <a:cubicBezTo>
                      <a:pt x="3597" y="2421"/>
                      <a:pt x="2995" y="2749"/>
                      <a:pt x="2829" y="3920"/>
                    </a:cubicBezTo>
                    <a:cubicBezTo>
                      <a:pt x="2626" y="5344"/>
                      <a:pt x="3802" y="6461"/>
                      <a:pt x="5048" y="7644"/>
                    </a:cubicBezTo>
                    <a:cubicBezTo>
                      <a:pt x="6397" y="8923"/>
                      <a:pt x="7915" y="10366"/>
                      <a:pt x="7902" y="12438"/>
                    </a:cubicBezTo>
                    <a:cubicBezTo>
                      <a:pt x="7147" y="10284"/>
                      <a:pt x="6354" y="9861"/>
                      <a:pt x="5277" y="9289"/>
                    </a:cubicBezTo>
                    <a:cubicBezTo>
                      <a:pt x="5142" y="9217"/>
                      <a:pt x="5004" y="9143"/>
                      <a:pt x="4858" y="9062"/>
                    </a:cubicBezTo>
                    <a:cubicBezTo>
                      <a:pt x="479" y="6629"/>
                      <a:pt x="315" y="4505"/>
                      <a:pt x="448" y="3705"/>
                    </a:cubicBezTo>
                    <a:cubicBezTo>
                      <a:pt x="643" y="2523"/>
                      <a:pt x="1780" y="1632"/>
                      <a:pt x="3490" y="1322"/>
                    </a:cubicBezTo>
                    <a:cubicBezTo>
                      <a:pt x="4239" y="1186"/>
                      <a:pt x="4673" y="1108"/>
                      <a:pt x="4673" y="256"/>
                    </a:cubicBezTo>
                    <a:close/>
                    <a:moveTo>
                      <a:pt x="4588" y="0"/>
                    </a:moveTo>
                    <a:cubicBezTo>
                      <a:pt x="4577" y="0"/>
                      <a:pt x="4565" y="3"/>
                      <a:pt x="4554" y="9"/>
                    </a:cubicBezTo>
                    <a:cubicBezTo>
                      <a:pt x="4526" y="22"/>
                      <a:pt x="4509" y="52"/>
                      <a:pt x="4511" y="83"/>
                    </a:cubicBezTo>
                    <a:cubicBezTo>
                      <a:pt x="4564" y="969"/>
                      <a:pt x="4266" y="1024"/>
                      <a:pt x="3461" y="1169"/>
                    </a:cubicBezTo>
                    <a:cubicBezTo>
                      <a:pt x="1682" y="1491"/>
                      <a:pt x="499" y="2428"/>
                      <a:pt x="293" y="3678"/>
                    </a:cubicBezTo>
                    <a:cubicBezTo>
                      <a:pt x="0" y="5440"/>
                      <a:pt x="1637" y="7452"/>
                      <a:pt x="4781" y="9199"/>
                    </a:cubicBezTo>
                    <a:cubicBezTo>
                      <a:pt x="4926" y="9280"/>
                      <a:pt x="5069" y="9355"/>
                      <a:pt x="5204" y="9428"/>
                    </a:cubicBezTo>
                    <a:cubicBezTo>
                      <a:pt x="6350" y="10038"/>
                      <a:pt x="7107" y="10441"/>
                      <a:pt x="7884" y="12877"/>
                    </a:cubicBezTo>
                    <a:cubicBezTo>
                      <a:pt x="7893" y="12908"/>
                      <a:pt x="7924" y="12930"/>
                      <a:pt x="7958" y="12930"/>
                    </a:cubicBezTo>
                    <a:cubicBezTo>
                      <a:pt x="7961" y="12930"/>
                      <a:pt x="7964" y="12930"/>
                      <a:pt x="7966" y="12931"/>
                    </a:cubicBezTo>
                    <a:cubicBezTo>
                      <a:pt x="8002" y="12928"/>
                      <a:pt x="8032" y="12899"/>
                      <a:pt x="8035" y="12862"/>
                    </a:cubicBezTo>
                    <a:cubicBezTo>
                      <a:pt x="8274" y="10491"/>
                      <a:pt x="6616" y="8918"/>
                      <a:pt x="5155" y="7531"/>
                    </a:cubicBezTo>
                    <a:cubicBezTo>
                      <a:pt x="3939" y="6378"/>
                      <a:pt x="2790" y="5286"/>
                      <a:pt x="2982" y="3942"/>
                    </a:cubicBezTo>
                    <a:cubicBezTo>
                      <a:pt x="3139" y="2849"/>
                      <a:pt x="3681" y="2554"/>
                      <a:pt x="4252" y="2239"/>
                    </a:cubicBezTo>
                    <a:cubicBezTo>
                      <a:pt x="4431" y="2142"/>
                      <a:pt x="4616" y="2043"/>
                      <a:pt x="4790" y="1914"/>
                    </a:cubicBezTo>
                    <a:cubicBezTo>
                      <a:pt x="5125" y="1668"/>
                      <a:pt x="5301" y="1395"/>
                      <a:pt x="5310" y="1105"/>
                    </a:cubicBezTo>
                    <a:cubicBezTo>
                      <a:pt x="5320" y="761"/>
                      <a:pt x="5094" y="396"/>
                      <a:pt x="4638" y="19"/>
                    </a:cubicBezTo>
                    <a:cubicBezTo>
                      <a:pt x="4624" y="7"/>
                      <a:pt x="4606" y="0"/>
                      <a:pt x="45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2"/>
              <p:cNvSpPr/>
              <p:nvPr/>
            </p:nvSpPr>
            <p:spPr>
              <a:xfrm>
                <a:off x="3078450" y="4146600"/>
                <a:ext cx="117450" cy="229275"/>
              </a:xfrm>
              <a:custGeom>
                <a:avLst/>
                <a:gdLst/>
                <a:ahLst/>
                <a:cxnLst/>
                <a:rect l="l" t="t" r="r" b="b"/>
                <a:pathLst>
                  <a:path w="4698" h="9171" extrusionOk="0">
                    <a:moveTo>
                      <a:pt x="2801" y="155"/>
                    </a:moveTo>
                    <a:cubicBezTo>
                      <a:pt x="3017" y="155"/>
                      <a:pt x="3240" y="245"/>
                      <a:pt x="3423" y="413"/>
                    </a:cubicBezTo>
                    <a:cubicBezTo>
                      <a:pt x="3664" y="631"/>
                      <a:pt x="3779" y="923"/>
                      <a:pt x="3738" y="1201"/>
                    </a:cubicBezTo>
                    <a:cubicBezTo>
                      <a:pt x="3680" y="1570"/>
                      <a:pt x="3420" y="1846"/>
                      <a:pt x="3142" y="2140"/>
                    </a:cubicBezTo>
                    <a:cubicBezTo>
                      <a:pt x="2928" y="2367"/>
                      <a:pt x="2707" y="2604"/>
                      <a:pt x="2578" y="2892"/>
                    </a:cubicBezTo>
                    <a:cubicBezTo>
                      <a:pt x="2191" y="3750"/>
                      <a:pt x="2690" y="4592"/>
                      <a:pt x="3218" y="5484"/>
                    </a:cubicBezTo>
                    <a:cubicBezTo>
                      <a:pt x="3828" y="6512"/>
                      <a:pt x="4457" y="7572"/>
                      <a:pt x="3969" y="8859"/>
                    </a:cubicBezTo>
                    <a:cubicBezTo>
                      <a:pt x="3475" y="7234"/>
                      <a:pt x="2547" y="6366"/>
                      <a:pt x="1726" y="5598"/>
                    </a:cubicBezTo>
                    <a:cubicBezTo>
                      <a:pt x="1312" y="5212"/>
                      <a:pt x="922" y="4847"/>
                      <a:pt x="658" y="4435"/>
                    </a:cubicBezTo>
                    <a:cubicBezTo>
                      <a:pt x="277" y="3850"/>
                      <a:pt x="163" y="3260"/>
                      <a:pt x="335" y="2775"/>
                    </a:cubicBezTo>
                    <a:cubicBezTo>
                      <a:pt x="513" y="2273"/>
                      <a:pt x="993" y="1880"/>
                      <a:pt x="1724" y="1639"/>
                    </a:cubicBezTo>
                    <a:cubicBezTo>
                      <a:pt x="1813" y="1610"/>
                      <a:pt x="1906" y="1586"/>
                      <a:pt x="1998" y="1561"/>
                    </a:cubicBezTo>
                    <a:cubicBezTo>
                      <a:pt x="2339" y="1468"/>
                      <a:pt x="2696" y="1372"/>
                      <a:pt x="2829" y="1075"/>
                    </a:cubicBezTo>
                    <a:cubicBezTo>
                      <a:pt x="2928" y="855"/>
                      <a:pt x="2888" y="557"/>
                      <a:pt x="2705" y="161"/>
                    </a:cubicBezTo>
                    <a:cubicBezTo>
                      <a:pt x="2737" y="157"/>
                      <a:pt x="2769" y="155"/>
                      <a:pt x="2801" y="155"/>
                    </a:cubicBezTo>
                    <a:close/>
                    <a:moveTo>
                      <a:pt x="2800" y="0"/>
                    </a:moveTo>
                    <a:cubicBezTo>
                      <a:pt x="2722" y="0"/>
                      <a:pt x="2645" y="10"/>
                      <a:pt x="2571" y="29"/>
                    </a:cubicBezTo>
                    <a:cubicBezTo>
                      <a:pt x="2546" y="35"/>
                      <a:pt x="2528" y="50"/>
                      <a:pt x="2519" y="72"/>
                    </a:cubicBezTo>
                    <a:cubicBezTo>
                      <a:pt x="2509" y="93"/>
                      <a:pt x="2509" y="118"/>
                      <a:pt x="2521" y="139"/>
                    </a:cubicBezTo>
                    <a:cubicBezTo>
                      <a:pt x="2718" y="536"/>
                      <a:pt x="2772" y="820"/>
                      <a:pt x="2686" y="1012"/>
                    </a:cubicBezTo>
                    <a:cubicBezTo>
                      <a:pt x="2583" y="1241"/>
                      <a:pt x="2280" y="1325"/>
                      <a:pt x="1958" y="1410"/>
                    </a:cubicBezTo>
                    <a:cubicBezTo>
                      <a:pt x="1863" y="1437"/>
                      <a:pt x="1767" y="1462"/>
                      <a:pt x="1677" y="1492"/>
                    </a:cubicBezTo>
                    <a:cubicBezTo>
                      <a:pt x="897" y="1749"/>
                      <a:pt x="382" y="2172"/>
                      <a:pt x="188" y="2723"/>
                    </a:cubicBezTo>
                    <a:cubicBezTo>
                      <a:pt x="1" y="3254"/>
                      <a:pt x="120" y="3892"/>
                      <a:pt x="527" y="4519"/>
                    </a:cubicBezTo>
                    <a:cubicBezTo>
                      <a:pt x="803" y="4946"/>
                      <a:pt x="1200" y="5317"/>
                      <a:pt x="1620" y="5710"/>
                    </a:cubicBezTo>
                    <a:cubicBezTo>
                      <a:pt x="2461" y="6499"/>
                      <a:pt x="3414" y="7391"/>
                      <a:pt x="3881" y="9113"/>
                    </a:cubicBezTo>
                    <a:cubicBezTo>
                      <a:pt x="3888" y="9145"/>
                      <a:pt x="3916" y="9169"/>
                      <a:pt x="3949" y="9170"/>
                    </a:cubicBezTo>
                    <a:lnTo>
                      <a:pt x="3956" y="9170"/>
                    </a:lnTo>
                    <a:cubicBezTo>
                      <a:pt x="3986" y="9170"/>
                      <a:pt x="4014" y="9154"/>
                      <a:pt x="4027" y="9128"/>
                    </a:cubicBezTo>
                    <a:cubicBezTo>
                      <a:pt x="4698" y="7674"/>
                      <a:pt x="3983" y="6469"/>
                      <a:pt x="3354" y="5406"/>
                    </a:cubicBezTo>
                    <a:cubicBezTo>
                      <a:pt x="2825" y="4512"/>
                      <a:pt x="2368" y="3743"/>
                      <a:pt x="2720" y="2955"/>
                    </a:cubicBezTo>
                    <a:cubicBezTo>
                      <a:pt x="2838" y="2692"/>
                      <a:pt x="3051" y="2465"/>
                      <a:pt x="3255" y="2246"/>
                    </a:cubicBezTo>
                    <a:cubicBezTo>
                      <a:pt x="3535" y="1948"/>
                      <a:pt x="3826" y="1639"/>
                      <a:pt x="3890" y="1224"/>
                    </a:cubicBezTo>
                    <a:cubicBezTo>
                      <a:pt x="3941" y="895"/>
                      <a:pt x="3807" y="548"/>
                      <a:pt x="3528" y="297"/>
                    </a:cubicBezTo>
                    <a:cubicBezTo>
                      <a:pt x="3315" y="104"/>
                      <a:pt x="3054" y="0"/>
                      <a:pt x="2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3209"/>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Aboreto"/>
              <a:buNone/>
              <a:defRPr sz="3500" b="1">
                <a:solidFill>
                  <a:schemeClr val="dk1"/>
                </a:solidFill>
                <a:latin typeface="Aboreto"/>
                <a:ea typeface="Aboreto"/>
                <a:cs typeface="Aboreto"/>
                <a:sym typeface="Aboreto"/>
              </a:defRPr>
            </a:lvl1pPr>
            <a:lvl2pPr lvl="1" rtl="0">
              <a:spcBef>
                <a:spcPts val="0"/>
              </a:spcBef>
              <a:spcAft>
                <a:spcPts val="0"/>
              </a:spcAft>
              <a:buClr>
                <a:schemeClr val="dk1"/>
              </a:buClr>
              <a:buSzPts val="3500"/>
              <a:buFont typeface="Aboreto"/>
              <a:buNone/>
              <a:defRPr sz="3500" b="1">
                <a:solidFill>
                  <a:schemeClr val="dk1"/>
                </a:solidFill>
                <a:latin typeface="Aboreto"/>
                <a:ea typeface="Aboreto"/>
                <a:cs typeface="Aboreto"/>
                <a:sym typeface="Aboreto"/>
              </a:defRPr>
            </a:lvl2pPr>
            <a:lvl3pPr lvl="2" rtl="0">
              <a:spcBef>
                <a:spcPts val="0"/>
              </a:spcBef>
              <a:spcAft>
                <a:spcPts val="0"/>
              </a:spcAft>
              <a:buClr>
                <a:schemeClr val="dk1"/>
              </a:buClr>
              <a:buSzPts val="3500"/>
              <a:buFont typeface="Aboreto"/>
              <a:buNone/>
              <a:defRPr sz="3500" b="1">
                <a:solidFill>
                  <a:schemeClr val="dk1"/>
                </a:solidFill>
                <a:latin typeface="Aboreto"/>
                <a:ea typeface="Aboreto"/>
                <a:cs typeface="Aboreto"/>
                <a:sym typeface="Aboreto"/>
              </a:defRPr>
            </a:lvl3pPr>
            <a:lvl4pPr lvl="3" rtl="0">
              <a:spcBef>
                <a:spcPts val="0"/>
              </a:spcBef>
              <a:spcAft>
                <a:spcPts val="0"/>
              </a:spcAft>
              <a:buClr>
                <a:schemeClr val="dk1"/>
              </a:buClr>
              <a:buSzPts val="3500"/>
              <a:buFont typeface="Aboreto"/>
              <a:buNone/>
              <a:defRPr sz="3500" b="1">
                <a:solidFill>
                  <a:schemeClr val="dk1"/>
                </a:solidFill>
                <a:latin typeface="Aboreto"/>
                <a:ea typeface="Aboreto"/>
                <a:cs typeface="Aboreto"/>
                <a:sym typeface="Aboreto"/>
              </a:defRPr>
            </a:lvl4pPr>
            <a:lvl5pPr lvl="4" rtl="0">
              <a:spcBef>
                <a:spcPts val="0"/>
              </a:spcBef>
              <a:spcAft>
                <a:spcPts val="0"/>
              </a:spcAft>
              <a:buClr>
                <a:schemeClr val="dk1"/>
              </a:buClr>
              <a:buSzPts val="3500"/>
              <a:buFont typeface="Aboreto"/>
              <a:buNone/>
              <a:defRPr sz="3500" b="1">
                <a:solidFill>
                  <a:schemeClr val="dk1"/>
                </a:solidFill>
                <a:latin typeface="Aboreto"/>
                <a:ea typeface="Aboreto"/>
                <a:cs typeface="Aboreto"/>
                <a:sym typeface="Aboreto"/>
              </a:defRPr>
            </a:lvl5pPr>
            <a:lvl6pPr lvl="5" rtl="0">
              <a:spcBef>
                <a:spcPts val="0"/>
              </a:spcBef>
              <a:spcAft>
                <a:spcPts val="0"/>
              </a:spcAft>
              <a:buClr>
                <a:schemeClr val="dk1"/>
              </a:buClr>
              <a:buSzPts val="3500"/>
              <a:buFont typeface="Aboreto"/>
              <a:buNone/>
              <a:defRPr sz="3500" b="1">
                <a:solidFill>
                  <a:schemeClr val="dk1"/>
                </a:solidFill>
                <a:latin typeface="Aboreto"/>
                <a:ea typeface="Aboreto"/>
                <a:cs typeface="Aboreto"/>
                <a:sym typeface="Aboreto"/>
              </a:defRPr>
            </a:lvl6pPr>
            <a:lvl7pPr lvl="6" rtl="0">
              <a:spcBef>
                <a:spcPts val="0"/>
              </a:spcBef>
              <a:spcAft>
                <a:spcPts val="0"/>
              </a:spcAft>
              <a:buClr>
                <a:schemeClr val="dk1"/>
              </a:buClr>
              <a:buSzPts val="3500"/>
              <a:buFont typeface="Aboreto"/>
              <a:buNone/>
              <a:defRPr sz="3500" b="1">
                <a:solidFill>
                  <a:schemeClr val="dk1"/>
                </a:solidFill>
                <a:latin typeface="Aboreto"/>
                <a:ea typeface="Aboreto"/>
                <a:cs typeface="Aboreto"/>
                <a:sym typeface="Aboreto"/>
              </a:defRPr>
            </a:lvl7pPr>
            <a:lvl8pPr lvl="7" rtl="0">
              <a:spcBef>
                <a:spcPts val="0"/>
              </a:spcBef>
              <a:spcAft>
                <a:spcPts val="0"/>
              </a:spcAft>
              <a:buClr>
                <a:schemeClr val="dk1"/>
              </a:buClr>
              <a:buSzPts val="3500"/>
              <a:buFont typeface="Aboreto"/>
              <a:buNone/>
              <a:defRPr sz="3500" b="1">
                <a:solidFill>
                  <a:schemeClr val="dk1"/>
                </a:solidFill>
                <a:latin typeface="Aboreto"/>
                <a:ea typeface="Aboreto"/>
                <a:cs typeface="Aboreto"/>
                <a:sym typeface="Aboreto"/>
              </a:defRPr>
            </a:lvl8pPr>
            <a:lvl9pPr lvl="8" rtl="0">
              <a:spcBef>
                <a:spcPts val="0"/>
              </a:spcBef>
              <a:spcAft>
                <a:spcPts val="0"/>
              </a:spcAft>
              <a:buClr>
                <a:schemeClr val="dk1"/>
              </a:buClr>
              <a:buSzPts val="3500"/>
              <a:buFont typeface="Aboreto"/>
              <a:buNone/>
              <a:defRPr sz="3500" b="1">
                <a:solidFill>
                  <a:schemeClr val="dk1"/>
                </a:solidFill>
                <a:latin typeface="Aboreto"/>
                <a:ea typeface="Aboreto"/>
                <a:cs typeface="Aboreto"/>
                <a:sym typeface="Aboreto"/>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1"/>
              </a:buClr>
              <a:buSzPts val="1400"/>
              <a:buFont typeface="Average Sans"/>
              <a:buChar char="●"/>
              <a:defRPr>
                <a:solidFill>
                  <a:schemeClr val="dk1"/>
                </a:solidFill>
                <a:latin typeface="Average Sans"/>
                <a:ea typeface="Average Sans"/>
                <a:cs typeface="Average Sans"/>
                <a:sym typeface="Average Sans"/>
              </a:defRPr>
            </a:lvl1pPr>
            <a:lvl2pPr marL="914400" lvl="1" indent="-317500" rtl="0">
              <a:lnSpc>
                <a:spcPct val="100000"/>
              </a:lnSpc>
              <a:spcBef>
                <a:spcPts val="1600"/>
              </a:spcBef>
              <a:spcAft>
                <a:spcPts val="0"/>
              </a:spcAft>
              <a:buClr>
                <a:schemeClr val="dk1"/>
              </a:buClr>
              <a:buSzPts val="1400"/>
              <a:buFont typeface="Average Sans"/>
              <a:buChar char="○"/>
              <a:defRPr>
                <a:solidFill>
                  <a:schemeClr val="dk1"/>
                </a:solidFill>
                <a:latin typeface="Average Sans"/>
                <a:ea typeface="Average Sans"/>
                <a:cs typeface="Average Sans"/>
                <a:sym typeface="Average Sans"/>
              </a:defRPr>
            </a:lvl2pPr>
            <a:lvl3pPr marL="1371600" lvl="2" indent="-317500" rtl="0">
              <a:lnSpc>
                <a:spcPct val="100000"/>
              </a:lnSpc>
              <a:spcBef>
                <a:spcPts val="1600"/>
              </a:spcBef>
              <a:spcAft>
                <a:spcPts val="0"/>
              </a:spcAft>
              <a:buClr>
                <a:schemeClr val="dk1"/>
              </a:buClr>
              <a:buSzPts val="1400"/>
              <a:buFont typeface="Average Sans"/>
              <a:buChar char="■"/>
              <a:defRPr>
                <a:solidFill>
                  <a:schemeClr val="dk1"/>
                </a:solidFill>
                <a:latin typeface="Average Sans"/>
                <a:ea typeface="Average Sans"/>
                <a:cs typeface="Average Sans"/>
                <a:sym typeface="Average Sans"/>
              </a:defRPr>
            </a:lvl3pPr>
            <a:lvl4pPr marL="1828800" lvl="3" indent="-317500" rtl="0">
              <a:lnSpc>
                <a:spcPct val="100000"/>
              </a:lnSpc>
              <a:spcBef>
                <a:spcPts val="1600"/>
              </a:spcBef>
              <a:spcAft>
                <a:spcPts val="0"/>
              </a:spcAft>
              <a:buClr>
                <a:schemeClr val="dk1"/>
              </a:buClr>
              <a:buSzPts val="1400"/>
              <a:buFont typeface="Average Sans"/>
              <a:buChar char="●"/>
              <a:defRPr>
                <a:solidFill>
                  <a:schemeClr val="dk1"/>
                </a:solidFill>
                <a:latin typeface="Average Sans"/>
                <a:ea typeface="Average Sans"/>
                <a:cs typeface="Average Sans"/>
                <a:sym typeface="Average Sans"/>
              </a:defRPr>
            </a:lvl4pPr>
            <a:lvl5pPr marL="2286000" lvl="4" indent="-317500" rtl="0">
              <a:lnSpc>
                <a:spcPct val="100000"/>
              </a:lnSpc>
              <a:spcBef>
                <a:spcPts val="1600"/>
              </a:spcBef>
              <a:spcAft>
                <a:spcPts val="0"/>
              </a:spcAft>
              <a:buClr>
                <a:schemeClr val="dk1"/>
              </a:buClr>
              <a:buSzPts val="1400"/>
              <a:buFont typeface="Average Sans"/>
              <a:buChar char="○"/>
              <a:defRPr>
                <a:solidFill>
                  <a:schemeClr val="dk1"/>
                </a:solidFill>
                <a:latin typeface="Average Sans"/>
                <a:ea typeface="Average Sans"/>
                <a:cs typeface="Average Sans"/>
                <a:sym typeface="Average Sans"/>
              </a:defRPr>
            </a:lvl5pPr>
            <a:lvl6pPr marL="2743200" lvl="5" indent="-317500" rtl="0">
              <a:lnSpc>
                <a:spcPct val="100000"/>
              </a:lnSpc>
              <a:spcBef>
                <a:spcPts val="1600"/>
              </a:spcBef>
              <a:spcAft>
                <a:spcPts val="0"/>
              </a:spcAft>
              <a:buClr>
                <a:schemeClr val="dk1"/>
              </a:buClr>
              <a:buSzPts val="1400"/>
              <a:buFont typeface="Average Sans"/>
              <a:buChar char="■"/>
              <a:defRPr>
                <a:solidFill>
                  <a:schemeClr val="dk1"/>
                </a:solidFill>
                <a:latin typeface="Average Sans"/>
                <a:ea typeface="Average Sans"/>
                <a:cs typeface="Average Sans"/>
                <a:sym typeface="Average Sans"/>
              </a:defRPr>
            </a:lvl6pPr>
            <a:lvl7pPr marL="3200400" lvl="6" indent="-317500" rtl="0">
              <a:lnSpc>
                <a:spcPct val="100000"/>
              </a:lnSpc>
              <a:spcBef>
                <a:spcPts val="1600"/>
              </a:spcBef>
              <a:spcAft>
                <a:spcPts val="0"/>
              </a:spcAft>
              <a:buClr>
                <a:schemeClr val="dk1"/>
              </a:buClr>
              <a:buSzPts val="1400"/>
              <a:buFont typeface="Average Sans"/>
              <a:buChar char="●"/>
              <a:defRPr>
                <a:solidFill>
                  <a:schemeClr val="dk1"/>
                </a:solidFill>
                <a:latin typeface="Average Sans"/>
                <a:ea typeface="Average Sans"/>
                <a:cs typeface="Average Sans"/>
                <a:sym typeface="Average Sans"/>
              </a:defRPr>
            </a:lvl7pPr>
            <a:lvl8pPr marL="3657600" lvl="7" indent="-317500" rtl="0">
              <a:lnSpc>
                <a:spcPct val="100000"/>
              </a:lnSpc>
              <a:spcBef>
                <a:spcPts val="1600"/>
              </a:spcBef>
              <a:spcAft>
                <a:spcPts val="0"/>
              </a:spcAft>
              <a:buClr>
                <a:schemeClr val="dk1"/>
              </a:buClr>
              <a:buSzPts val="1400"/>
              <a:buFont typeface="Average Sans"/>
              <a:buChar char="○"/>
              <a:defRPr>
                <a:solidFill>
                  <a:schemeClr val="dk1"/>
                </a:solidFill>
                <a:latin typeface="Average Sans"/>
                <a:ea typeface="Average Sans"/>
                <a:cs typeface="Average Sans"/>
                <a:sym typeface="Average Sans"/>
              </a:defRPr>
            </a:lvl8pPr>
            <a:lvl9pPr marL="4114800" lvl="8" indent="-317500" rtl="0">
              <a:lnSpc>
                <a:spcPct val="100000"/>
              </a:lnSpc>
              <a:spcBef>
                <a:spcPts val="1600"/>
              </a:spcBef>
              <a:spcAft>
                <a:spcPts val="1600"/>
              </a:spcAft>
              <a:buClr>
                <a:schemeClr val="dk1"/>
              </a:buClr>
              <a:buSzPts val="1400"/>
              <a:buFont typeface="Average Sans"/>
              <a:buChar char="■"/>
              <a:defRPr>
                <a:solidFill>
                  <a:schemeClr val="dk1"/>
                </a:solidFill>
                <a:latin typeface="Average Sans"/>
                <a:ea typeface="Average Sans"/>
                <a:cs typeface="Average Sans"/>
                <a:sym typeface="Average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4" r:id="rId2"/>
    <p:sldLayoutId id="2147483655" r:id="rId3"/>
    <p:sldLayoutId id="2147483658" r:id="rId4"/>
    <p:sldLayoutId id="2147483664" r:id="rId5"/>
    <p:sldLayoutId id="2147483677" r:id="rId6"/>
    <p:sldLayoutId id="2147483678"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6.jpg"/></Relationships>
</file>

<file path=ppt/slides/_rels/slide1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80"/>
        <p:cNvGrpSpPr/>
        <p:nvPr/>
      </p:nvGrpSpPr>
      <p:grpSpPr>
        <a:xfrm>
          <a:off x="0" y="0"/>
          <a:ext cx="0" cy="0"/>
          <a:chOff x="0" y="0"/>
          <a:chExt cx="0" cy="0"/>
        </a:xfrm>
      </p:grpSpPr>
      <p:sp>
        <p:nvSpPr>
          <p:cNvPr id="2682" name="Google Shape;2682;p36"/>
          <p:cNvSpPr txBox="1">
            <a:spLocks noGrp="1"/>
          </p:cNvSpPr>
          <p:nvPr>
            <p:ph type="ctrTitle"/>
          </p:nvPr>
        </p:nvSpPr>
        <p:spPr>
          <a:xfrm>
            <a:off x="1674702" y="1369362"/>
            <a:ext cx="6897853" cy="3385008"/>
          </a:xfrm>
          <a:prstGeom prst="rect">
            <a:avLst/>
          </a:prstGeom>
        </p:spPr>
        <p:txBody>
          <a:bodyPr spcFirstLastPara="1" wrap="square" lIns="91425" tIns="91425" rIns="91425" bIns="91425" anchor="b" anchorCtr="0">
            <a:noAutofit/>
          </a:bodyPr>
          <a:lstStyle/>
          <a:p>
            <a:pPr marL="342900" marR="0" lvl="0" indent="-342900" algn="l">
              <a:lnSpc>
                <a:spcPct val="107000"/>
              </a:lnSpc>
              <a:spcBef>
                <a:spcPts val="0"/>
              </a:spcBef>
              <a:spcAft>
                <a:spcPts val="0"/>
              </a:spcAft>
              <a:buFont typeface="Wingdings" panose="05000000000000000000" pitchFamily="2" charset="2"/>
              <a:buChar char="§"/>
            </a:pPr>
            <a:br>
              <a:rPr lang="en-US" sz="1800" dirty="0">
                <a:effectLst/>
                <a:latin typeface="Georgia" panose="02040502050405020303" pitchFamily="18" charset="0"/>
                <a:ea typeface="Calibri" panose="020F0502020204030204" pitchFamily="34" charset="0"/>
                <a:cs typeface="Times New Roman" panose="02020603050405020304" pitchFamily="18" charset="0"/>
              </a:rPr>
            </a:br>
            <a:br>
              <a:rPr lang="en-US" sz="1800" dirty="0">
                <a:effectLst/>
                <a:latin typeface="Georgia" panose="02040502050405020303" pitchFamily="18" charset="0"/>
                <a:ea typeface="Calibri" panose="020F0502020204030204" pitchFamily="34" charset="0"/>
                <a:cs typeface="Times New Roman" panose="02020603050405020304" pitchFamily="18" charset="0"/>
              </a:rPr>
            </a:br>
            <a:br>
              <a:rPr lang="en-US" sz="1800" dirty="0">
                <a:effectLst/>
                <a:latin typeface="Georgia" panose="02040502050405020303" pitchFamily="18" charset="0"/>
                <a:ea typeface="Calibri" panose="020F0502020204030204" pitchFamily="34" charset="0"/>
                <a:cs typeface="Times New Roman" panose="02020603050405020304" pitchFamily="18" charset="0"/>
              </a:rPr>
            </a:br>
            <a:br>
              <a:rPr lang="en-US" sz="1800" dirty="0">
                <a:effectLst/>
                <a:latin typeface="Georgia" panose="02040502050405020303" pitchFamily="18" charset="0"/>
                <a:ea typeface="Calibri" panose="020F0502020204030204" pitchFamily="34" charset="0"/>
                <a:cs typeface="Times New Roman" panose="02020603050405020304" pitchFamily="18" charset="0"/>
              </a:rPr>
            </a:br>
            <a:br>
              <a:rPr lang="en-US" sz="1800" dirty="0">
                <a:effectLst/>
                <a:latin typeface="Georgia" panose="02040502050405020303" pitchFamily="18" charset="0"/>
                <a:ea typeface="Calibri" panose="020F0502020204030204" pitchFamily="34" charset="0"/>
                <a:cs typeface="Times New Roman" panose="02020603050405020304" pitchFamily="18" charset="0"/>
              </a:rPr>
            </a:br>
            <a:br>
              <a:rPr lang="en-US" sz="1800" dirty="0">
                <a:effectLst/>
                <a:latin typeface="Georgia" panose="02040502050405020303" pitchFamily="18" charset="0"/>
                <a:ea typeface="Calibri" panose="020F0502020204030204" pitchFamily="34" charset="0"/>
                <a:cs typeface="Times New Roman" panose="02020603050405020304" pitchFamily="18" charset="0"/>
              </a:rPr>
            </a:br>
            <a:r>
              <a:rPr lang="en-US" sz="240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Competencies</a:t>
            </a:r>
            <a:br>
              <a:rPr lang="en-US" sz="200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br>
            <a:br>
              <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br>
            <a:r>
              <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t>- </a:t>
            </a:r>
            <a:r>
              <a:rPr lang="en-US" sz="200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Define Linguistic deviation</a:t>
            </a:r>
            <a:br>
              <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br>
            <a:r>
              <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t>- </a:t>
            </a:r>
            <a:r>
              <a:rPr lang="en-US" sz="200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Explain foregrounding as applied in literature</a:t>
            </a:r>
            <a:br>
              <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br>
            <a:r>
              <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t>- </a:t>
            </a:r>
            <a:r>
              <a:rPr lang="en-US" sz="200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Analyze the literary works language deviation as to    foregrounding</a:t>
            </a:r>
            <a:br>
              <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br>
            <a:r>
              <a:rPr lang="en-US" sz="200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 </a:t>
            </a:r>
            <a:br>
              <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br>
            <a:endParaRPr b="0" dirty="0">
              <a:solidFill>
                <a:schemeClr val="accent2">
                  <a:lumMod val="10000"/>
                </a:schemeClr>
              </a:solidFill>
            </a:endParaRPr>
          </a:p>
        </p:txBody>
      </p:sp>
      <p:grpSp>
        <p:nvGrpSpPr>
          <p:cNvPr id="2683" name="Google Shape;2683;p36"/>
          <p:cNvGrpSpPr/>
          <p:nvPr/>
        </p:nvGrpSpPr>
        <p:grpSpPr>
          <a:xfrm>
            <a:off x="2592144" y="911487"/>
            <a:ext cx="3959662" cy="383406"/>
            <a:chOff x="1298775" y="1477900"/>
            <a:chExt cx="1709625" cy="165525"/>
          </a:xfrm>
        </p:grpSpPr>
        <p:sp>
          <p:nvSpPr>
            <p:cNvPr id="2684" name="Google Shape;2684;p36"/>
            <p:cNvSpPr/>
            <p:nvPr/>
          </p:nvSpPr>
          <p:spPr>
            <a:xfrm>
              <a:off x="2109050" y="1507700"/>
              <a:ext cx="40625" cy="97875"/>
            </a:xfrm>
            <a:custGeom>
              <a:avLst/>
              <a:gdLst/>
              <a:ahLst/>
              <a:cxnLst/>
              <a:rect l="l" t="t" r="r" b="b"/>
              <a:pathLst>
                <a:path w="1625" h="3915" extrusionOk="0">
                  <a:moveTo>
                    <a:pt x="904" y="192"/>
                  </a:moveTo>
                  <a:cubicBezTo>
                    <a:pt x="951" y="274"/>
                    <a:pt x="993" y="376"/>
                    <a:pt x="1034" y="497"/>
                  </a:cubicBezTo>
                  <a:cubicBezTo>
                    <a:pt x="1449" y="1757"/>
                    <a:pt x="1397" y="2895"/>
                    <a:pt x="889" y="3722"/>
                  </a:cubicBezTo>
                  <a:cubicBezTo>
                    <a:pt x="776" y="3629"/>
                    <a:pt x="665" y="3541"/>
                    <a:pt x="555" y="3455"/>
                  </a:cubicBezTo>
                  <a:cubicBezTo>
                    <a:pt x="445" y="3367"/>
                    <a:pt x="338" y="3281"/>
                    <a:pt x="232" y="3198"/>
                  </a:cubicBezTo>
                  <a:cubicBezTo>
                    <a:pt x="471" y="2977"/>
                    <a:pt x="587" y="2669"/>
                    <a:pt x="544" y="2356"/>
                  </a:cubicBezTo>
                  <a:cubicBezTo>
                    <a:pt x="526" y="2216"/>
                    <a:pt x="474" y="2074"/>
                    <a:pt x="421" y="1924"/>
                  </a:cubicBezTo>
                  <a:cubicBezTo>
                    <a:pt x="303" y="1591"/>
                    <a:pt x="169" y="1218"/>
                    <a:pt x="327" y="715"/>
                  </a:cubicBezTo>
                  <a:cubicBezTo>
                    <a:pt x="482" y="543"/>
                    <a:pt x="675" y="368"/>
                    <a:pt x="904" y="192"/>
                  </a:cubicBezTo>
                  <a:close/>
                  <a:moveTo>
                    <a:pt x="924" y="1"/>
                  </a:moveTo>
                  <a:cubicBezTo>
                    <a:pt x="908" y="1"/>
                    <a:pt x="892" y="6"/>
                    <a:pt x="879" y="17"/>
                  </a:cubicBezTo>
                  <a:cubicBezTo>
                    <a:pt x="601" y="222"/>
                    <a:pt x="380" y="421"/>
                    <a:pt x="200" y="624"/>
                  </a:cubicBezTo>
                  <a:cubicBezTo>
                    <a:pt x="192" y="631"/>
                    <a:pt x="186" y="641"/>
                    <a:pt x="182" y="652"/>
                  </a:cubicBezTo>
                  <a:cubicBezTo>
                    <a:pt x="0" y="1212"/>
                    <a:pt x="151" y="1635"/>
                    <a:pt x="273" y="1977"/>
                  </a:cubicBezTo>
                  <a:cubicBezTo>
                    <a:pt x="325" y="2120"/>
                    <a:pt x="372" y="2254"/>
                    <a:pt x="389" y="2378"/>
                  </a:cubicBezTo>
                  <a:cubicBezTo>
                    <a:pt x="428" y="2666"/>
                    <a:pt x="306" y="2950"/>
                    <a:pt x="62" y="3139"/>
                  </a:cubicBezTo>
                  <a:cubicBezTo>
                    <a:pt x="44" y="3154"/>
                    <a:pt x="33" y="3176"/>
                    <a:pt x="33" y="3200"/>
                  </a:cubicBezTo>
                  <a:cubicBezTo>
                    <a:pt x="33" y="3223"/>
                    <a:pt x="44" y="3245"/>
                    <a:pt x="62" y="3260"/>
                  </a:cubicBezTo>
                  <a:cubicBezTo>
                    <a:pt x="191" y="3362"/>
                    <a:pt x="322" y="3467"/>
                    <a:pt x="459" y="3576"/>
                  </a:cubicBezTo>
                  <a:cubicBezTo>
                    <a:pt x="588" y="3680"/>
                    <a:pt x="724" y="3786"/>
                    <a:pt x="863" y="3897"/>
                  </a:cubicBezTo>
                  <a:cubicBezTo>
                    <a:pt x="875" y="3909"/>
                    <a:pt x="894" y="3914"/>
                    <a:pt x="910" y="3914"/>
                  </a:cubicBezTo>
                  <a:lnTo>
                    <a:pt x="920" y="3914"/>
                  </a:lnTo>
                  <a:cubicBezTo>
                    <a:pt x="942" y="3913"/>
                    <a:pt x="962" y="3900"/>
                    <a:pt x="975" y="3881"/>
                  </a:cubicBezTo>
                  <a:cubicBezTo>
                    <a:pt x="1551" y="3008"/>
                    <a:pt x="1625" y="1789"/>
                    <a:pt x="1182" y="449"/>
                  </a:cubicBezTo>
                  <a:cubicBezTo>
                    <a:pt x="1123" y="274"/>
                    <a:pt x="1059" y="138"/>
                    <a:pt x="990" y="34"/>
                  </a:cubicBezTo>
                  <a:cubicBezTo>
                    <a:pt x="976" y="17"/>
                    <a:pt x="957" y="6"/>
                    <a:pt x="938" y="2"/>
                  </a:cubicBezTo>
                  <a:cubicBezTo>
                    <a:pt x="933" y="1"/>
                    <a:pt x="929" y="1"/>
                    <a:pt x="9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6"/>
            <p:cNvSpPr/>
            <p:nvPr/>
          </p:nvSpPr>
          <p:spPr>
            <a:xfrm>
              <a:off x="2133450" y="1494300"/>
              <a:ext cx="63900" cy="128250"/>
            </a:xfrm>
            <a:custGeom>
              <a:avLst/>
              <a:gdLst/>
              <a:ahLst/>
              <a:cxnLst/>
              <a:rect l="l" t="t" r="r" b="b"/>
              <a:pathLst>
                <a:path w="2556" h="5130" extrusionOk="0">
                  <a:moveTo>
                    <a:pt x="789" y="167"/>
                  </a:moveTo>
                  <a:cubicBezTo>
                    <a:pt x="1030" y="303"/>
                    <a:pt x="1250" y="442"/>
                    <a:pt x="1446" y="579"/>
                  </a:cubicBezTo>
                  <a:cubicBezTo>
                    <a:pt x="1494" y="612"/>
                    <a:pt x="1538" y="643"/>
                    <a:pt x="1582" y="677"/>
                  </a:cubicBezTo>
                  <a:cubicBezTo>
                    <a:pt x="1842" y="869"/>
                    <a:pt x="2059" y="1062"/>
                    <a:pt x="2229" y="1251"/>
                  </a:cubicBezTo>
                  <a:cubicBezTo>
                    <a:pt x="2387" y="1754"/>
                    <a:pt x="2253" y="2127"/>
                    <a:pt x="2135" y="2460"/>
                  </a:cubicBezTo>
                  <a:cubicBezTo>
                    <a:pt x="2081" y="2610"/>
                    <a:pt x="2030" y="2752"/>
                    <a:pt x="2011" y="2892"/>
                  </a:cubicBezTo>
                  <a:cubicBezTo>
                    <a:pt x="1968" y="3202"/>
                    <a:pt x="2083" y="3511"/>
                    <a:pt x="2321" y="3733"/>
                  </a:cubicBezTo>
                  <a:cubicBezTo>
                    <a:pt x="2214" y="3817"/>
                    <a:pt x="2105" y="3904"/>
                    <a:pt x="1993" y="3994"/>
                  </a:cubicBezTo>
                  <a:cubicBezTo>
                    <a:pt x="1864" y="4097"/>
                    <a:pt x="1734" y="4202"/>
                    <a:pt x="1596" y="4312"/>
                  </a:cubicBezTo>
                  <a:lnTo>
                    <a:pt x="1398" y="4471"/>
                  </a:lnTo>
                  <a:cubicBezTo>
                    <a:pt x="1259" y="4582"/>
                    <a:pt x="1116" y="4696"/>
                    <a:pt x="966" y="4814"/>
                  </a:cubicBezTo>
                  <a:lnTo>
                    <a:pt x="791" y="4953"/>
                  </a:lnTo>
                  <a:cubicBezTo>
                    <a:pt x="675" y="4863"/>
                    <a:pt x="568" y="4775"/>
                    <a:pt x="460" y="4690"/>
                  </a:cubicBezTo>
                  <a:lnTo>
                    <a:pt x="231" y="4510"/>
                  </a:lnTo>
                  <a:cubicBezTo>
                    <a:pt x="302" y="4363"/>
                    <a:pt x="364" y="4198"/>
                    <a:pt x="417" y="4003"/>
                  </a:cubicBezTo>
                  <a:cubicBezTo>
                    <a:pt x="600" y="3326"/>
                    <a:pt x="622" y="1433"/>
                    <a:pt x="188" y="539"/>
                  </a:cubicBezTo>
                  <a:cubicBezTo>
                    <a:pt x="370" y="417"/>
                    <a:pt x="571" y="291"/>
                    <a:pt x="789" y="167"/>
                  </a:cubicBezTo>
                  <a:close/>
                  <a:moveTo>
                    <a:pt x="789" y="1"/>
                  </a:moveTo>
                  <a:cubicBezTo>
                    <a:pt x="776" y="1"/>
                    <a:pt x="763" y="4"/>
                    <a:pt x="751" y="11"/>
                  </a:cubicBezTo>
                  <a:cubicBezTo>
                    <a:pt x="489" y="155"/>
                    <a:pt x="252" y="306"/>
                    <a:pt x="43" y="451"/>
                  </a:cubicBezTo>
                  <a:cubicBezTo>
                    <a:pt x="9" y="476"/>
                    <a:pt x="0" y="517"/>
                    <a:pt x="18" y="553"/>
                  </a:cubicBezTo>
                  <a:cubicBezTo>
                    <a:pt x="435" y="1319"/>
                    <a:pt x="467" y="3220"/>
                    <a:pt x="266" y="3963"/>
                  </a:cubicBezTo>
                  <a:cubicBezTo>
                    <a:pt x="209" y="4170"/>
                    <a:pt x="142" y="4343"/>
                    <a:pt x="62" y="4495"/>
                  </a:cubicBezTo>
                  <a:cubicBezTo>
                    <a:pt x="45" y="4527"/>
                    <a:pt x="54" y="4569"/>
                    <a:pt x="83" y="4592"/>
                  </a:cubicBezTo>
                  <a:lnTo>
                    <a:pt x="362" y="4814"/>
                  </a:lnTo>
                  <a:cubicBezTo>
                    <a:pt x="486" y="4910"/>
                    <a:pt x="612" y="5010"/>
                    <a:pt x="740" y="5114"/>
                  </a:cubicBezTo>
                  <a:cubicBezTo>
                    <a:pt x="754" y="5124"/>
                    <a:pt x="773" y="5130"/>
                    <a:pt x="789" y="5130"/>
                  </a:cubicBezTo>
                  <a:cubicBezTo>
                    <a:pt x="805" y="5130"/>
                    <a:pt x="822" y="5124"/>
                    <a:pt x="838" y="5112"/>
                  </a:cubicBezTo>
                  <a:lnTo>
                    <a:pt x="1062" y="4936"/>
                  </a:lnTo>
                  <a:cubicBezTo>
                    <a:pt x="1213" y="4818"/>
                    <a:pt x="1358" y="4703"/>
                    <a:pt x="1495" y="4592"/>
                  </a:cubicBezTo>
                  <a:lnTo>
                    <a:pt x="1693" y="4434"/>
                  </a:lnTo>
                  <a:cubicBezTo>
                    <a:pt x="1830" y="4325"/>
                    <a:pt x="1963" y="4217"/>
                    <a:pt x="2090" y="4117"/>
                  </a:cubicBezTo>
                  <a:cubicBezTo>
                    <a:pt x="2229" y="4006"/>
                    <a:pt x="2364" y="3898"/>
                    <a:pt x="2492" y="3796"/>
                  </a:cubicBezTo>
                  <a:cubicBezTo>
                    <a:pt x="2511" y="3781"/>
                    <a:pt x="2523" y="3759"/>
                    <a:pt x="2523" y="3736"/>
                  </a:cubicBezTo>
                  <a:cubicBezTo>
                    <a:pt x="2523" y="3712"/>
                    <a:pt x="2511" y="3690"/>
                    <a:pt x="2492" y="3675"/>
                  </a:cubicBezTo>
                  <a:cubicBezTo>
                    <a:pt x="2250" y="3485"/>
                    <a:pt x="2127" y="3201"/>
                    <a:pt x="2166" y="2914"/>
                  </a:cubicBezTo>
                  <a:cubicBezTo>
                    <a:pt x="2183" y="2790"/>
                    <a:pt x="2231" y="2656"/>
                    <a:pt x="2282" y="2514"/>
                  </a:cubicBezTo>
                  <a:cubicBezTo>
                    <a:pt x="2403" y="2171"/>
                    <a:pt x="2556" y="1748"/>
                    <a:pt x="2372" y="1188"/>
                  </a:cubicBezTo>
                  <a:cubicBezTo>
                    <a:pt x="2370" y="1177"/>
                    <a:pt x="2364" y="1167"/>
                    <a:pt x="2356" y="1160"/>
                  </a:cubicBezTo>
                  <a:cubicBezTo>
                    <a:pt x="2176" y="957"/>
                    <a:pt x="1952" y="758"/>
                    <a:pt x="1677" y="553"/>
                  </a:cubicBezTo>
                  <a:cubicBezTo>
                    <a:pt x="1631" y="517"/>
                    <a:pt x="1582" y="485"/>
                    <a:pt x="1535" y="451"/>
                  </a:cubicBezTo>
                  <a:cubicBezTo>
                    <a:pt x="1327" y="306"/>
                    <a:pt x="1087" y="155"/>
                    <a:pt x="828" y="11"/>
                  </a:cubicBezTo>
                  <a:cubicBezTo>
                    <a:pt x="816" y="4"/>
                    <a:pt x="802" y="1"/>
                    <a:pt x="7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6"/>
            <p:cNvSpPr/>
            <p:nvPr/>
          </p:nvSpPr>
          <p:spPr>
            <a:xfrm>
              <a:off x="2211075" y="1537396"/>
              <a:ext cx="84825" cy="41625"/>
            </a:xfrm>
            <a:custGeom>
              <a:avLst/>
              <a:gdLst/>
              <a:ahLst/>
              <a:cxnLst/>
              <a:rect l="l" t="t" r="r" b="b"/>
              <a:pathLst>
                <a:path w="3393" h="1665" extrusionOk="0">
                  <a:moveTo>
                    <a:pt x="2093" y="166"/>
                  </a:moveTo>
                  <a:cubicBezTo>
                    <a:pt x="2402" y="245"/>
                    <a:pt x="2740" y="313"/>
                    <a:pt x="3098" y="372"/>
                  </a:cubicBezTo>
                  <a:cubicBezTo>
                    <a:pt x="2916" y="489"/>
                    <a:pt x="2719" y="615"/>
                    <a:pt x="2533" y="730"/>
                  </a:cubicBezTo>
                  <a:cubicBezTo>
                    <a:pt x="1916" y="1108"/>
                    <a:pt x="1256" y="1464"/>
                    <a:pt x="584" y="1505"/>
                  </a:cubicBezTo>
                  <a:cubicBezTo>
                    <a:pt x="533" y="1508"/>
                    <a:pt x="487" y="1509"/>
                    <a:pt x="444" y="1509"/>
                  </a:cubicBezTo>
                  <a:cubicBezTo>
                    <a:pt x="364" y="1509"/>
                    <a:pt x="297" y="1505"/>
                    <a:pt x="243" y="1495"/>
                  </a:cubicBezTo>
                  <a:cubicBezTo>
                    <a:pt x="940" y="948"/>
                    <a:pt x="1529" y="510"/>
                    <a:pt x="2093" y="166"/>
                  </a:cubicBezTo>
                  <a:close/>
                  <a:moveTo>
                    <a:pt x="2079" y="1"/>
                  </a:moveTo>
                  <a:cubicBezTo>
                    <a:pt x="2065" y="1"/>
                    <a:pt x="2051" y="5"/>
                    <a:pt x="2039" y="12"/>
                  </a:cubicBezTo>
                  <a:cubicBezTo>
                    <a:pt x="1429" y="381"/>
                    <a:pt x="796" y="858"/>
                    <a:pt x="31" y="1461"/>
                  </a:cubicBezTo>
                  <a:cubicBezTo>
                    <a:pt x="11" y="1477"/>
                    <a:pt x="0" y="1502"/>
                    <a:pt x="2" y="1529"/>
                  </a:cubicBezTo>
                  <a:cubicBezTo>
                    <a:pt x="6" y="1557"/>
                    <a:pt x="21" y="1579"/>
                    <a:pt x="43" y="1591"/>
                  </a:cubicBezTo>
                  <a:cubicBezTo>
                    <a:pt x="132" y="1641"/>
                    <a:pt x="253" y="1665"/>
                    <a:pt x="432" y="1665"/>
                  </a:cubicBezTo>
                  <a:cubicBezTo>
                    <a:pt x="482" y="1665"/>
                    <a:pt x="535" y="1663"/>
                    <a:pt x="593" y="1656"/>
                  </a:cubicBezTo>
                  <a:cubicBezTo>
                    <a:pt x="1299" y="1613"/>
                    <a:pt x="1981" y="1248"/>
                    <a:pt x="2615" y="858"/>
                  </a:cubicBezTo>
                  <a:cubicBezTo>
                    <a:pt x="2864" y="708"/>
                    <a:pt x="3126" y="538"/>
                    <a:pt x="3353" y="390"/>
                  </a:cubicBezTo>
                  <a:cubicBezTo>
                    <a:pt x="3378" y="372"/>
                    <a:pt x="3393" y="340"/>
                    <a:pt x="3386" y="307"/>
                  </a:cubicBezTo>
                  <a:cubicBezTo>
                    <a:pt x="3378" y="276"/>
                    <a:pt x="3353" y="253"/>
                    <a:pt x="3322" y="247"/>
                  </a:cubicBezTo>
                  <a:cubicBezTo>
                    <a:pt x="2880" y="180"/>
                    <a:pt x="2468" y="98"/>
                    <a:pt x="2098" y="3"/>
                  </a:cubicBezTo>
                  <a:cubicBezTo>
                    <a:pt x="2091" y="1"/>
                    <a:pt x="2085"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6"/>
            <p:cNvSpPr/>
            <p:nvPr/>
          </p:nvSpPr>
          <p:spPr>
            <a:xfrm>
              <a:off x="2284763" y="1497138"/>
              <a:ext cx="197775" cy="38975"/>
            </a:xfrm>
            <a:custGeom>
              <a:avLst/>
              <a:gdLst/>
              <a:ahLst/>
              <a:cxnLst/>
              <a:rect l="l" t="t" r="r" b="b"/>
              <a:pathLst>
                <a:path w="7911" h="1559" extrusionOk="0">
                  <a:moveTo>
                    <a:pt x="6329" y="275"/>
                  </a:moveTo>
                  <a:lnTo>
                    <a:pt x="6329" y="275"/>
                  </a:lnTo>
                  <a:cubicBezTo>
                    <a:pt x="6772" y="383"/>
                    <a:pt x="7082" y="548"/>
                    <a:pt x="7297" y="725"/>
                  </a:cubicBezTo>
                  <a:cubicBezTo>
                    <a:pt x="7009" y="525"/>
                    <a:pt x="6679" y="377"/>
                    <a:pt x="6329" y="275"/>
                  </a:cubicBezTo>
                  <a:close/>
                  <a:moveTo>
                    <a:pt x="3563" y="303"/>
                  </a:moveTo>
                  <a:cubicBezTo>
                    <a:pt x="3545" y="307"/>
                    <a:pt x="3526" y="312"/>
                    <a:pt x="3508" y="318"/>
                  </a:cubicBezTo>
                  <a:cubicBezTo>
                    <a:pt x="2548" y="591"/>
                    <a:pt x="1745" y="1036"/>
                    <a:pt x="1151" y="1397"/>
                  </a:cubicBezTo>
                  <a:cubicBezTo>
                    <a:pt x="879" y="1343"/>
                    <a:pt x="606" y="1278"/>
                    <a:pt x="318" y="1205"/>
                  </a:cubicBezTo>
                  <a:cubicBezTo>
                    <a:pt x="703" y="1041"/>
                    <a:pt x="1138" y="892"/>
                    <a:pt x="1662" y="743"/>
                  </a:cubicBezTo>
                  <a:cubicBezTo>
                    <a:pt x="2374" y="539"/>
                    <a:pt x="3006" y="397"/>
                    <a:pt x="3563" y="303"/>
                  </a:cubicBezTo>
                  <a:close/>
                  <a:moveTo>
                    <a:pt x="5157" y="0"/>
                  </a:moveTo>
                  <a:cubicBezTo>
                    <a:pt x="4281" y="0"/>
                    <a:pt x="3130" y="162"/>
                    <a:pt x="1618" y="592"/>
                  </a:cubicBezTo>
                  <a:cubicBezTo>
                    <a:pt x="991" y="773"/>
                    <a:pt x="494" y="950"/>
                    <a:pt x="46" y="1154"/>
                  </a:cubicBezTo>
                  <a:cubicBezTo>
                    <a:pt x="17" y="1167"/>
                    <a:pt x="0" y="1198"/>
                    <a:pt x="2" y="1232"/>
                  </a:cubicBezTo>
                  <a:cubicBezTo>
                    <a:pt x="3" y="1264"/>
                    <a:pt x="28" y="1291"/>
                    <a:pt x="59" y="1300"/>
                  </a:cubicBezTo>
                  <a:cubicBezTo>
                    <a:pt x="439" y="1400"/>
                    <a:pt x="796" y="1485"/>
                    <a:pt x="1146" y="1557"/>
                  </a:cubicBezTo>
                  <a:cubicBezTo>
                    <a:pt x="1152" y="1558"/>
                    <a:pt x="1158" y="1558"/>
                    <a:pt x="1163" y="1558"/>
                  </a:cubicBezTo>
                  <a:cubicBezTo>
                    <a:pt x="1177" y="1558"/>
                    <a:pt x="1192" y="1555"/>
                    <a:pt x="1204" y="1548"/>
                  </a:cubicBezTo>
                  <a:cubicBezTo>
                    <a:pt x="1795" y="1188"/>
                    <a:pt x="2594" y="740"/>
                    <a:pt x="3551" y="467"/>
                  </a:cubicBezTo>
                  <a:cubicBezTo>
                    <a:pt x="4080" y="315"/>
                    <a:pt x="4580" y="249"/>
                    <a:pt x="5040" y="249"/>
                  </a:cubicBezTo>
                  <a:cubicBezTo>
                    <a:pt x="6328" y="249"/>
                    <a:pt x="7307" y="769"/>
                    <a:pt x="7763" y="1397"/>
                  </a:cubicBezTo>
                  <a:cubicBezTo>
                    <a:pt x="7778" y="1419"/>
                    <a:pt x="7802" y="1430"/>
                    <a:pt x="7826" y="1430"/>
                  </a:cubicBezTo>
                  <a:cubicBezTo>
                    <a:pt x="7838" y="1430"/>
                    <a:pt x="7850" y="1428"/>
                    <a:pt x="7861" y="1423"/>
                  </a:cubicBezTo>
                  <a:cubicBezTo>
                    <a:pt x="7895" y="1405"/>
                    <a:pt x="7911" y="1366"/>
                    <a:pt x="7901" y="1329"/>
                  </a:cubicBezTo>
                  <a:cubicBezTo>
                    <a:pt x="7782" y="944"/>
                    <a:pt x="7272" y="0"/>
                    <a:pt x="51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6"/>
            <p:cNvSpPr/>
            <p:nvPr/>
          </p:nvSpPr>
          <p:spPr>
            <a:xfrm>
              <a:off x="1831113" y="1497113"/>
              <a:ext cx="197900" cy="38975"/>
            </a:xfrm>
            <a:custGeom>
              <a:avLst/>
              <a:gdLst/>
              <a:ahLst/>
              <a:cxnLst/>
              <a:rect l="l" t="t" r="r" b="b"/>
              <a:pathLst>
                <a:path w="7916" h="1559" extrusionOk="0">
                  <a:moveTo>
                    <a:pt x="1593" y="273"/>
                  </a:moveTo>
                  <a:cubicBezTo>
                    <a:pt x="1238" y="374"/>
                    <a:pt x="906" y="523"/>
                    <a:pt x="613" y="730"/>
                  </a:cubicBezTo>
                  <a:cubicBezTo>
                    <a:pt x="830" y="551"/>
                    <a:pt x="1142" y="383"/>
                    <a:pt x="1593" y="273"/>
                  </a:cubicBezTo>
                  <a:close/>
                  <a:moveTo>
                    <a:pt x="4349" y="301"/>
                  </a:moveTo>
                  <a:cubicBezTo>
                    <a:pt x="4907" y="396"/>
                    <a:pt x="5538" y="539"/>
                    <a:pt x="6252" y="743"/>
                  </a:cubicBezTo>
                  <a:cubicBezTo>
                    <a:pt x="6777" y="892"/>
                    <a:pt x="7208" y="1041"/>
                    <a:pt x="7596" y="1205"/>
                  </a:cubicBezTo>
                  <a:cubicBezTo>
                    <a:pt x="7310" y="1278"/>
                    <a:pt x="7037" y="1341"/>
                    <a:pt x="6765" y="1397"/>
                  </a:cubicBezTo>
                  <a:cubicBezTo>
                    <a:pt x="6171" y="1036"/>
                    <a:pt x="5368" y="592"/>
                    <a:pt x="4406" y="318"/>
                  </a:cubicBezTo>
                  <a:cubicBezTo>
                    <a:pt x="4387" y="312"/>
                    <a:pt x="4368" y="307"/>
                    <a:pt x="4349" y="301"/>
                  </a:cubicBezTo>
                  <a:close/>
                  <a:moveTo>
                    <a:pt x="2758" y="0"/>
                  </a:moveTo>
                  <a:cubicBezTo>
                    <a:pt x="643" y="0"/>
                    <a:pt x="133" y="944"/>
                    <a:pt x="14" y="1329"/>
                  </a:cubicBezTo>
                  <a:cubicBezTo>
                    <a:pt x="0" y="1365"/>
                    <a:pt x="20" y="1405"/>
                    <a:pt x="52" y="1423"/>
                  </a:cubicBezTo>
                  <a:cubicBezTo>
                    <a:pt x="63" y="1428"/>
                    <a:pt x="75" y="1430"/>
                    <a:pt x="87" y="1430"/>
                  </a:cubicBezTo>
                  <a:cubicBezTo>
                    <a:pt x="112" y="1430"/>
                    <a:pt x="136" y="1419"/>
                    <a:pt x="151" y="1397"/>
                  </a:cubicBezTo>
                  <a:cubicBezTo>
                    <a:pt x="606" y="770"/>
                    <a:pt x="1585" y="248"/>
                    <a:pt x="2873" y="248"/>
                  </a:cubicBezTo>
                  <a:cubicBezTo>
                    <a:pt x="3334" y="248"/>
                    <a:pt x="3834" y="315"/>
                    <a:pt x="4363" y="467"/>
                  </a:cubicBezTo>
                  <a:cubicBezTo>
                    <a:pt x="5322" y="740"/>
                    <a:pt x="6121" y="1188"/>
                    <a:pt x="6710" y="1548"/>
                  </a:cubicBezTo>
                  <a:cubicBezTo>
                    <a:pt x="6724" y="1555"/>
                    <a:pt x="6735" y="1558"/>
                    <a:pt x="6750" y="1558"/>
                  </a:cubicBezTo>
                  <a:cubicBezTo>
                    <a:pt x="6756" y="1558"/>
                    <a:pt x="6762" y="1558"/>
                    <a:pt x="6768" y="1557"/>
                  </a:cubicBezTo>
                  <a:cubicBezTo>
                    <a:pt x="7118" y="1485"/>
                    <a:pt x="7474" y="1400"/>
                    <a:pt x="7855" y="1300"/>
                  </a:cubicBezTo>
                  <a:cubicBezTo>
                    <a:pt x="7886" y="1293"/>
                    <a:pt x="7908" y="1264"/>
                    <a:pt x="7913" y="1232"/>
                  </a:cubicBezTo>
                  <a:cubicBezTo>
                    <a:pt x="7915" y="1198"/>
                    <a:pt x="7898" y="1167"/>
                    <a:pt x="7868" y="1154"/>
                  </a:cubicBezTo>
                  <a:cubicBezTo>
                    <a:pt x="7421" y="950"/>
                    <a:pt x="6923" y="773"/>
                    <a:pt x="6297" y="592"/>
                  </a:cubicBezTo>
                  <a:cubicBezTo>
                    <a:pt x="4785" y="162"/>
                    <a:pt x="3634" y="0"/>
                    <a:pt x="27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6"/>
            <p:cNvSpPr/>
            <p:nvPr/>
          </p:nvSpPr>
          <p:spPr>
            <a:xfrm>
              <a:off x="2012706" y="1538253"/>
              <a:ext cx="84875" cy="41525"/>
            </a:xfrm>
            <a:custGeom>
              <a:avLst/>
              <a:gdLst/>
              <a:ahLst/>
              <a:cxnLst/>
              <a:rect l="l" t="t" r="r" b="b"/>
              <a:pathLst>
                <a:path w="3395" h="1661" extrusionOk="0">
                  <a:moveTo>
                    <a:pt x="1304" y="162"/>
                  </a:moveTo>
                  <a:cubicBezTo>
                    <a:pt x="1868" y="506"/>
                    <a:pt x="2454" y="943"/>
                    <a:pt x="3153" y="1491"/>
                  </a:cubicBezTo>
                  <a:cubicBezTo>
                    <a:pt x="3098" y="1501"/>
                    <a:pt x="3030" y="1506"/>
                    <a:pt x="2949" y="1506"/>
                  </a:cubicBezTo>
                  <a:cubicBezTo>
                    <a:pt x="2907" y="1506"/>
                    <a:pt x="2861" y="1504"/>
                    <a:pt x="2812" y="1501"/>
                  </a:cubicBezTo>
                  <a:cubicBezTo>
                    <a:pt x="2140" y="1460"/>
                    <a:pt x="1478" y="1104"/>
                    <a:pt x="862" y="726"/>
                  </a:cubicBezTo>
                  <a:cubicBezTo>
                    <a:pt x="673" y="611"/>
                    <a:pt x="481" y="490"/>
                    <a:pt x="296" y="368"/>
                  </a:cubicBezTo>
                  <a:cubicBezTo>
                    <a:pt x="655" y="309"/>
                    <a:pt x="993" y="241"/>
                    <a:pt x="1304" y="162"/>
                  </a:cubicBezTo>
                  <a:close/>
                  <a:moveTo>
                    <a:pt x="1317" y="1"/>
                  </a:moveTo>
                  <a:cubicBezTo>
                    <a:pt x="1310" y="1"/>
                    <a:pt x="1304" y="2"/>
                    <a:pt x="1298" y="4"/>
                  </a:cubicBezTo>
                  <a:cubicBezTo>
                    <a:pt x="927" y="100"/>
                    <a:pt x="515" y="181"/>
                    <a:pt x="73" y="247"/>
                  </a:cubicBezTo>
                  <a:cubicBezTo>
                    <a:pt x="42" y="252"/>
                    <a:pt x="16" y="277"/>
                    <a:pt x="8" y="308"/>
                  </a:cubicBezTo>
                  <a:cubicBezTo>
                    <a:pt x="1" y="339"/>
                    <a:pt x="14" y="371"/>
                    <a:pt x="42" y="389"/>
                  </a:cubicBezTo>
                  <a:cubicBezTo>
                    <a:pt x="280" y="543"/>
                    <a:pt x="533" y="707"/>
                    <a:pt x="781" y="859"/>
                  </a:cubicBezTo>
                  <a:cubicBezTo>
                    <a:pt x="1414" y="1247"/>
                    <a:pt x="2097" y="1614"/>
                    <a:pt x="2803" y="1656"/>
                  </a:cubicBezTo>
                  <a:cubicBezTo>
                    <a:pt x="2859" y="1659"/>
                    <a:pt x="2913" y="1661"/>
                    <a:pt x="2962" y="1661"/>
                  </a:cubicBezTo>
                  <a:cubicBezTo>
                    <a:pt x="3139" y="1661"/>
                    <a:pt x="3264" y="1639"/>
                    <a:pt x="3352" y="1591"/>
                  </a:cubicBezTo>
                  <a:cubicBezTo>
                    <a:pt x="3376" y="1578"/>
                    <a:pt x="3391" y="1554"/>
                    <a:pt x="3392" y="1528"/>
                  </a:cubicBezTo>
                  <a:cubicBezTo>
                    <a:pt x="3395" y="1501"/>
                    <a:pt x="3383" y="1476"/>
                    <a:pt x="3364" y="1460"/>
                  </a:cubicBezTo>
                  <a:cubicBezTo>
                    <a:pt x="2600" y="857"/>
                    <a:pt x="1965" y="382"/>
                    <a:pt x="1357" y="12"/>
                  </a:cubicBezTo>
                  <a:cubicBezTo>
                    <a:pt x="1345" y="5"/>
                    <a:pt x="1331" y="1"/>
                    <a:pt x="13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6"/>
            <p:cNvSpPr/>
            <p:nvPr/>
          </p:nvSpPr>
          <p:spPr>
            <a:xfrm>
              <a:off x="2490750" y="1537675"/>
              <a:ext cx="259850" cy="80550"/>
            </a:xfrm>
            <a:custGeom>
              <a:avLst/>
              <a:gdLst/>
              <a:ahLst/>
              <a:cxnLst/>
              <a:rect l="l" t="t" r="r" b="b"/>
              <a:pathLst>
                <a:path w="10394" h="3222" extrusionOk="0">
                  <a:moveTo>
                    <a:pt x="9214" y="283"/>
                  </a:moveTo>
                  <a:lnTo>
                    <a:pt x="9214" y="283"/>
                  </a:lnTo>
                  <a:cubicBezTo>
                    <a:pt x="8197" y="615"/>
                    <a:pt x="7602" y="1095"/>
                    <a:pt x="7024" y="1563"/>
                  </a:cubicBezTo>
                  <a:cubicBezTo>
                    <a:pt x="6075" y="2331"/>
                    <a:pt x="5169" y="3066"/>
                    <a:pt x="2443" y="3066"/>
                  </a:cubicBezTo>
                  <a:cubicBezTo>
                    <a:pt x="1970" y="3066"/>
                    <a:pt x="1443" y="3044"/>
                    <a:pt x="852" y="2996"/>
                  </a:cubicBezTo>
                  <a:cubicBezTo>
                    <a:pt x="1834" y="2826"/>
                    <a:pt x="2742" y="2432"/>
                    <a:pt x="3761" y="1989"/>
                  </a:cubicBezTo>
                  <a:cubicBezTo>
                    <a:pt x="5207" y="1359"/>
                    <a:pt x="6823" y="655"/>
                    <a:pt x="9214" y="283"/>
                  </a:cubicBezTo>
                  <a:close/>
                  <a:moveTo>
                    <a:pt x="10175" y="0"/>
                  </a:moveTo>
                  <a:cubicBezTo>
                    <a:pt x="10153" y="0"/>
                    <a:pt x="10130" y="1"/>
                    <a:pt x="10108" y="4"/>
                  </a:cubicBezTo>
                  <a:cubicBezTo>
                    <a:pt x="7179" y="329"/>
                    <a:pt x="5250" y="1167"/>
                    <a:pt x="3699" y="1842"/>
                  </a:cubicBezTo>
                  <a:cubicBezTo>
                    <a:pt x="2435" y="2393"/>
                    <a:pt x="1342" y="2869"/>
                    <a:pt x="75" y="2922"/>
                  </a:cubicBezTo>
                  <a:cubicBezTo>
                    <a:pt x="35" y="2925"/>
                    <a:pt x="2" y="2958"/>
                    <a:pt x="1" y="2999"/>
                  </a:cubicBezTo>
                  <a:cubicBezTo>
                    <a:pt x="1" y="3039"/>
                    <a:pt x="31" y="3074"/>
                    <a:pt x="72" y="3077"/>
                  </a:cubicBezTo>
                  <a:cubicBezTo>
                    <a:pt x="991" y="3178"/>
                    <a:pt x="1773" y="3222"/>
                    <a:pt x="2447" y="3222"/>
                  </a:cubicBezTo>
                  <a:cubicBezTo>
                    <a:pt x="5224" y="3222"/>
                    <a:pt x="6153" y="2470"/>
                    <a:pt x="7122" y="1684"/>
                  </a:cubicBezTo>
                  <a:cubicBezTo>
                    <a:pt x="7864" y="1080"/>
                    <a:pt x="8634" y="459"/>
                    <a:pt x="10327" y="172"/>
                  </a:cubicBezTo>
                  <a:cubicBezTo>
                    <a:pt x="10363" y="166"/>
                    <a:pt x="10390" y="135"/>
                    <a:pt x="10392" y="98"/>
                  </a:cubicBezTo>
                  <a:cubicBezTo>
                    <a:pt x="10393" y="61"/>
                    <a:pt x="10368" y="27"/>
                    <a:pt x="10332" y="18"/>
                  </a:cubicBezTo>
                  <a:cubicBezTo>
                    <a:pt x="10284" y="7"/>
                    <a:pt x="10230" y="0"/>
                    <a:pt x="101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6"/>
            <p:cNvSpPr/>
            <p:nvPr/>
          </p:nvSpPr>
          <p:spPr>
            <a:xfrm>
              <a:off x="1560600" y="1535013"/>
              <a:ext cx="259900" cy="80550"/>
            </a:xfrm>
            <a:custGeom>
              <a:avLst/>
              <a:gdLst/>
              <a:ahLst/>
              <a:cxnLst/>
              <a:rect l="l" t="t" r="r" b="b"/>
              <a:pathLst>
                <a:path w="10396" h="3222" extrusionOk="0">
                  <a:moveTo>
                    <a:pt x="1181" y="281"/>
                  </a:moveTo>
                  <a:lnTo>
                    <a:pt x="1181" y="281"/>
                  </a:lnTo>
                  <a:cubicBezTo>
                    <a:pt x="3572" y="655"/>
                    <a:pt x="5188" y="1359"/>
                    <a:pt x="6632" y="1984"/>
                  </a:cubicBezTo>
                  <a:cubicBezTo>
                    <a:pt x="7652" y="2430"/>
                    <a:pt x="8560" y="2825"/>
                    <a:pt x="9542" y="2994"/>
                  </a:cubicBezTo>
                  <a:cubicBezTo>
                    <a:pt x="8949" y="3043"/>
                    <a:pt x="8420" y="3065"/>
                    <a:pt x="7946" y="3065"/>
                  </a:cubicBezTo>
                  <a:cubicBezTo>
                    <a:pt x="5224" y="3065"/>
                    <a:pt x="4319" y="2331"/>
                    <a:pt x="3371" y="1562"/>
                  </a:cubicBezTo>
                  <a:cubicBezTo>
                    <a:pt x="2792" y="1094"/>
                    <a:pt x="2199" y="614"/>
                    <a:pt x="1181" y="281"/>
                  </a:cubicBezTo>
                  <a:close/>
                  <a:moveTo>
                    <a:pt x="221" y="0"/>
                  </a:moveTo>
                  <a:cubicBezTo>
                    <a:pt x="166" y="0"/>
                    <a:pt x="112" y="7"/>
                    <a:pt x="63" y="18"/>
                  </a:cubicBezTo>
                  <a:cubicBezTo>
                    <a:pt x="27" y="27"/>
                    <a:pt x="1" y="61"/>
                    <a:pt x="4" y="98"/>
                  </a:cubicBezTo>
                  <a:cubicBezTo>
                    <a:pt x="5" y="135"/>
                    <a:pt x="30" y="166"/>
                    <a:pt x="67" y="172"/>
                  </a:cubicBezTo>
                  <a:cubicBezTo>
                    <a:pt x="1761" y="460"/>
                    <a:pt x="2531" y="1082"/>
                    <a:pt x="3272" y="1684"/>
                  </a:cubicBezTo>
                  <a:cubicBezTo>
                    <a:pt x="4244" y="2470"/>
                    <a:pt x="5170" y="3222"/>
                    <a:pt x="7947" y="3222"/>
                  </a:cubicBezTo>
                  <a:cubicBezTo>
                    <a:pt x="8622" y="3222"/>
                    <a:pt x="9405" y="3178"/>
                    <a:pt x="10323" y="3077"/>
                  </a:cubicBezTo>
                  <a:cubicBezTo>
                    <a:pt x="10365" y="3074"/>
                    <a:pt x="10396" y="3039"/>
                    <a:pt x="10394" y="2997"/>
                  </a:cubicBezTo>
                  <a:cubicBezTo>
                    <a:pt x="10394" y="2958"/>
                    <a:pt x="10360" y="2924"/>
                    <a:pt x="10320" y="2922"/>
                  </a:cubicBezTo>
                  <a:cubicBezTo>
                    <a:pt x="9053" y="2869"/>
                    <a:pt x="7960" y="2393"/>
                    <a:pt x="6696" y="1842"/>
                  </a:cubicBezTo>
                  <a:cubicBezTo>
                    <a:pt x="5145" y="1167"/>
                    <a:pt x="3216" y="327"/>
                    <a:pt x="287" y="4"/>
                  </a:cubicBezTo>
                  <a:cubicBezTo>
                    <a:pt x="265" y="1"/>
                    <a:pt x="243" y="0"/>
                    <a:pt x="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6"/>
            <p:cNvSpPr/>
            <p:nvPr/>
          </p:nvSpPr>
          <p:spPr>
            <a:xfrm>
              <a:off x="2157475" y="1484875"/>
              <a:ext cx="850925" cy="151875"/>
            </a:xfrm>
            <a:custGeom>
              <a:avLst/>
              <a:gdLst/>
              <a:ahLst/>
              <a:cxnLst/>
              <a:rect l="l" t="t" r="r" b="b"/>
              <a:pathLst>
                <a:path w="34037" h="6075" fill="none" extrusionOk="0">
                  <a:moveTo>
                    <a:pt x="10817" y="3491"/>
                  </a:moveTo>
                  <a:cubicBezTo>
                    <a:pt x="10337" y="3179"/>
                    <a:pt x="10442" y="2841"/>
                    <a:pt x="10632" y="2548"/>
                  </a:cubicBezTo>
                  <a:cubicBezTo>
                    <a:pt x="10656" y="2510"/>
                    <a:pt x="10682" y="2472"/>
                    <a:pt x="10712" y="2435"/>
                  </a:cubicBezTo>
                  <a:cubicBezTo>
                    <a:pt x="9659" y="2433"/>
                    <a:pt x="8723" y="2376"/>
                    <a:pt x="7885" y="2286"/>
                  </a:cubicBezTo>
                  <a:cubicBezTo>
                    <a:pt x="7680" y="2386"/>
                    <a:pt x="7489" y="2500"/>
                    <a:pt x="7316" y="2613"/>
                  </a:cubicBezTo>
                  <a:cubicBezTo>
                    <a:pt x="6714" y="3011"/>
                    <a:pt x="6312" y="3435"/>
                    <a:pt x="6256" y="3625"/>
                  </a:cubicBezTo>
                  <a:cubicBezTo>
                    <a:pt x="6175" y="3903"/>
                    <a:pt x="6520" y="4210"/>
                    <a:pt x="7192" y="4503"/>
                  </a:cubicBezTo>
                  <a:cubicBezTo>
                    <a:pt x="8615" y="4312"/>
                    <a:pt x="10098" y="4017"/>
                    <a:pt x="11614" y="3670"/>
                  </a:cubicBezTo>
                  <a:cubicBezTo>
                    <a:pt x="11303" y="3675"/>
                    <a:pt x="11009" y="3615"/>
                    <a:pt x="10817" y="3491"/>
                  </a:cubicBezTo>
                  <a:close/>
                  <a:moveTo>
                    <a:pt x="18604" y="1603"/>
                  </a:moveTo>
                  <a:cubicBezTo>
                    <a:pt x="17081" y="1890"/>
                    <a:pt x="15530" y="2141"/>
                    <a:pt x="13991" y="2280"/>
                  </a:cubicBezTo>
                  <a:cubicBezTo>
                    <a:pt x="13626" y="2312"/>
                    <a:pt x="13272" y="2340"/>
                    <a:pt x="12929" y="2362"/>
                  </a:cubicBezTo>
                  <a:cubicBezTo>
                    <a:pt x="13001" y="2618"/>
                    <a:pt x="12982" y="2869"/>
                    <a:pt x="12861" y="3085"/>
                  </a:cubicBezTo>
                  <a:cubicBezTo>
                    <a:pt x="12766" y="3252"/>
                    <a:pt x="12613" y="3380"/>
                    <a:pt x="12430" y="3473"/>
                  </a:cubicBezTo>
                  <a:cubicBezTo>
                    <a:pt x="16208" y="2565"/>
                    <a:pt x="20143" y="1402"/>
                    <a:pt x="23739" y="837"/>
                  </a:cubicBezTo>
                  <a:cubicBezTo>
                    <a:pt x="22117" y="1064"/>
                    <a:pt x="20376" y="1340"/>
                    <a:pt x="18604" y="1603"/>
                  </a:cubicBezTo>
                  <a:close/>
                  <a:moveTo>
                    <a:pt x="23739" y="840"/>
                  </a:moveTo>
                  <a:cubicBezTo>
                    <a:pt x="24377" y="748"/>
                    <a:pt x="24999" y="668"/>
                    <a:pt x="25596" y="597"/>
                  </a:cubicBezTo>
                  <a:cubicBezTo>
                    <a:pt x="24989" y="656"/>
                    <a:pt x="24368" y="738"/>
                    <a:pt x="23739" y="840"/>
                  </a:cubicBezTo>
                  <a:close/>
                  <a:moveTo>
                    <a:pt x="31842" y="5118"/>
                  </a:moveTo>
                  <a:cubicBezTo>
                    <a:pt x="31586" y="4560"/>
                    <a:pt x="32000" y="4412"/>
                    <a:pt x="32536" y="3308"/>
                  </a:cubicBezTo>
                  <a:cubicBezTo>
                    <a:pt x="34036" y="199"/>
                    <a:pt x="30676" y="1"/>
                    <a:pt x="25627" y="596"/>
                  </a:cubicBezTo>
                  <a:cubicBezTo>
                    <a:pt x="27426" y="426"/>
                    <a:pt x="29109" y="456"/>
                    <a:pt x="30610" y="809"/>
                  </a:cubicBezTo>
                  <a:cubicBezTo>
                    <a:pt x="33917" y="1581"/>
                    <a:pt x="30987" y="4321"/>
                    <a:pt x="30688" y="4696"/>
                  </a:cubicBezTo>
                  <a:cubicBezTo>
                    <a:pt x="29858" y="5731"/>
                    <a:pt x="31954" y="6074"/>
                    <a:pt x="33196" y="5699"/>
                  </a:cubicBezTo>
                  <a:cubicBezTo>
                    <a:pt x="33297" y="5650"/>
                    <a:pt x="33394" y="5596"/>
                    <a:pt x="33496" y="5536"/>
                  </a:cubicBezTo>
                  <a:cubicBezTo>
                    <a:pt x="32802" y="5804"/>
                    <a:pt x="31995" y="5454"/>
                    <a:pt x="31842" y="5118"/>
                  </a:cubicBezTo>
                  <a:close/>
                  <a:moveTo>
                    <a:pt x="12659" y="2379"/>
                  </a:moveTo>
                  <a:cubicBezTo>
                    <a:pt x="12205" y="2405"/>
                    <a:pt x="11770" y="2421"/>
                    <a:pt x="11350" y="2427"/>
                  </a:cubicBezTo>
                  <a:cubicBezTo>
                    <a:pt x="11343" y="2450"/>
                    <a:pt x="11340" y="2472"/>
                    <a:pt x="11332" y="2497"/>
                  </a:cubicBezTo>
                  <a:cubicBezTo>
                    <a:pt x="11238" y="2876"/>
                    <a:pt x="11027" y="3680"/>
                    <a:pt x="11849" y="3520"/>
                  </a:cubicBezTo>
                  <a:cubicBezTo>
                    <a:pt x="12317" y="3427"/>
                    <a:pt x="12693" y="2931"/>
                    <a:pt x="12737" y="2376"/>
                  </a:cubicBezTo>
                  <a:cubicBezTo>
                    <a:pt x="12713" y="2377"/>
                    <a:pt x="12687" y="2377"/>
                    <a:pt x="12659" y="2379"/>
                  </a:cubicBezTo>
                  <a:close/>
                  <a:moveTo>
                    <a:pt x="6904" y="2596"/>
                  </a:moveTo>
                  <a:cubicBezTo>
                    <a:pt x="6349" y="2568"/>
                    <a:pt x="5814" y="2516"/>
                    <a:pt x="5309" y="2444"/>
                  </a:cubicBezTo>
                  <a:cubicBezTo>
                    <a:pt x="4875" y="2379"/>
                    <a:pt x="4464" y="2297"/>
                    <a:pt x="4077" y="2198"/>
                  </a:cubicBezTo>
                  <a:cubicBezTo>
                    <a:pt x="3123" y="1953"/>
                    <a:pt x="2312" y="1588"/>
                    <a:pt x="1695" y="1082"/>
                  </a:cubicBezTo>
                  <a:cubicBezTo>
                    <a:pt x="1234" y="702"/>
                    <a:pt x="908" y="640"/>
                    <a:pt x="666" y="990"/>
                  </a:cubicBezTo>
                  <a:cubicBezTo>
                    <a:pt x="598" y="1091"/>
                    <a:pt x="539" y="1219"/>
                    <a:pt x="484" y="1385"/>
                  </a:cubicBezTo>
                  <a:cubicBezTo>
                    <a:pt x="1" y="2842"/>
                    <a:pt x="183" y="3994"/>
                    <a:pt x="680" y="4748"/>
                  </a:cubicBezTo>
                  <a:cubicBezTo>
                    <a:pt x="1057" y="5318"/>
                    <a:pt x="1615" y="5660"/>
                    <a:pt x="2200" y="5730"/>
                  </a:cubicBezTo>
                  <a:cubicBezTo>
                    <a:pt x="2980" y="4969"/>
                    <a:pt x="946" y="4538"/>
                    <a:pt x="3107" y="4686"/>
                  </a:cubicBezTo>
                  <a:cubicBezTo>
                    <a:pt x="4141" y="4755"/>
                    <a:pt x="5241" y="4717"/>
                    <a:pt x="6389" y="4594"/>
                  </a:cubicBezTo>
                  <a:cubicBezTo>
                    <a:pt x="5950" y="4355"/>
                    <a:pt x="5543" y="4090"/>
                    <a:pt x="5203" y="3810"/>
                  </a:cubicBezTo>
                  <a:cubicBezTo>
                    <a:pt x="5808" y="3328"/>
                    <a:pt x="6379" y="2924"/>
                    <a:pt x="6904" y="2596"/>
                  </a:cubicBezTo>
                  <a:close/>
                  <a:moveTo>
                    <a:pt x="2465" y="4302"/>
                  </a:moveTo>
                  <a:cubicBezTo>
                    <a:pt x="2083" y="4401"/>
                    <a:pt x="1732" y="4311"/>
                    <a:pt x="1482" y="4113"/>
                  </a:cubicBezTo>
                  <a:cubicBezTo>
                    <a:pt x="1227" y="3915"/>
                    <a:pt x="1082" y="3606"/>
                    <a:pt x="1125" y="3280"/>
                  </a:cubicBezTo>
                  <a:cubicBezTo>
                    <a:pt x="1184" y="2841"/>
                    <a:pt x="1586" y="2355"/>
                    <a:pt x="1335" y="1588"/>
                  </a:cubicBezTo>
                  <a:cubicBezTo>
                    <a:pt x="2296" y="2665"/>
                    <a:pt x="1679" y="3426"/>
                    <a:pt x="2079" y="3641"/>
                  </a:cubicBezTo>
                  <a:cubicBezTo>
                    <a:pt x="2175" y="3696"/>
                    <a:pt x="2332" y="3715"/>
                    <a:pt x="2586" y="3699"/>
                  </a:cubicBezTo>
                  <a:cubicBezTo>
                    <a:pt x="3243" y="3661"/>
                    <a:pt x="3884" y="3336"/>
                    <a:pt x="4571" y="2913"/>
                  </a:cubicBezTo>
                  <a:cubicBezTo>
                    <a:pt x="3955" y="3423"/>
                    <a:pt x="2961" y="4172"/>
                    <a:pt x="2465" y="43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6"/>
            <p:cNvSpPr/>
            <p:nvPr/>
          </p:nvSpPr>
          <p:spPr>
            <a:xfrm>
              <a:off x="2157275" y="1495125"/>
              <a:ext cx="189950" cy="145150"/>
            </a:xfrm>
            <a:custGeom>
              <a:avLst/>
              <a:gdLst/>
              <a:ahLst/>
              <a:cxnLst/>
              <a:rect l="l" t="t" r="r" b="b"/>
              <a:pathLst>
                <a:path w="7598" h="5806" extrusionOk="0">
                  <a:moveTo>
                    <a:pt x="1152" y="155"/>
                  </a:moveTo>
                  <a:cubicBezTo>
                    <a:pt x="1457" y="155"/>
                    <a:pt x="1869" y="320"/>
                    <a:pt x="2452" y="555"/>
                  </a:cubicBezTo>
                  <a:cubicBezTo>
                    <a:pt x="3080" y="806"/>
                    <a:pt x="3861" y="1119"/>
                    <a:pt x="4926" y="1406"/>
                  </a:cubicBezTo>
                  <a:cubicBezTo>
                    <a:pt x="5308" y="1506"/>
                    <a:pt x="5663" y="1591"/>
                    <a:pt x="6014" y="1663"/>
                  </a:cubicBezTo>
                  <a:cubicBezTo>
                    <a:pt x="6431" y="1744"/>
                    <a:pt x="6853" y="1815"/>
                    <a:pt x="7276" y="1876"/>
                  </a:cubicBezTo>
                  <a:cubicBezTo>
                    <a:pt x="7155" y="1945"/>
                    <a:pt x="7029" y="2023"/>
                    <a:pt x="6893" y="2106"/>
                  </a:cubicBezTo>
                  <a:cubicBezTo>
                    <a:pt x="6353" y="2078"/>
                    <a:pt x="5827" y="2026"/>
                    <a:pt x="5331" y="1957"/>
                  </a:cubicBezTo>
                  <a:cubicBezTo>
                    <a:pt x="4889" y="1889"/>
                    <a:pt x="4477" y="1806"/>
                    <a:pt x="4106" y="1713"/>
                  </a:cubicBezTo>
                  <a:cubicBezTo>
                    <a:pt x="3131" y="1464"/>
                    <a:pt x="2340" y="1093"/>
                    <a:pt x="1755" y="613"/>
                  </a:cubicBezTo>
                  <a:cubicBezTo>
                    <a:pt x="1474" y="381"/>
                    <a:pt x="1250" y="273"/>
                    <a:pt x="1056" y="273"/>
                  </a:cubicBezTo>
                  <a:cubicBezTo>
                    <a:pt x="1034" y="273"/>
                    <a:pt x="1010" y="275"/>
                    <a:pt x="990" y="278"/>
                  </a:cubicBezTo>
                  <a:cubicBezTo>
                    <a:pt x="845" y="298"/>
                    <a:pt x="718" y="385"/>
                    <a:pt x="613" y="537"/>
                  </a:cubicBezTo>
                  <a:cubicBezTo>
                    <a:pt x="589" y="573"/>
                    <a:pt x="564" y="614"/>
                    <a:pt x="542" y="657"/>
                  </a:cubicBezTo>
                  <a:cubicBezTo>
                    <a:pt x="563" y="608"/>
                    <a:pt x="585" y="563"/>
                    <a:pt x="607" y="520"/>
                  </a:cubicBezTo>
                  <a:cubicBezTo>
                    <a:pt x="685" y="371"/>
                    <a:pt x="775" y="270"/>
                    <a:pt x="872" y="218"/>
                  </a:cubicBezTo>
                  <a:cubicBezTo>
                    <a:pt x="954" y="175"/>
                    <a:pt x="1047" y="155"/>
                    <a:pt x="1152" y="155"/>
                  </a:cubicBezTo>
                  <a:close/>
                  <a:moveTo>
                    <a:pt x="321" y="3769"/>
                  </a:moveTo>
                  <a:cubicBezTo>
                    <a:pt x="399" y="3989"/>
                    <a:pt x="501" y="4194"/>
                    <a:pt x="625" y="4382"/>
                  </a:cubicBezTo>
                  <a:cubicBezTo>
                    <a:pt x="1003" y="4955"/>
                    <a:pt x="1577" y="5326"/>
                    <a:pt x="2201" y="5400"/>
                  </a:cubicBezTo>
                  <a:cubicBezTo>
                    <a:pt x="2203" y="5400"/>
                    <a:pt x="2204" y="5400"/>
                    <a:pt x="2206" y="5400"/>
                  </a:cubicBezTo>
                  <a:cubicBezTo>
                    <a:pt x="2227" y="5400"/>
                    <a:pt x="2248" y="5392"/>
                    <a:pt x="2264" y="5378"/>
                  </a:cubicBezTo>
                  <a:cubicBezTo>
                    <a:pt x="2666" y="4983"/>
                    <a:pt x="2394" y="4646"/>
                    <a:pt x="2250" y="4465"/>
                  </a:cubicBezTo>
                  <a:cubicBezTo>
                    <a:pt x="2217" y="4426"/>
                    <a:pt x="2179" y="4378"/>
                    <a:pt x="2165" y="4351"/>
                  </a:cubicBezTo>
                  <a:cubicBezTo>
                    <a:pt x="2204" y="4333"/>
                    <a:pt x="2301" y="4325"/>
                    <a:pt x="2456" y="4325"/>
                  </a:cubicBezTo>
                  <a:cubicBezTo>
                    <a:pt x="2614" y="4325"/>
                    <a:pt x="2832" y="4334"/>
                    <a:pt x="3109" y="4352"/>
                  </a:cubicBezTo>
                  <a:cubicBezTo>
                    <a:pt x="3455" y="4376"/>
                    <a:pt x="3810" y="4387"/>
                    <a:pt x="4178" y="4387"/>
                  </a:cubicBezTo>
                  <a:cubicBezTo>
                    <a:pt x="4864" y="4387"/>
                    <a:pt x="5593" y="4347"/>
                    <a:pt x="6381" y="4264"/>
                  </a:cubicBezTo>
                  <a:cubicBezTo>
                    <a:pt x="6475" y="4317"/>
                    <a:pt x="6573" y="4369"/>
                    <a:pt x="6670" y="4419"/>
                  </a:cubicBezTo>
                  <a:cubicBezTo>
                    <a:pt x="5877" y="4487"/>
                    <a:pt x="5113" y="4522"/>
                    <a:pt x="4364" y="4522"/>
                  </a:cubicBezTo>
                  <a:cubicBezTo>
                    <a:pt x="3902" y="4522"/>
                    <a:pt x="3446" y="4509"/>
                    <a:pt x="2992" y="4482"/>
                  </a:cubicBezTo>
                  <a:cubicBezTo>
                    <a:pt x="2958" y="4482"/>
                    <a:pt x="2929" y="4500"/>
                    <a:pt x="2916" y="4531"/>
                  </a:cubicBezTo>
                  <a:cubicBezTo>
                    <a:pt x="2902" y="4564"/>
                    <a:pt x="2911" y="4598"/>
                    <a:pt x="2938" y="4620"/>
                  </a:cubicBezTo>
                  <a:cubicBezTo>
                    <a:pt x="3026" y="4694"/>
                    <a:pt x="3080" y="4807"/>
                    <a:pt x="3088" y="4937"/>
                  </a:cubicBezTo>
                  <a:cubicBezTo>
                    <a:pt x="3100" y="5100"/>
                    <a:pt x="3044" y="5265"/>
                    <a:pt x="2939" y="5380"/>
                  </a:cubicBezTo>
                  <a:cubicBezTo>
                    <a:pt x="2781" y="5555"/>
                    <a:pt x="2538" y="5649"/>
                    <a:pt x="2252" y="5649"/>
                  </a:cubicBezTo>
                  <a:cubicBezTo>
                    <a:pt x="2191" y="5649"/>
                    <a:pt x="2127" y="5645"/>
                    <a:pt x="2062" y="5636"/>
                  </a:cubicBezTo>
                  <a:cubicBezTo>
                    <a:pt x="1589" y="5571"/>
                    <a:pt x="945" y="5228"/>
                    <a:pt x="561" y="4462"/>
                  </a:cubicBezTo>
                  <a:cubicBezTo>
                    <a:pt x="482" y="4313"/>
                    <a:pt x="415" y="4138"/>
                    <a:pt x="358" y="3932"/>
                  </a:cubicBezTo>
                  <a:cubicBezTo>
                    <a:pt x="346" y="3881"/>
                    <a:pt x="332" y="3828"/>
                    <a:pt x="321" y="3769"/>
                  </a:cubicBezTo>
                  <a:close/>
                  <a:moveTo>
                    <a:pt x="1151" y="0"/>
                  </a:moveTo>
                  <a:cubicBezTo>
                    <a:pt x="1021" y="0"/>
                    <a:pt x="905" y="26"/>
                    <a:pt x="798" y="83"/>
                  </a:cubicBezTo>
                  <a:cubicBezTo>
                    <a:pt x="671" y="149"/>
                    <a:pt x="561" y="269"/>
                    <a:pt x="467" y="447"/>
                  </a:cubicBezTo>
                  <a:cubicBezTo>
                    <a:pt x="0" y="1314"/>
                    <a:pt x="19" y="3280"/>
                    <a:pt x="207" y="3974"/>
                  </a:cubicBezTo>
                  <a:cubicBezTo>
                    <a:pt x="266" y="4190"/>
                    <a:pt x="338" y="4375"/>
                    <a:pt x="421" y="4534"/>
                  </a:cubicBezTo>
                  <a:cubicBezTo>
                    <a:pt x="770" y="5230"/>
                    <a:pt x="1375" y="5698"/>
                    <a:pt x="2040" y="5791"/>
                  </a:cubicBezTo>
                  <a:cubicBezTo>
                    <a:pt x="2112" y="5800"/>
                    <a:pt x="2185" y="5806"/>
                    <a:pt x="2252" y="5806"/>
                  </a:cubicBezTo>
                  <a:cubicBezTo>
                    <a:pt x="2582" y="5806"/>
                    <a:pt x="2865" y="5695"/>
                    <a:pt x="3053" y="5488"/>
                  </a:cubicBezTo>
                  <a:cubicBezTo>
                    <a:pt x="3186" y="5342"/>
                    <a:pt x="3258" y="5132"/>
                    <a:pt x="3244" y="4929"/>
                  </a:cubicBezTo>
                  <a:cubicBezTo>
                    <a:pt x="3236" y="4825"/>
                    <a:pt x="3207" y="4731"/>
                    <a:pt x="3161" y="4649"/>
                  </a:cubicBezTo>
                  <a:lnTo>
                    <a:pt x="3161" y="4649"/>
                  </a:lnTo>
                  <a:cubicBezTo>
                    <a:pt x="3562" y="4670"/>
                    <a:pt x="3964" y="4680"/>
                    <a:pt x="4372" y="4680"/>
                  </a:cubicBezTo>
                  <a:cubicBezTo>
                    <a:pt x="5209" y="4680"/>
                    <a:pt x="6064" y="4637"/>
                    <a:pt x="6960" y="4550"/>
                  </a:cubicBezTo>
                  <a:cubicBezTo>
                    <a:pt x="6995" y="4546"/>
                    <a:pt x="7025" y="4519"/>
                    <a:pt x="7031" y="4485"/>
                  </a:cubicBezTo>
                  <a:cubicBezTo>
                    <a:pt x="7036" y="4453"/>
                    <a:pt x="7017" y="4417"/>
                    <a:pt x="6986" y="4403"/>
                  </a:cubicBezTo>
                  <a:cubicBezTo>
                    <a:pt x="6799" y="4314"/>
                    <a:pt x="6614" y="4218"/>
                    <a:pt x="6434" y="4118"/>
                  </a:cubicBezTo>
                  <a:cubicBezTo>
                    <a:pt x="6422" y="4111"/>
                    <a:pt x="6409" y="4108"/>
                    <a:pt x="6396" y="4108"/>
                  </a:cubicBezTo>
                  <a:cubicBezTo>
                    <a:pt x="6393" y="4108"/>
                    <a:pt x="6391" y="4109"/>
                    <a:pt x="6388" y="4109"/>
                  </a:cubicBezTo>
                  <a:cubicBezTo>
                    <a:pt x="5602" y="4193"/>
                    <a:pt x="4874" y="4235"/>
                    <a:pt x="4190" y="4235"/>
                  </a:cubicBezTo>
                  <a:cubicBezTo>
                    <a:pt x="3822" y="4235"/>
                    <a:pt x="3466" y="4223"/>
                    <a:pt x="3121" y="4199"/>
                  </a:cubicBezTo>
                  <a:cubicBezTo>
                    <a:pt x="2833" y="4179"/>
                    <a:pt x="2622" y="4170"/>
                    <a:pt x="2467" y="4170"/>
                  </a:cubicBezTo>
                  <a:cubicBezTo>
                    <a:pt x="2148" y="4170"/>
                    <a:pt x="2061" y="4210"/>
                    <a:pt x="2022" y="4283"/>
                  </a:cubicBezTo>
                  <a:cubicBezTo>
                    <a:pt x="1976" y="4373"/>
                    <a:pt x="2046" y="4462"/>
                    <a:pt x="2128" y="4565"/>
                  </a:cubicBezTo>
                  <a:cubicBezTo>
                    <a:pt x="2278" y="4751"/>
                    <a:pt x="2446" y="4960"/>
                    <a:pt x="2183" y="5240"/>
                  </a:cubicBezTo>
                  <a:cubicBezTo>
                    <a:pt x="1617" y="5162"/>
                    <a:pt x="1100" y="4819"/>
                    <a:pt x="755" y="4298"/>
                  </a:cubicBezTo>
                  <a:cubicBezTo>
                    <a:pt x="207" y="3466"/>
                    <a:pt x="139" y="2295"/>
                    <a:pt x="567" y="1001"/>
                  </a:cubicBezTo>
                  <a:cubicBezTo>
                    <a:pt x="622" y="842"/>
                    <a:pt x="678" y="718"/>
                    <a:pt x="740" y="628"/>
                  </a:cubicBezTo>
                  <a:cubicBezTo>
                    <a:pt x="820" y="511"/>
                    <a:pt x="908" y="447"/>
                    <a:pt x="1010" y="433"/>
                  </a:cubicBezTo>
                  <a:cubicBezTo>
                    <a:pt x="1025" y="431"/>
                    <a:pt x="1040" y="430"/>
                    <a:pt x="1055" y="430"/>
                  </a:cubicBezTo>
                  <a:cubicBezTo>
                    <a:pt x="1209" y="430"/>
                    <a:pt x="1406" y="530"/>
                    <a:pt x="1654" y="734"/>
                  </a:cubicBezTo>
                  <a:cubicBezTo>
                    <a:pt x="2255" y="1229"/>
                    <a:pt x="3068" y="1608"/>
                    <a:pt x="4068" y="1865"/>
                  </a:cubicBezTo>
                  <a:cubicBezTo>
                    <a:pt x="4441" y="1964"/>
                    <a:pt x="4859" y="2047"/>
                    <a:pt x="5305" y="2113"/>
                  </a:cubicBezTo>
                  <a:cubicBezTo>
                    <a:pt x="5816" y="2186"/>
                    <a:pt x="6356" y="2237"/>
                    <a:pt x="6909" y="2264"/>
                  </a:cubicBezTo>
                  <a:cubicBezTo>
                    <a:pt x="6913" y="2265"/>
                    <a:pt x="6916" y="2265"/>
                    <a:pt x="6920" y="2265"/>
                  </a:cubicBezTo>
                  <a:cubicBezTo>
                    <a:pt x="6932" y="2265"/>
                    <a:pt x="6945" y="2261"/>
                    <a:pt x="6955" y="2254"/>
                  </a:cubicBezTo>
                  <a:cubicBezTo>
                    <a:pt x="7171" y="2119"/>
                    <a:pt x="7366" y="2003"/>
                    <a:pt x="7553" y="1899"/>
                  </a:cubicBezTo>
                  <a:cubicBezTo>
                    <a:pt x="7583" y="1883"/>
                    <a:pt x="7598" y="1849"/>
                    <a:pt x="7592" y="1817"/>
                  </a:cubicBezTo>
                  <a:cubicBezTo>
                    <a:pt x="7586" y="1783"/>
                    <a:pt x="7558" y="1757"/>
                    <a:pt x="7525" y="1753"/>
                  </a:cubicBezTo>
                  <a:cubicBezTo>
                    <a:pt x="7029" y="1688"/>
                    <a:pt x="6531" y="1607"/>
                    <a:pt x="6044" y="1511"/>
                  </a:cubicBezTo>
                  <a:cubicBezTo>
                    <a:pt x="5695" y="1440"/>
                    <a:pt x="5342" y="1356"/>
                    <a:pt x="4964" y="1257"/>
                  </a:cubicBezTo>
                  <a:cubicBezTo>
                    <a:pt x="3908" y="972"/>
                    <a:pt x="3133" y="662"/>
                    <a:pt x="2509" y="410"/>
                  </a:cubicBezTo>
                  <a:cubicBezTo>
                    <a:pt x="1913" y="171"/>
                    <a:pt x="1486" y="0"/>
                    <a:pt x="1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6"/>
            <p:cNvSpPr/>
            <p:nvPr/>
          </p:nvSpPr>
          <p:spPr>
            <a:xfrm>
              <a:off x="1309300" y="1491125"/>
              <a:ext cx="840375" cy="141850"/>
            </a:xfrm>
            <a:custGeom>
              <a:avLst/>
              <a:gdLst/>
              <a:ahLst/>
              <a:cxnLst/>
              <a:rect l="l" t="t" r="r" b="b"/>
              <a:pathLst>
                <a:path w="33615" h="5674" extrusionOk="0">
                  <a:moveTo>
                    <a:pt x="22249" y="2247"/>
                  </a:moveTo>
                  <a:lnTo>
                    <a:pt x="22230" y="2254"/>
                  </a:lnTo>
                  <a:lnTo>
                    <a:pt x="22230" y="2253"/>
                  </a:lnTo>
                  <a:lnTo>
                    <a:pt x="22249" y="2247"/>
                  </a:lnTo>
                  <a:close/>
                  <a:moveTo>
                    <a:pt x="13165" y="1160"/>
                  </a:moveTo>
                  <a:lnTo>
                    <a:pt x="13165" y="1160"/>
                  </a:lnTo>
                  <a:cubicBezTo>
                    <a:pt x="13758" y="1250"/>
                    <a:pt x="14361" y="1341"/>
                    <a:pt x="14964" y="1433"/>
                  </a:cubicBezTo>
                  <a:cubicBezTo>
                    <a:pt x="16771" y="1774"/>
                    <a:pt x="18239" y="1988"/>
                    <a:pt x="19585" y="2111"/>
                  </a:cubicBezTo>
                  <a:cubicBezTo>
                    <a:pt x="19934" y="2143"/>
                    <a:pt x="20254" y="2169"/>
                    <a:pt x="20557" y="2188"/>
                  </a:cubicBezTo>
                  <a:cubicBezTo>
                    <a:pt x="20507" y="2436"/>
                    <a:pt x="20539" y="2672"/>
                    <a:pt x="20654" y="2877"/>
                  </a:cubicBezTo>
                  <a:cubicBezTo>
                    <a:pt x="20691" y="2944"/>
                    <a:pt x="20737" y="3004"/>
                    <a:pt x="20793" y="3062"/>
                  </a:cubicBezTo>
                  <a:cubicBezTo>
                    <a:pt x="19793" y="2818"/>
                    <a:pt x="18774" y="2555"/>
                    <a:pt x="17785" y="2301"/>
                  </a:cubicBezTo>
                  <a:cubicBezTo>
                    <a:pt x="16254" y="1907"/>
                    <a:pt x="14696" y="1505"/>
                    <a:pt x="13165" y="1160"/>
                  </a:cubicBezTo>
                  <a:close/>
                  <a:moveTo>
                    <a:pt x="20931" y="2208"/>
                  </a:moveTo>
                  <a:lnTo>
                    <a:pt x="20931" y="2208"/>
                  </a:lnTo>
                  <a:cubicBezTo>
                    <a:pt x="21340" y="2232"/>
                    <a:pt x="21756" y="2247"/>
                    <a:pt x="22168" y="2259"/>
                  </a:cubicBezTo>
                  <a:cubicBezTo>
                    <a:pt x="22170" y="2262"/>
                    <a:pt x="22170" y="2267"/>
                    <a:pt x="22171" y="2272"/>
                  </a:cubicBezTo>
                  <a:lnTo>
                    <a:pt x="22215" y="2259"/>
                  </a:lnTo>
                  <a:lnTo>
                    <a:pt x="22227" y="2259"/>
                  </a:lnTo>
                  <a:lnTo>
                    <a:pt x="22176" y="2281"/>
                  </a:lnTo>
                  <a:cubicBezTo>
                    <a:pt x="22235" y="2516"/>
                    <a:pt x="22345" y="2953"/>
                    <a:pt x="22177" y="3130"/>
                  </a:cubicBezTo>
                  <a:cubicBezTo>
                    <a:pt x="22122" y="3187"/>
                    <a:pt x="22038" y="3216"/>
                    <a:pt x="21926" y="3216"/>
                  </a:cubicBezTo>
                  <a:cubicBezTo>
                    <a:pt x="21872" y="3216"/>
                    <a:pt x="21812" y="3209"/>
                    <a:pt x="21746" y="3197"/>
                  </a:cubicBezTo>
                  <a:cubicBezTo>
                    <a:pt x="21341" y="3115"/>
                    <a:pt x="21003" y="2697"/>
                    <a:pt x="20931" y="2208"/>
                  </a:cubicBezTo>
                  <a:close/>
                  <a:moveTo>
                    <a:pt x="32098" y="1652"/>
                  </a:moveTo>
                  <a:lnTo>
                    <a:pt x="32098" y="1652"/>
                  </a:lnTo>
                  <a:cubicBezTo>
                    <a:pt x="32052" y="2049"/>
                    <a:pt x="32167" y="2371"/>
                    <a:pt x="32263" y="2640"/>
                  </a:cubicBezTo>
                  <a:cubicBezTo>
                    <a:pt x="32315" y="2783"/>
                    <a:pt x="32362" y="2917"/>
                    <a:pt x="32380" y="3041"/>
                  </a:cubicBezTo>
                  <a:cubicBezTo>
                    <a:pt x="32418" y="3329"/>
                    <a:pt x="32296" y="3613"/>
                    <a:pt x="32052" y="3802"/>
                  </a:cubicBezTo>
                  <a:cubicBezTo>
                    <a:pt x="31877" y="3940"/>
                    <a:pt x="31659" y="4013"/>
                    <a:pt x="31429" y="4013"/>
                  </a:cubicBezTo>
                  <a:cubicBezTo>
                    <a:pt x="31334" y="4013"/>
                    <a:pt x="31237" y="4000"/>
                    <a:pt x="31139" y="3975"/>
                  </a:cubicBezTo>
                  <a:cubicBezTo>
                    <a:pt x="30845" y="3900"/>
                    <a:pt x="30345" y="3582"/>
                    <a:pt x="29834" y="3204"/>
                  </a:cubicBezTo>
                  <a:lnTo>
                    <a:pt x="29834" y="3204"/>
                  </a:lnTo>
                  <a:cubicBezTo>
                    <a:pt x="30207" y="3377"/>
                    <a:pt x="30596" y="3502"/>
                    <a:pt x="30990" y="3526"/>
                  </a:cubicBezTo>
                  <a:cubicBezTo>
                    <a:pt x="31052" y="3530"/>
                    <a:pt x="31108" y="3532"/>
                    <a:pt x="31160" y="3532"/>
                  </a:cubicBezTo>
                  <a:cubicBezTo>
                    <a:pt x="31334" y="3532"/>
                    <a:pt x="31455" y="3509"/>
                    <a:pt x="31541" y="3461"/>
                  </a:cubicBezTo>
                  <a:cubicBezTo>
                    <a:pt x="31739" y="3353"/>
                    <a:pt x="31739" y="3143"/>
                    <a:pt x="31739" y="2901"/>
                  </a:cubicBezTo>
                  <a:cubicBezTo>
                    <a:pt x="31739" y="2584"/>
                    <a:pt x="31741" y="2164"/>
                    <a:pt x="32098" y="1652"/>
                  </a:cubicBezTo>
                  <a:close/>
                  <a:moveTo>
                    <a:pt x="32249" y="1264"/>
                  </a:moveTo>
                  <a:cubicBezTo>
                    <a:pt x="32228" y="1264"/>
                    <a:pt x="32207" y="1273"/>
                    <a:pt x="32192" y="1290"/>
                  </a:cubicBezTo>
                  <a:cubicBezTo>
                    <a:pt x="31587" y="1966"/>
                    <a:pt x="31585" y="2530"/>
                    <a:pt x="31585" y="2903"/>
                  </a:cubicBezTo>
                  <a:cubicBezTo>
                    <a:pt x="31584" y="3146"/>
                    <a:pt x="31578" y="3264"/>
                    <a:pt x="31467" y="3325"/>
                  </a:cubicBezTo>
                  <a:cubicBezTo>
                    <a:pt x="31404" y="3361"/>
                    <a:pt x="31301" y="3379"/>
                    <a:pt x="31153" y="3379"/>
                  </a:cubicBezTo>
                  <a:cubicBezTo>
                    <a:pt x="31107" y="3379"/>
                    <a:pt x="31057" y="3377"/>
                    <a:pt x="31002" y="3374"/>
                  </a:cubicBezTo>
                  <a:cubicBezTo>
                    <a:pt x="30330" y="3332"/>
                    <a:pt x="29667" y="2976"/>
                    <a:pt x="29052" y="2598"/>
                  </a:cubicBezTo>
                  <a:cubicBezTo>
                    <a:pt x="29039" y="2590"/>
                    <a:pt x="29025" y="2586"/>
                    <a:pt x="29010" y="2586"/>
                  </a:cubicBezTo>
                  <a:cubicBezTo>
                    <a:pt x="28986" y="2586"/>
                    <a:pt x="28962" y="2598"/>
                    <a:pt x="28948" y="2619"/>
                  </a:cubicBezTo>
                  <a:cubicBezTo>
                    <a:pt x="28925" y="2651"/>
                    <a:pt x="28931" y="2697"/>
                    <a:pt x="28962" y="2724"/>
                  </a:cubicBezTo>
                  <a:cubicBezTo>
                    <a:pt x="29315" y="3013"/>
                    <a:pt x="30513" y="3972"/>
                    <a:pt x="31100" y="4127"/>
                  </a:cubicBezTo>
                  <a:cubicBezTo>
                    <a:pt x="31209" y="4155"/>
                    <a:pt x="31320" y="4170"/>
                    <a:pt x="31429" y="4170"/>
                  </a:cubicBezTo>
                  <a:cubicBezTo>
                    <a:pt x="31693" y="4170"/>
                    <a:pt x="31944" y="4086"/>
                    <a:pt x="32153" y="3928"/>
                  </a:cubicBezTo>
                  <a:cubicBezTo>
                    <a:pt x="32441" y="3705"/>
                    <a:pt x="32584" y="3366"/>
                    <a:pt x="32538" y="3022"/>
                  </a:cubicBezTo>
                  <a:cubicBezTo>
                    <a:pt x="32519" y="2882"/>
                    <a:pt x="32467" y="2740"/>
                    <a:pt x="32414" y="2591"/>
                  </a:cubicBezTo>
                  <a:cubicBezTo>
                    <a:pt x="32294" y="2257"/>
                    <a:pt x="32160" y="1876"/>
                    <a:pt x="32325" y="1367"/>
                  </a:cubicBezTo>
                  <a:cubicBezTo>
                    <a:pt x="32337" y="1331"/>
                    <a:pt x="32322" y="1293"/>
                    <a:pt x="32290" y="1275"/>
                  </a:cubicBezTo>
                  <a:cubicBezTo>
                    <a:pt x="32277" y="1267"/>
                    <a:pt x="32263" y="1264"/>
                    <a:pt x="32249" y="1264"/>
                  </a:cubicBezTo>
                  <a:close/>
                  <a:moveTo>
                    <a:pt x="25685" y="2114"/>
                  </a:moveTo>
                  <a:cubicBezTo>
                    <a:pt x="25867" y="2207"/>
                    <a:pt x="26047" y="2312"/>
                    <a:pt x="26224" y="2428"/>
                  </a:cubicBezTo>
                  <a:cubicBezTo>
                    <a:pt x="26856" y="2845"/>
                    <a:pt x="27211" y="3254"/>
                    <a:pt x="27252" y="3397"/>
                  </a:cubicBezTo>
                  <a:cubicBezTo>
                    <a:pt x="27317" y="3619"/>
                    <a:pt x="26999" y="3900"/>
                    <a:pt x="26379" y="4171"/>
                  </a:cubicBezTo>
                  <a:cubicBezTo>
                    <a:pt x="25224" y="4016"/>
                    <a:pt x="23936" y="3780"/>
                    <a:pt x="22455" y="3449"/>
                  </a:cubicBezTo>
                  <a:cubicBezTo>
                    <a:pt x="22591" y="3417"/>
                    <a:pt x="22713" y="3368"/>
                    <a:pt x="22809" y="3304"/>
                  </a:cubicBezTo>
                  <a:cubicBezTo>
                    <a:pt x="23365" y="2944"/>
                    <a:pt x="23198" y="2538"/>
                    <a:pt x="23020" y="2262"/>
                  </a:cubicBezTo>
                  <a:cubicBezTo>
                    <a:pt x="23942" y="2257"/>
                    <a:pt x="24815" y="2208"/>
                    <a:pt x="25685" y="2114"/>
                  </a:cubicBezTo>
                  <a:close/>
                  <a:moveTo>
                    <a:pt x="25700" y="1957"/>
                  </a:moveTo>
                  <a:cubicBezTo>
                    <a:pt x="25697" y="1957"/>
                    <a:pt x="25695" y="1957"/>
                    <a:pt x="25692" y="1957"/>
                  </a:cubicBezTo>
                  <a:cubicBezTo>
                    <a:pt x="24775" y="2056"/>
                    <a:pt x="23852" y="2105"/>
                    <a:pt x="22876" y="2106"/>
                  </a:cubicBezTo>
                  <a:cubicBezTo>
                    <a:pt x="22846" y="2106"/>
                    <a:pt x="22818" y="2123"/>
                    <a:pt x="22805" y="2149"/>
                  </a:cubicBezTo>
                  <a:cubicBezTo>
                    <a:pt x="22792" y="2174"/>
                    <a:pt x="22796" y="2207"/>
                    <a:pt x="22812" y="2231"/>
                  </a:cubicBezTo>
                  <a:cubicBezTo>
                    <a:pt x="22839" y="2267"/>
                    <a:pt x="22864" y="2303"/>
                    <a:pt x="22888" y="2341"/>
                  </a:cubicBezTo>
                  <a:cubicBezTo>
                    <a:pt x="23060" y="2607"/>
                    <a:pt x="23158" y="2891"/>
                    <a:pt x="22725" y="3174"/>
                  </a:cubicBezTo>
                  <a:cubicBezTo>
                    <a:pt x="22582" y="3266"/>
                    <a:pt x="22371" y="3324"/>
                    <a:pt x="22133" y="3337"/>
                  </a:cubicBezTo>
                  <a:cubicBezTo>
                    <a:pt x="22196" y="3315"/>
                    <a:pt x="22249" y="3281"/>
                    <a:pt x="22292" y="3235"/>
                  </a:cubicBezTo>
                  <a:cubicBezTo>
                    <a:pt x="22517" y="2994"/>
                    <a:pt x="22399" y="2522"/>
                    <a:pt x="22329" y="2239"/>
                  </a:cubicBezTo>
                  <a:lnTo>
                    <a:pt x="22329" y="2239"/>
                  </a:lnTo>
                  <a:lnTo>
                    <a:pt x="22249" y="2247"/>
                  </a:lnTo>
                  <a:lnTo>
                    <a:pt x="22249" y="2247"/>
                  </a:lnTo>
                  <a:lnTo>
                    <a:pt x="22325" y="2229"/>
                  </a:lnTo>
                  <a:lnTo>
                    <a:pt x="22325" y="2226"/>
                  </a:lnTo>
                  <a:cubicBezTo>
                    <a:pt x="22322" y="2214"/>
                    <a:pt x="22317" y="2201"/>
                    <a:pt x="22316" y="2189"/>
                  </a:cubicBezTo>
                  <a:lnTo>
                    <a:pt x="22309" y="2158"/>
                  </a:lnTo>
                  <a:cubicBezTo>
                    <a:pt x="22300" y="2126"/>
                    <a:pt x="22270" y="2101"/>
                    <a:pt x="22235" y="2101"/>
                  </a:cubicBezTo>
                  <a:cubicBezTo>
                    <a:pt x="21797" y="2093"/>
                    <a:pt x="21357" y="2077"/>
                    <a:pt x="20928" y="2052"/>
                  </a:cubicBezTo>
                  <a:lnTo>
                    <a:pt x="20899" y="2049"/>
                  </a:lnTo>
                  <a:cubicBezTo>
                    <a:pt x="20883" y="2049"/>
                    <a:pt x="20868" y="2049"/>
                    <a:pt x="20852" y="2047"/>
                  </a:cubicBezTo>
                  <a:cubicBezTo>
                    <a:pt x="20850" y="2047"/>
                    <a:pt x="20848" y="2047"/>
                    <a:pt x="20846" y="2047"/>
                  </a:cubicBezTo>
                  <a:cubicBezTo>
                    <a:pt x="20823" y="2047"/>
                    <a:pt x="20804" y="2055"/>
                    <a:pt x="20789" y="2070"/>
                  </a:cubicBezTo>
                  <a:cubicBezTo>
                    <a:pt x="20772" y="2087"/>
                    <a:pt x="20764" y="2109"/>
                    <a:pt x="20765" y="2133"/>
                  </a:cubicBezTo>
                  <a:cubicBezTo>
                    <a:pt x="20812" y="2727"/>
                    <a:pt x="21221" y="3251"/>
                    <a:pt x="21716" y="3350"/>
                  </a:cubicBezTo>
                  <a:cubicBezTo>
                    <a:pt x="21784" y="3362"/>
                    <a:pt x="21849" y="3369"/>
                    <a:pt x="21908" y="3372"/>
                  </a:cubicBezTo>
                  <a:cubicBezTo>
                    <a:pt x="21898" y="3383"/>
                    <a:pt x="21894" y="3396"/>
                    <a:pt x="21891" y="3411"/>
                  </a:cubicBezTo>
                  <a:cubicBezTo>
                    <a:pt x="21886" y="3449"/>
                    <a:pt x="21911" y="3486"/>
                    <a:pt x="21950" y="3495"/>
                  </a:cubicBezTo>
                  <a:cubicBezTo>
                    <a:pt x="23647" y="3883"/>
                    <a:pt x="25094" y="4157"/>
                    <a:pt x="26379" y="4328"/>
                  </a:cubicBezTo>
                  <a:lnTo>
                    <a:pt x="26391" y="4328"/>
                  </a:lnTo>
                  <a:cubicBezTo>
                    <a:pt x="26400" y="4328"/>
                    <a:pt x="26410" y="4326"/>
                    <a:pt x="26422" y="4322"/>
                  </a:cubicBezTo>
                  <a:cubicBezTo>
                    <a:pt x="27351" y="3922"/>
                    <a:pt x="27466" y="3575"/>
                    <a:pt x="27403" y="3353"/>
                  </a:cubicBezTo>
                  <a:cubicBezTo>
                    <a:pt x="27333" y="3114"/>
                    <a:pt x="26874" y="2671"/>
                    <a:pt x="26311" y="2297"/>
                  </a:cubicBezTo>
                  <a:cubicBezTo>
                    <a:pt x="26121" y="2173"/>
                    <a:pt x="25927" y="2061"/>
                    <a:pt x="25735" y="1965"/>
                  </a:cubicBezTo>
                  <a:cubicBezTo>
                    <a:pt x="25724" y="1960"/>
                    <a:pt x="25712" y="1957"/>
                    <a:pt x="25700" y="1957"/>
                  </a:cubicBezTo>
                  <a:close/>
                  <a:moveTo>
                    <a:pt x="32535" y="588"/>
                  </a:moveTo>
                  <a:cubicBezTo>
                    <a:pt x="32551" y="588"/>
                    <a:pt x="32566" y="589"/>
                    <a:pt x="32581" y="591"/>
                  </a:cubicBezTo>
                  <a:cubicBezTo>
                    <a:pt x="32681" y="604"/>
                    <a:pt x="32769" y="669"/>
                    <a:pt x="32850" y="785"/>
                  </a:cubicBezTo>
                  <a:cubicBezTo>
                    <a:pt x="32913" y="878"/>
                    <a:pt x="32969" y="999"/>
                    <a:pt x="33024" y="1160"/>
                  </a:cubicBezTo>
                  <a:cubicBezTo>
                    <a:pt x="33452" y="2455"/>
                    <a:pt x="33386" y="3626"/>
                    <a:pt x="32835" y="4458"/>
                  </a:cubicBezTo>
                  <a:cubicBezTo>
                    <a:pt x="32489" y="4979"/>
                    <a:pt x="31971" y="5322"/>
                    <a:pt x="31408" y="5400"/>
                  </a:cubicBezTo>
                  <a:cubicBezTo>
                    <a:pt x="31144" y="5120"/>
                    <a:pt x="31312" y="4910"/>
                    <a:pt x="31461" y="4725"/>
                  </a:cubicBezTo>
                  <a:cubicBezTo>
                    <a:pt x="31544" y="4622"/>
                    <a:pt x="31616" y="4533"/>
                    <a:pt x="31569" y="4443"/>
                  </a:cubicBezTo>
                  <a:cubicBezTo>
                    <a:pt x="31531" y="4371"/>
                    <a:pt x="31444" y="4329"/>
                    <a:pt x="31122" y="4329"/>
                  </a:cubicBezTo>
                  <a:cubicBezTo>
                    <a:pt x="30965" y="4329"/>
                    <a:pt x="30755" y="4340"/>
                    <a:pt x="30469" y="4356"/>
                  </a:cubicBezTo>
                  <a:cubicBezTo>
                    <a:pt x="30125" y="4380"/>
                    <a:pt x="29771" y="4392"/>
                    <a:pt x="29404" y="4392"/>
                  </a:cubicBezTo>
                  <a:cubicBezTo>
                    <a:pt x="28790" y="4392"/>
                    <a:pt x="28142" y="4358"/>
                    <a:pt x="27445" y="4291"/>
                  </a:cubicBezTo>
                  <a:cubicBezTo>
                    <a:pt x="27825" y="4072"/>
                    <a:pt x="28156" y="3848"/>
                    <a:pt x="28431" y="3619"/>
                  </a:cubicBezTo>
                  <a:cubicBezTo>
                    <a:pt x="28448" y="3604"/>
                    <a:pt x="28459" y="3582"/>
                    <a:pt x="28459" y="3558"/>
                  </a:cubicBezTo>
                  <a:cubicBezTo>
                    <a:pt x="28459" y="3535"/>
                    <a:pt x="28447" y="3513"/>
                    <a:pt x="28429" y="3498"/>
                  </a:cubicBezTo>
                  <a:cubicBezTo>
                    <a:pt x="27909" y="3083"/>
                    <a:pt x="27406" y="2718"/>
                    <a:pt x="26924" y="2408"/>
                  </a:cubicBezTo>
                  <a:cubicBezTo>
                    <a:pt x="27392" y="2378"/>
                    <a:pt x="27849" y="2332"/>
                    <a:pt x="28284" y="2269"/>
                  </a:cubicBezTo>
                  <a:cubicBezTo>
                    <a:pt x="28730" y="2202"/>
                    <a:pt x="29148" y="2120"/>
                    <a:pt x="29524" y="2024"/>
                  </a:cubicBezTo>
                  <a:cubicBezTo>
                    <a:pt x="30522" y="1770"/>
                    <a:pt x="31334" y="1387"/>
                    <a:pt x="31935" y="892"/>
                  </a:cubicBezTo>
                  <a:cubicBezTo>
                    <a:pt x="32184" y="687"/>
                    <a:pt x="32380" y="588"/>
                    <a:pt x="32535" y="588"/>
                  </a:cubicBezTo>
                  <a:close/>
                  <a:moveTo>
                    <a:pt x="4244" y="160"/>
                  </a:moveTo>
                  <a:cubicBezTo>
                    <a:pt x="4540" y="160"/>
                    <a:pt x="4856" y="168"/>
                    <a:pt x="5193" y="183"/>
                  </a:cubicBezTo>
                  <a:cubicBezTo>
                    <a:pt x="4385" y="220"/>
                    <a:pt x="3641" y="319"/>
                    <a:pt x="2956" y="480"/>
                  </a:cubicBezTo>
                  <a:cubicBezTo>
                    <a:pt x="2075" y="686"/>
                    <a:pt x="1548" y="1053"/>
                    <a:pt x="1387" y="1570"/>
                  </a:cubicBezTo>
                  <a:cubicBezTo>
                    <a:pt x="1077" y="2570"/>
                    <a:pt x="2250" y="3848"/>
                    <a:pt x="2690" y="4329"/>
                  </a:cubicBezTo>
                  <a:cubicBezTo>
                    <a:pt x="2756" y="4402"/>
                    <a:pt x="2806" y="4458"/>
                    <a:pt x="2835" y="4492"/>
                  </a:cubicBezTo>
                  <a:cubicBezTo>
                    <a:pt x="3015" y="4719"/>
                    <a:pt x="3052" y="4916"/>
                    <a:pt x="2945" y="5074"/>
                  </a:cubicBezTo>
                  <a:cubicBezTo>
                    <a:pt x="2756" y="5356"/>
                    <a:pt x="2130" y="5518"/>
                    <a:pt x="1460" y="5518"/>
                  </a:cubicBezTo>
                  <a:cubicBezTo>
                    <a:pt x="1217" y="5518"/>
                    <a:pt x="968" y="5497"/>
                    <a:pt x="731" y="5452"/>
                  </a:cubicBezTo>
                  <a:cubicBezTo>
                    <a:pt x="1239" y="5419"/>
                    <a:pt x="1691" y="5167"/>
                    <a:pt x="1811" y="4898"/>
                  </a:cubicBezTo>
                  <a:cubicBezTo>
                    <a:pt x="1999" y="4492"/>
                    <a:pt x="1855" y="4270"/>
                    <a:pt x="1600" y="3869"/>
                  </a:cubicBezTo>
                  <a:cubicBezTo>
                    <a:pt x="1467" y="3657"/>
                    <a:pt x="1300" y="3397"/>
                    <a:pt x="1117" y="3022"/>
                  </a:cubicBezTo>
                  <a:cubicBezTo>
                    <a:pt x="696" y="2149"/>
                    <a:pt x="652" y="1501"/>
                    <a:pt x="981" y="1042"/>
                  </a:cubicBezTo>
                  <a:cubicBezTo>
                    <a:pt x="1402" y="450"/>
                    <a:pt x="2444" y="160"/>
                    <a:pt x="4244" y="160"/>
                  </a:cubicBezTo>
                  <a:close/>
                  <a:moveTo>
                    <a:pt x="32533" y="430"/>
                  </a:moveTo>
                  <a:cubicBezTo>
                    <a:pt x="32338" y="430"/>
                    <a:pt x="32115" y="539"/>
                    <a:pt x="31837" y="770"/>
                  </a:cubicBezTo>
                  <a:cubicBezTo>
                    <a:pt x="31252" y="1251"/>
                    <a:pt x="30460" y="1621"/>
                    <a:pt x="29482" y="1872"/>
                  </a:cubicBezTo>
                  <a:cubicBezTo>
                    <a:pt x="29113" y="1968"/>
                    <a:pt x="28702" y="2049"/>
                    <a:pt x="28261" y="2115"/>
                  </a:cubicBezTo>
                  <a:cubicBezTo>
                    <a:pt x="27757" y="2188"/>
                    <a:pt x="27221" y="2239"/>
                    <a:pt x="26673" y="2267"/>
                  </a:cubicBezTo>
                  <a:cubicBezTo>
                    <a:pt x="26638" y="2269"/>
                    <a:pt x="26610" y="2293"/>
                    <a:pt x="26601" y="2327"/>
                  </a:cubicBezTo>
                  <a:cubicBezTo>
                    <a:pt x="26593" y="2358"/>
                    <a:pt x="26607" y="2393"/>
                    <a:pt x="26636" y="2411"/>
                  </a:cubicBezTo>
                  <a:cubicBezTo>
                    <a:pt x="27149" y="2731"/>
                    <a:pt x="27694" y="3117"/>
                    <a:pt x="28255" y="3560"/>
                  </a:cubicBezTo>
                  <a:cubicBezTo>
                    <a:pt x="27951" y="3804"/>
                    <a:pt x="27580" y="4043"/>
                    <a:pt x="27155" y="4276"/>
                  </a:cubicBezTo>
                  <a:cubicBezTo>
                    <a:pt x="27125" y="4291"/>
                    <a:pt x="27109" y="4326"/>
                    <a:pt x="27116" y="4359"/>
                  </a:cubicBezTo>
                  <a:cubicBezTo>
                    <a:pt x="27123" y="4393"/>
                    <a:pt x="27152" y="4418"/>
                    <a:pt x="27184" y="4422"/>
                  </a:cubicBezTo>
                  <a:cubicBezTo>
                    <a:pt x="27980" y="4506"/>
                    <a:pt x="28716" y="4548"/>
                    <a:pt x="29408" y="4548"/>
                  </a:cubicBezTo>
                  <a:cubicBezTo>
                    <a:pt x="29776" y="4548"/>
                    <a:pt x="30133" y="4536"/>
                    <a:pt x="30479" y="4512"/>
                  </a:cubicBezTo>
                  <a:cubicBezTo>
                    <a:pt x="30757" y="4493"/>
                    <a:pt x="30975" y="4484"/>
                    <a:pt x="31133" y="4484"/>
                  </a:cubicBezTo>
                  <a:cubicBezTo>
                    <a:pt x="31288" y="4484"/>
                    <a:pt x="31385" y="4493"/>
                    <a:pt x="31423" y="4511"/>
                  </a:cubicBezTo>
                  <a:cubicBezTo>
                    <a:pt x="31410" y="4538"/>
                    <a:pt x="31370" y="4588"/>
                    <a:pt x="31340" y="4625"/>
                  </a:cubicBezTo>
                  <a:cubicBezTo>
                    <a:pt x="31194" y="4808"/>
                    <a:pt x="30922" y="5145"/>
                    <a:pt x="31326" y="5538"/>
                  </a:cubicBezTo>
                  <a:cubicBezTo>
                    <a:pt x="31340" y="5552"/>
                    <a:pt x="31361" y="5560"/>
                    <a:pt x="31380" y="5560"/>
                  </a:cubicBezTo>
                  <a:cubicBezTo>
                    <a:pt x="31383" y="5560"/>
                    <a:pt x="31386" y="5560"/>
                    <a:pt x="31388" y="5557"/>
                  </a:cubicBezTo>
                  <a:cubicBezTo>
                    <a:pt x="32012" y="5483"/>
                    <a:pt x="32587" y="5112"/>
                    <a:pt x="32965" y="4541"/>
                  </a:cubicBezTo>
                  <a:cubicBezTo>
                    <a:pt x="33541" y="3666"/>
                    <a:pt x="33615" y="2448"/>
                    <a:pt x="33172" y="1108"/>
                  </a:cubicBezTo>
                  <a:cubicBezTo>
                    <a:pt x="33113" y="932"/>
                    <a:pt x="33049" y="798"/>
                    <a:pt x="32980" y="694"/>
                  </a:cubicBezTo>
                  <a:cubicBezTo>
                    <a:pt x="32875" y="541"/>
                    <a:pt x="32749" y="454"/>
                    <a:pt x="32603" y="435"/>
                  </a:cubicBezTo>
                  <a:cubicBezTo>
                    <a:pt x="32580" y="431"/>
                    <a:pt x="32557" y="430"/>
                    <a:pt x="32533" y="430"/>
                  </a:cubicBezTo>
                  <a:close/>
                  <a:moveTo>
                    <a:pt x="4230" y="0"/>
                  </a:moveTo>
                  <a:cubicBezTo>
                    <a:pt x="2368" y="0"/>
                    <a:pt x="1310" y="310"/>
                    <a:pt x="854" y="951"/>
                  </a:cubicBezTo>
                  <a:cubicBezTo>
                    <a:pt x="488" y="1463"/>
                    <a:pt x="529" y="2163"/>
                    <a:pt x="976" y="3092"/>
                  </a:cubicBezTo>
                  <a:cubicBezTo>
                    <a:pt x="1164" y="3476"/>
                    <a:pt x="1331" y="3739"/>
                    <a:pt x="1468" y="3953"/>
                  </a:cubicBezTo>
                  <a:cubicBezTo>
                    <a:pt x="1718" y="4343"/>
                    <a:pt x="1821" y="4505"/>
                    <a:pt x="1671" y="4834"/>
                  </a:cubicBezTo>
                  <a:cubicBezTo>
                    <a:pt x="1574" y="5049"/>
                    <a:pt x="1126" y="5303"/>
                    <a:pt x="621" y="5303"/>
                  </a:cubicBezTo>
                  <a:cubicBezTo>
                    <a:pt x="456" y="5303"/>
                    <a:pt x="284" y="5276"/>
                    <a:pt x="117" y="5211"/>
                  </a:cubicBezTo>
                  <a:cubicBezTo>
                    <a:pt x="108" y="5207"/>
                    <a:pt x="98" y="5206"/>
                    <a:pt x="89" y="5206"/>
                  </a:cubicBezTo>
                  <a:cubicBezTo>
                    <a:pt x="60" y="5206"/>
                    <a:pt x="33" y="5222"/>
                    <a:pt x="19" y="5250"/>
                  </a:cubicBezTo>
                  <a:cubicBezTo>
                    <a:pt x="0" y="5286"/>
                    <a:pt x="14" y="5331"/>
                    <a:pt x="49" y="5351"/>
                  </a:cubicBezTo>
                  <a:cubicBezTo>
                    <a:pt x="160" y="5418"/>
                    <a:pt x="259" y="5471"/>
                    <a:pt x="364" y="5523"/>
                  </a:cubicBezTo>
                  <a:cubicBezTo>
                    <a:pt x="696" y="5622"/>
                    <a:pt x="1093" y="5673"/>
                    <a:pt x="1482" y="5673"/>
                  </a:cubicBezTo>
                  <a:cubicBezTo>
                    <a:pt x="2173" y="5673"/>
                    <a:pt x="2842" y="5509"/>
                    <a:pt x="3080" y="5156"/>
                  </a:cubicBezTo>
                  <a:cubicBezTo>
                    <a:pt x="3183" y="5003"/>
                    <a:pt x="3248" y="4747"/>
                    <a:pt x="2962" y="4390"/>
                  </a:cubicBezTo>
                  <a:cubicBezTo>
                    <a:pt x="2932" y="4353"/>
                    <a:pt x="2880" y="4297"/>
                    <a:pt x="2811" y="4220"/>
                  </a:cubicBezTo>
                  <a:cubicBezTo>
                    <a:pt x="2386" y="3758"/>
                    <a:pt x="1257" y="2526"/>
                    <a:pt x="1541" y="1612"/>
                  </a:cubicBezTo>
                  <a:cubicBezTo>
                    <a:pt x="1682" y="1152"/>
                    <a:pt x="2171" y="820"/>
                    <a:pt x="2996" y="628"/>
                  </a:cubicBezTo>
                  <a:cubicBezTo>
                    <a:pt x="3874" y="421"/>
                    <a:pt x="4850" y="319"/>
                    <a:pt x="5946" y="319"/>
                  </a:cubicBezTo>
                  <a:cubicBezTo>
                    <a:pt x="6574" y="319"/>
                    <a:pt x="7241" y="353"/>
                    <a:pt x="7952" y="420"/>
                  </a:cubicBezTo>
                  <a:cubicBezTo>
                    <a:pt x="7956" y="421"/>
                    <a:pt x="7960" y="421"/>
                    <a:pt x="7963" y="421"/>
                  </a:cubicBezTo>
                  <a:cubicBezTo>
                    <a:pt x="7967" y="421"/>
                    <a:pt x="7970" y="421"/>
                    <a:pt x="7973" y="420"/>
                  </a:cubicBezTo>
                  <a:cubicBezTo>
                    <a:pt x="7974" y="420"/>
                    <a:pt x="7977" y="421"/>
                    <a:pt x="7982" y="421"/>
                  </a:cubicBezTo>
                  <a:cubicBezTo>
                    <a:pt x="8581" y="494"/>
                    <a:pt x="9206" y="575"/>
                    <a:pt x="9835" y="663"/>
                  </a:cubicBezTo>
                  <a:cubicBezTo>
                    <a:pt x="12361" y="1059"/>
                    <a:pt x="15099" y="1765"/>
                    <a:pt x="17748" y="2446"/>
                  </a:cubicBezTo>
                  <a:cubicBezTo>
                    <a:pt x="18863" y="2733"/>
                    <a:pt x="20015" y="3030"/>
                    <a:pt x="21136" y="3300"/>
                  </a:cubicBezTo>
                  <a:cubicBezTo>
                    <a:pt x="21142" y="3301"/>
                    <a:pt x="21147" y="3302"/>
                    <a:pt x="21153" y="3302"/>
                  </a:cubicBezTo>
                  <a:cubicBezTo>
                    <a:pt x="21185" y="3302"/>
                    <a:pt x="21216" y="3282"/>
                    <a:pt x="21226" y="3251"/>
                  </a:cubicBezTo>
                  <a:cubicBezTo>
                    <a:pt x="21241" y="3214"/>
                    <a:pt x="21224" y="3174"/>
                    <a:pt x="21189" y="3155"/>
                  </a:cubicBezTo>
                  <a:cubicBezTo>
                    <a:pt x="21007" y="3059"/>
                    <a:pt x="20871" y="2940"/>
                    <a:pt x="20790" y="2795"/>
                  </a:cubicBezTo>
                  <a:cubicBezTo>
                    <a:pt x="20684" y="2603"/>
                    <a:pt x="20662" y="2372"/>
                    <a:pt x="20730" y="2133"/>
                  </a:cubicBezTo>
                  <a:cubicBezTo>
                    <a:pt x="20737" y="2111"/>
                    <a:pt x="20731" y="2084"/>
                    <a:pt x="20719" y="2067"/>
                  </a:cubicBezTo>
                  <a:cubicBezTo>
                    <a:pt x="20705" y="2046"/>
                    <a:pt x="20684" y="2034"/>
                    <a:pt x="20660" y="2033"/>
                  </a:cubicBezTo>
                  <a:cubicBezTo>
                    <a:pt x="20329" y="2012"/>
                    <a:pt x="19984" y="1985"/>
                    <a:pt x="19600" y="1950"/>
                  </a:cubicBezTo>
                  <a:cubicBezTo>
                    <a:pt x="18257" y="1830"/>
                    <a:pt x="16795" y="1613"/>
                    <a:pt x="14990" y="1273"/>
                  </a:cubicBezTo>
                  <a:cubicBezTo>
                    <a:pt x="14368" y="1182"/>
                    <a:pt x="13749" y="1087"/>
                    <a:pt x="13138" y="996"/>
                  </a:cubicBezTo>
                  <a:cubicBezTo>
                    <a:pt x="11992" y="820"/>
                    <a:pt x="10908" y="656"/>
                    <a:pt x="9856" y="510"/>
                  </a:cubicBezTo>
                  <a:cubicBezTo>
                    <a:pt x="9206" y="406"/>
                    <a:pt x="8580" y="325"/>
                    <a:pt x="7995" y="268"/>
                  </a:cubicBezTo>
                  <a:cubicBezTo>
                    <a:pt x="7991" y="267"/>
                    <a:pt x="7988" y="267"/>
                    <a:pt x="7984" y="267"/>
                  </a:cubicBezTo>
                  <a:cubicBezTo>
                    <a:pt x="7981" y="267"/>
                    <a:pt x="7977" y="267"/>
                    <a:pt x="7974" y="268"/>
                  </a:cubicBezTo>
                  <a:cubicBezTo>
                    <a:pt x="7973" y="268"/>
                    <a:pt x="7969" y="266"/>
                    <a:pt x="7966" y="266"/>
                  </a:cubicBezTo>
                  <a:cubicBezTo>
                    <a:pt x="6467" y="90"/>
                    <a:pt x="5232" y="0"/>
                    <a:pt x="42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6"/>
            <p:cNvSpPr/>
            <p:nvPr/>
          </p:nvSpPr>
          <p:spPr>
            <a:xfrm>
              <a:off x="1959050" y="1495025"/>
              <a:ext cx="189925" cy="145250"/>
            </a:xfrm>
            <a:custGeom>
              <a:avLst/>
              <a:gdLst/>
              <a:ahLst/>
              <a:cxnLst/>
              <a:rect l="l" t="t" r="r" b="b"/>
              <a:pathLst>
                <a:path w="7597" h="5810" extrusionOk="0">
                  <a:moveTo>
                    <a:pt x="6450" y="156"/>
                  </a:moveTo>
                  <a:cubicBezTo>
                    <a:pt x="6555" y="156"/>
                    <a:pt x="6648" y="176"/>
                    <a:pt x="6731" y="219"/>
                  </a:cubicBezTo>
                  <a:cubicBezTo>
                    <a:pt x="6827" y="271"/>
                    <a:pt x="6916" y="370"/>
                    <a:pt x="6994" y="521"/>
                  </a:cubicBezTo>
                  <a:cubicBezTo>
                    <a:pt x="7019" y="562"/>
                    <a:pt x="7041" y="609"/>
                    <a:pt x="7061" y="658"/>
                  </a:cubicBezTo>
                  <a:cubicBezTo>
                    <a:pt x="7037" y="614"/>
                    <a:pt x="7013" y="575"/>
                    <a:pt x="6990" y="538"/>
                  </a:cubicBezTo>
                  <a:cubicBezTo>
                    <a:pt x="6883" y="385"/>
                    <a:pt x="6758" y="299"/>
                    <a:pt x="6613" y="279"/>
                  </a:cubicBezTo>
                  <a:cubicBezTo>
                    <a:pt x="6590" y="275"/>
                    <a:pt x="6567" y="274"/>
                    <a:pt x="6543" y="274"/>
                  </a:cubicBezTo>
                  <a:cubicBezTo>
                    <a:pt x="6348" y="274"/>
                    <a:pt x="6125" y="383"/>
                    <a:pt x="5847" y="614"/>
                  </a:cubicBezTo>
                  <a:cubicBezTo>
                    <a:pt x="5262" y="1097"/>
                    <a:pt x="4469" y="1466"/>
                    <a:pt x="3492" y="1717"/>
                  </a:cubicBezTo>
                  <a:cubicBezTo>
                    <a:pt x="3123" y="1813"/>
                    <a:pt x="2711" y="1894"/>
                    <a:pt x="2271" y="1961"/>
                  </a:cubicBezTo>
                  <a:cubicBezTo>
                    <a:pt x="1772" y="2032"/>
                    <a:pt x="1247" y="2082"/>
                    <a:pt x="707" y="2110"/>
                  </a:cubicBezTo>
                  <a:cubicBezTo>
                    <a:pt x="572" y="2027"/>
                    <a:pt x="447" y="1949"/>
                    <a:pt x="324" y="1880"/>
                  </a:cubicBezTo>
                  <a:cubicBezTo>
                    <a:pt x="748" y="1822"/>
                    <a:pt x="1163" y="1751"/>
                    <a:pt x="1588" y="1662"/>
                  </a:cubicBezTo>
                  <a:cubicBezTo>
                    <a:pt x="1940" y="1592"/>
                    <a:pt x="2296" y="1506"/>
                    <a:pt x="2677" y="1407"/>
                  </a:cubicBezTo>
                  <a:cubicBezTo>
                    <a:pt x="3742" y="1120"/>
                    <a:pt x="4556" y="794"/>
                    <a:pt x="5151" y="555"/>
                  </a:cubicBezTo>
                  <a:cubicBezTo>
                    <a:pt x="5733" y="321"/>
                    <a:pt x="6145" y="156"/>
                    <a:pt x="6450" y="156"/>
                  </a:cubicBezTo>
                  <a:close/>
                  <a:moveTo>
                    <a:pt x="7279" y="3773"/>
                  </a:moveTo>
                  <a:cubicBezTo>
                    <a:pt x="7269" y="3832"/>
                    <a:pt x="7256" y="3885"/>
                    <a:pt x="7242" y="3936"/>
                  </a:cubicBezTo>
                  <a:cubicBezTo>
                    <a:pt x="7185" y="4141"/>
                    <a:pt x="7118" y="4317"/>
                    <a:pt x="7040" y="4467"/>
                  </a:cubicBezTo>
                  <a:cubicBezTo>
                    <a:pt x="6656" y="5232"/>
                    <a:pt x="6013" y="5574"/>
                    <a:pt x="5541" y="5640"/>
                  </a:cubicBezTo>
                  <a:cubicBezTo>
                    <a:pt x="5475" y="5649"/>
                    <a:pt x="5410" y="5654"/>
                    <a:pt x="5347" y="5654"/>
                  </a:cubicBezTo>
                  <a:cubicBezTo>
                    <a:pt x="5064" y="5654"/>
                    <a:pt x="4820" y="5560"/>
                    <a:pt x="4662" y="5387"/>
                  </a:cubicBezTo>
                  <a:cubicBezTo>
                    <a:pt x="4556" y="5272"/>
                    <a:pt x="4501" y="5107"/>
                    <a:pt x="4511" y="4944"/>
                  </a:cubicBezTo>
                  <a:cubicBezTo>
                    <a:pt x="4522" y="4813"/>
                    <a:pt x="4575" y="4701"/>
                    <a:pt x="4663" y="4627"/>
                  </a:cubicBezTo>
                  <a:cubicBezTo>
                    <a:pt x="4689" y="4605"/>
                    <a:pt x="4699" y="4569"/>
                    <a:pt x="4686" y="4538"/>
                  </a:cubicBezTo>
                  <a:cubicBezTo>
                    <a:pt x="4674" y="4509"/>
                    <a:pt x="4644" y="4488"/>
                    <a:pt x="4613" y="4488"/>
                  </a:cubicBezTo>
                  <a:cubicBezTo>
                    <a:pt x="4612" y="4488"/>
                    <a:pt x="4610" y="4488"/>
                    <a:pt x="4606" y="4486"/>
                  </a:cubicBezTo>
                  <a:cubicBezTo>
                    <a:pt x="4149" y="4513"/>
                    <a:pt x="3690" y="4526"/>
                    <a:pt x="3225" y="4526"/>
                  </a:cubicBezTo>
                  <a:cubicBezTo>
                    <a:pt x="2479" y="4526"/>
                    <a:pt x="1717" y="4492"/>
                    <a:pt x="927" y="4423"/>
                  </a:cubicBezTo>
                  <a:cubicBezTo>
                    <a:pt x="1024" y="4373"/>
                    <a:pt x="1122" y="4321"/>
                    <a:pt x="1216" y="4268"/>
                  </a:cubicBezTo>
                  <a:cubicBezTo>
                    <a:pt x="2005" y="4351"/>
                    <a:pt x="2734" y="4392"/>
                    <a:pt x="3420" y="4392"/>
                  </a:cubicBezTo>
                  <a:cubicBezTo>
                    <a:pt x="3787" y="4392"/>
                    <a:pt x="4142" y="4380"/>
                    <a:pt x="4488" y="4356"/>
                  </a:cubicBezTo>
                  <a:cubicBezTo>
                    <a:pt x="4764" y="4337"/>
                    <a:pt x="4982" y="4328"/>
                    <a:pt x="5140" y="4328"/>
                  </a:cubicBezTo>
                  <a:cubicBezTo>
                    <a:pt x="5295" y="4328"/>
                    <a:pt x="5393" y="4337"/>
                    <a:pt x="5432" y="4355"/>
                  </a:cubicBezTo>
                  <a:cubicBezTo>
                    <a:pt x="5418" y="4383"/>
                    <a:pt x="5378" y="4432"/>
                    <a:pt x="5349" y="4469"/>
                  </a:cubicBezTo>
                  <a:cubicBezTo>
                    <a:pt x="5203" y="4652"/>
                    <a:pt x="4931" y="4989"/>
                    <a:pt x="5334" y="5382"/>
                  </a:cubicBezTo>
                  <a:cubicBezTo>
                    <a:pt x="5349" y="5396"/>
                    <a:pt x="5369" y="5404"/>
                    <a:pt x="5389" y="5404"/>
                  </a:cubicBezTo>
                  <a:cubicBezTo>
                    <a:pt x="5392" y="5404"/>
                    <a:pt x="5395" y="5404"/>
                    <a:pt x="5398" y="5404"/>
                  </a:cubicBezTo>
                  <a:cubicBezTo>
                    <a:pt x="6022" y="5330"/>
                    <a:pt x="6597" y="4959"/>
                    <a:pt x="6975" y="4386"/>
                  </a:cubicBezTo>
                  <a:cubicBezTo>
                    <a:pt x="7100" y="4198"/>
                    <a:pt x="7202" y="3993"/>
                    <a:pt x="7279" y="3773"/>
                  </a:cubicBezTo>
                  <a:close/>
                  <a:moveTo>
                    <a:pt x="6449" y="0"/>
                  </a:moveTo>
                  <a:cubicBezTo>
                    <a:pt x="6113" y="0"/>
                    <a:pt x="5686" y="172"/>
                    <a:pt x="5089" y="411"/>
                  </a:cubicBezTo>
                  <a:cubicBezTo>
                    <a:pt x="4466" y="663"/>
                    <a:pt x="3690" y="974"/>
                    <a:pt x="2634" y="1256"/>
                  </a:cubicBezTo>
                  <a:cubicBezTo>
                    <a:pt x="2256" y="1357"/>
                    <a:pt x="1903" y="1439"/>
                    <a:pt x="1556" y="1512"/>
                  </a:cubicBezTo>
                  <a:cubicBezTo>
                    <a:pt x="1055" y="1609"/>
                    <a:pt x="572" y="1689"/>
                    <a:pt x="73" y="1754"/>
                  </a:cubicBezTo>
                  <a:cubicBezTo>
                    <a:pt x="41" y="1757"/>
                    <a:pt x="12" y="1784"/>
                    <a:pt x="7" y="1816"/>
                  </a:cubicBezTo>
                  <a:cubicBezTo>
                    <a:pt x="1" y="1850"/>
                    <a:pt x="15" y="1883"/>
                    <a:pt x="45" y="1899"/>
                  </a:cubicBezTo>
                  <a:cubicBezTo>
                    <a:pt x="233" y="2002"/>
                    <a:pt x="427" y="2119"/>
                    <a:pt x="643" y="2253"/>
                  </a:cubicBezTo>
                  <a:cubicBezTo>
                    <a:pt x="658" y="2261"/>
                    <a:pt x="673" y="2265"/>
                    <a:pt x="690" y="2265"/>
                  </a:cubicBezTo>
                  <a:cubicBezTo>
                    <a:pt x="1244" y="2237"/>
                    <a:pt x="1783" y="2185"/>
                    <a:pt x="2293" y="2113"/>
                  </a:cubicBezTo>
                  <a:cubicBezTo>
                    <a:pt x="2739" y="2046"/>
                    <a:pt x="3157" y="1964"/>
                    <a:pt x="3531" y="1868"/>
                  </a:cubicBezTo>
                  <a:cubicBezTo>
                    <a:pt x="4531" y="1614"/>
                    <a:pt x="5343" y="1231"/>
                    <a:pt x="5944" y="736"/>
                  </a:cubicBezTo>
                  <a:cubicBezTo>
                    <a:pt x="6192" y="531"/>
                    <a:pt x="6389" y="432"/>
                    <a:pt x="6542" y="432"/>
                  </a:cubicBezTo>
                  <a:cubicBezTo>
                    <a:pt x="6558" y="432"/>
                    <a:pt x="6573" y="433"/>
                    <a:pt x="6588" y="435"/>
                  </a:cubicBezTo>
                  <a:cubicBezTo>
                    <a:pt x="6690" y="448"/>
                    <a:pt x="6777" y="513"/>
                    <a:pt x="6858" y="629"/>
                  </a:cubicBezTo>
                  <a:cubicBezTo>
                    <a:pt x="6920" y="722"/>
                    <a:pt x="6978" y="843"/>
                    <a:pt x="7031" y="1004"/>
                  </a:cubicBezTo>
                  <a:cubicBezTo>
                    <a:pt x="7459" y="2299"/>
                    <a:pt x="7393" y="3470"/>
                    <a:pt x="6844" y="4302"/>
                  </a:cubicBezTo>
                  <a:cubicBezTo>
                    <a:pt x="6498" y="4823"/>
                    <a:pt x="5979" y="5166"/>
                    <a:pt x="5417" y="5244"/>
                  </a:cubicBezTo>
                  <a:cubicBezTo>
                    <a:pt x="5152" y="4964"/>
                    <a:pt x="5321" y="4754"/>
                    <a:pt x="5470" y="4569"/>
                  </a:cubicBezTo>
                  <a:cubicBezTo>
                    <a:pt x="5553" y="4466"/>
                    <a:pt x="5625" y="4377"/>
                    <a:pt x="5576" y="4287"/>
                  </a:cubicBezTo>
                  <a:cubicBezTo>
                    <a:pt x="5538" y="4214"/>
                    <a:pt x="5451" y="4174"/>
                    <a:pt x="5127" y="4174"/>
                  </a:cubicBezTo>
                  <a:cubicBezTo>
                    <a:pt x="4972" y="4174"/>
                    <a:pt x="4761" y="4184"/>
                    <a:pt x="4476" y="4203"/>
                  </a:cubicBezTo>
                  <a:cubicBezTo>
                    <a:pt x="4131" y="4227"/>
                    <a:pt x="3775" y="4239"/>
                    <a:pt x="3407" y="4239"/>
                  </a:cubicBezTo>
                  <a:cubicBezTo>
                    <a:pt x="2723" y="4239"/>
                    <a:pt x="1996" y="4197"/>
                    <a:pt x="1209" y="4113"/>
                  </a:cubicBezTo>
                  <a:cubicBezTo>
                    <a:pt x="1206" y="4113"/>
                    <a:pt x="1203" y="4112"/>
                    <a:pt x="1201" y="4112"/>
                  </a:cubicBezTo>
                  <a:cubicBezTo>
                    <a:pt x="1188" y="4112"/>
                    <a:pt x="1175" y="4115"/>
                    <a:pt x="1163" y="4122"/>
                  </a:cubicBezTo>
                  <a:cubicBezTo>
                    <a:pt x="986" y="4222"/>
                    <a:pt x="798" y="4318"/>
                    <a:pt x="611" y="4407"/>
                  </a:cubicBezTo>
                  <a:cubicBezTo>
                    <a:pt x="577" y="4421"/>
                    <a:pt x="560" y="4454"/>
                    <a:pt x="566" y="4489"/>
                  </a:cubicBezTo>
                  <a:cubicBezTo>
                    <a:pt x="574" y="4525"/>
                    <a:pt x="602" y="4550"/>
                    <a:pt x="636" y="4554"/>
                  </a:cubicBezTo>
                  <a:cubicBezTo>
                    <a:pt x="1532" y="4641"/>
                    <a:pt x="2388" y="4685"/>
                    <a:pt x="3225" y="4685"/>
                  </a:cubicBezTo>
                  <a:cubicBezTo>
                    <a:pt x="3633" y="4685"/>
                    <a:pt x="4036" y="4674"/>
                    <a:pt x="4437" y="4653"/>
                  </a:cubicBezTo>
                  <a:lnTo>
                    <a:pt x="4437" y="4653"/>
                  </a:lnTo>
                  <a:cubicBezTo>
                    <a:pt x="4390" y="4735"/>
                    <a:pt x="4362" y="4829"/>
                    <a:pt x="4355" y="4933"/>
                  </a:cubicBezTo>
                  <a:cubicBezTo>
                    <a:pt x="4340" y="5136"/>
                    <a:pt x="4412" y="5346"/>
                    <a:pt x="4545" y="5492"/>
                  </a:cubicBezTo>
                  <a:cubicBezTo>
                    <a:pt x="4736" y="5699"/>
                    <a:pt x="5019" y="5810"/>
                    <a:pt x="5349" y="5810"/>
                  </a:cubicBezTo>
                  <a:cubicBezTo>
                    <a:pt x="5417" y="5810"/>
                    <a:pt x="5489" y="5805"/>
                    <a:pt x="5559" y="5791"/>
                  </a:cubicBezTo>
                  <a:cubicBezTo>
                    <a:pt x="6222" y="5701"/>
                    <a:pt x="6826" y="5229"/>
                    <a:pt x="7174" y="4535"/>
                  </a:cubicBezTo>
                  <a:cubicBezTo>
                    <a:pt x="7259" y="4376"/>
                    <a:pt x="7329" y="4193"/>
                    <a:pt x="7390" y="3974"/>
                  </a:cubicBezTo>
                  <a:cubicBezTo>
                    <a:pt x="7579" y="3278"/>
                    <a:pt x="7597" y="1312"/>
                    <a:pt x="7130" y="448"/>
                  </a:cubicBezTo>
                  <a:cubicBezTo>
                    <a:pt x="7036" y="270"/>
                    <a:pt x="6926" y="149"/>
                    <a:pt x="6801" y="82"/>
                  </a:cubicBezTo>
                  <a:cubicBezTo>
                    <a:pt x="6694" y="25"/>
                    <a:pt x="6578" y="0"/>
                    <a:pt x="64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6"/>
            <p:cNvSpPr/>
            <p:nvPr/>
          </p:nvSpPr>
          <p:spPr>
            <a:xfrm>
              <a:off x="2478625" y="1523000"/>
              <a:ext cx="146100" cy="22950"/>
            </a:xfrm>
            <a:custGeom>
              <a:avLst/>
              <a:gdLst/>
              <a:ahLst/>
              <a:cxnLst/>
              <a:rect l="l" t="t" r="r" b="b"/>
              <a:pathLst>
                <a:path w="5844" h="918" extrusionOk="0">
                  <a:moveTo>
                    <a:pt x="5759" y="1"/>
                  </a:moveTo>
                  <a:cubicBezTo>
                    <a:pt x="5755" y="1"/>
                    <a:pt x="5751" y="1"/>
                    <a:pt x="5747" y="1"/>
                  </a:cubicBezTo>
                  <a:cubicBezTo>
                    <a:pt x="4019" y="258"/>
                    <a:pt x="1994" y="549"/>
                    <a:pt x="74" y="749"/>
                  </a:cubicBezTo>
                  <a:cubicBezTo>
                    <a:pt x="48" y="753"/>
                    <a:pt x="25" y="768"/>
                    <a:pt x="12" y="790"/>
                  </a:cubicBezTo>
                  <a:cubicBezTo>
                    <a:pt x="2" y="808"/>
                    <a:pt x="0" y="829"/>
                    <a:pt x="5" y="849"/>
                  </a:cubicBezTo>
                  <a:cubicBezTo>
                    <a:pt x="8" y="867"/>
                    <a:pt x="16" y="883"/>
                    <a:pt x="30" y="896"/>
                  </a:cubicBezTo>
                  <a:cubicBezTo>
                    <a:pt x="43" y="910"/>
                    <a:pt x="62" y="917"/>
                    <a:pt x="83" y="917"/>
                  </a:cubicBezTo>
                  <a:lnTo>
                    <a:pt x="89" y="917"/>
                  </a:lnTo>
                  <a:cubicBezTo>
                    <a:pt x="409" y="896"/>
                    <a:pt x="758" y="868"/>
                    <a:pt x="1152" y="834"/>
                  </a:cubicBezTo>
                  <a:cubicBezTo>
                    <a:pt x="2489" y="713"/>
                    <a:pt x="3956" y="498"/>
                    <a:pt x="5772" y="157"/>
                  </a:cubicBezTo>
                  <a:cubicBezTo>
                    <a:pt x="5815" y="148"/>
                    <a:pt x="5843" y="108"/>
                    <a:pt x="5836" y="66"/>
                  </a:cubicBezTo>
                  <a:cubicBezTo>
                    <a:pt x="5829" y="27"/>
                    <a:pt x="5797" y="1"/>
                    <a:pt x="5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6"/>
            <p:cNvSpPr/>
            <p:nvPr/>
          </p:nvSpPr>
          <p:spPr>
            <a:xfrm>
              <a:off x="1681675" y="1523000"/>
              <a:ext cx="146100" cy="22950"/>
            </a:xfrm>
            <a:custGeom>
              <a:avLst/>
              <a:gdLst/>
              <a:ahLst/>
              <a:cxnLst/>
              <a:rect l="l" t="t" r="r" b="b"/>
              <a:pathLst>
                <a:path w="5844" h="918" extrusionOk="0">
                  <a:moveTo>
                    <a:pt x="85" y="1"/>
                  </a:moveTo>
                  <a:cubicBezTo>
                    <a:pt x="47" y="1"/>
                    <a:pt x="15" y="27"/>
                    <a:pt x="8" y="66"/>
                  </a:cubicBezTo>
                  <a:cubicBezTo>
                    <a:pt x="1" y="108"/>
                    <a:pt x="29" y="149"/>
                    <a:pt x="71" y="157"/>
                  </a:cubicBezTo>
                  <a:cubicBezTo>
                    <a:pt x="1888" y="498"/>
                    <a:pt x="3355" y="713"/>
                    <a:pt x="4691" y="834"/>
                  </a:cubicBezTo>
                  <a:cubicBezTo>
                    <a:pt x="5086" y="868"/>
                    <a:pt x="5433" y="896"/>
                    <a:pt x="5755" y="917"/>
                  </a:cubicBezTo>
                  <a:lnTo>
                    <a:pt x="5759" y="917"/>
                  </a:lnTo>
                  <a:cubicBezTo>
                    <a:pt x="5777" y="917"/>
                    <a:pt x="5798" y="910"/>
                    <a:pt x="5812" y="894"/>
                  </a:cubicBezTo>
                  <a:cubicBezTo>
                    <a:pt x="5826" y="882"/>
                    <a:pt x="5833" y="865"/>
                    <a:pt x="5836" y="849"/>
                  </a:cubicBezTo>
                  <a:cubicBezTo>
                    <a:pt x="5844" y="830"/>
                    <a:pt x="5841" y="808"/>
                    <a:pt x="5832" y="790"/>
                  </a:cubicBezTo>
                  <a:cubicBezTo>
                    <a:pt x="5818" y="768"/>
                    <a:pt x="5796" y="750"/>
                    <a:pt x="5770" y="749"/>
                  </a:cubicBezTo>
                  <a:cubicBezTo>
                    <a:pt x="3850" y="549"/>
                    <a:pt x="1825" y="260"/>
                    <a:pt x="97" y="1"/>
                  </a:cubicBezTo>
                  <a:cubicBezTo>
                    <a:pt x="93" y="1"/>
                    <a:pt x="89" y="1"/>
                    <a:pt x="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6"/>
            <p:cNvSpPr/>
            <p:nvPr/>
          </p:nvSpPr>
          <p:spPr>
            <a:xfrm>
              <a:off x="2335250" y="1477900"/>
              <a:ext cx="672400" cy="165525"/>
            </a:xfrm>
            <a:custGeom>
              <a:avLst/>
              <a:gdLst/>
              <a:ahLst/>
              <a:cxnLst/>
              <a:rect l="l" t="t" r="r" b="b"/>
              <a:pathLst>
                <a:path w="26896" h="6621" extrusionOk="0">
                  <a:moveTo>
                    <a:pt x="22114" y="161"/>
                  </a:moveTo>
                  <a:cubicBezTo>
                    <a:pt x="22832" y="161"/>
                    <a:pt x="23482" y="230"/>
                    <a:pt x="24053" y="390"/>
                  </a:cubicBezTo>
                  <a:cubicBezTo>
                    <a:pt x="25101" y="686"/>
                    <a:pt x="25760" y="1099"/>
                    <a:pt x="26067" y="1653"/>
                  </a:cubicBezTo>
                  <a:cubicBezTo>
                    <a:pt x="26447" y="2340"/>
                    <a:pt x="26215" y="3133"/>
                    <a:pt x="26010" y="3832"/>
                  </a:cubicBezTo>
                  <a:cubicBezTo>
                    <a:pt x="25838" y="4414"/>
                    <a:pt x="25691" y="4916"/>
                    <a:pt x="25926" y="5256"/>
                  </a:cubicBezTo>
                  <a:cubicBezTo>
                    <a:pt x="26047" y="5433"/>
                    <a:pt x="26265" y="5548"/>
                    <a:pt x="26584" y="5603"/>
                  </a:cubicBezTo>
                  <a:cubicBezTo>
                    <a:pt x="26499" y="5656"/>
                    <a:pt x="26423" y="5700"/>
                    <a:pt x="26355" y="5742"/>
                  </a:cubicBezTo>
                  <a:cubicBezTo>
                    <a:pt x="26189" y="5806"/>
                    <a:pt x="26018" y="5833"/>
                    <a:pt x="25853" y="5833"/>
                  </a:cubicBezTo>
                  <a:cubicBezTo>
                    <a:pt x="25348" y="5833"/>
                    <a:pt x="24899" y="5579"/>
                    <a:pt x="24800" y="5365"/>
                  </a:cubicBezTo>
                  <a:cubicBezTo>
                    <a:pt x="24651" y="5036"/>
                    <a:pt x="24754" y="4873"/>
                    <a:pt x="25004" y="4482"/>
                  </a:cubicBezTo>
                  <a:cubicBezTo>
                    <a:pt x="25140" y="4268"/>
                    <a:pt x="25308" y="4005"/>
                    <a:pt x="25494" y="3621"/>
                  </a:cubicBezTo>
                  <a:cubicBezTo>
                    <a:pt x="25942" y="2693"/>
                    <a:pt x="25982" y="1993"/>
                    <a:pt x="25618" y="1482"/>
                  </a:cubicBezTo>
                  <a:cubicBezTo>
                    <a:pt x="25160" y="841"/>
                    <a:pt x="24103" y="531"/>
                    <a:pt x="22238" y="531"/>
                  </a:cubicBezTo>
                  <a:cubicBezTo>
                    <a:pt x="21238" y="531"/>
                    <a:pt x="20004" y="619"/>
                    <a:pt x="18507" y="800"/>
                  </a:cubicBezTo>
                  <a:cubicBezTo>
                    <a:pt x="18504" y="800"/>
                    <a:pt x="18499" y="800"/>
                    <a:pt x="18496" y="801"/>
                  </a:cubicBezTo>
                  <a:lnTo>
                    <a:pt x="18477" y="801"/>
                  </a:lnTo>
                  <a:cubicBezTo>
                    <a:pt x="17880" y="859"/>
                    <a:pt x="17256" y="940"/>
                    <a:pt x="16616" y="1043"/>
                  </a:cubicBezTo>
                  <a:cubicBezTo>
                    <a:pt x="15929" y="1136"/>
                    <a:pt x="15229" y="1240"/>
                    <a:pt x="14509" y="1349"/>
                  </a:cubicBezTo>
                  <a:lnTo>
                    <a:pt x="14797" y="1288"/>
                  </a:lnTo>
                  <a:cubicBezTo>
                    <a:pt x="17597" y="695"/>
                    <a:pt x="20117" y="161"/>
                    <a:pt x="22114" y="161"/>
                  </a:cubicBezTo>
                  <a:close/>
                  <a:moveTo>
                    <a:pt x="22220" y="690"/>
                  </a:moveTo>
                  <a:cubicBezTo>
                    <a:pt x="24024" y="690"/>
                    <a:pt x="25068" y="980"/>
                    <a:pt x="25493" y="1574"/>
                  </a:cubicBezTo>
                  <a:cubicBezTo>
                    <a:pt x="25822" y="2034"/>
                    <a:pt x="25778" y="2681"/>
                    <a:pt x="25357" y="3553"/>
                  </a:cubicBezTo>
                  <a:cubicBezTo>
                    <a:pt x="25175" y="3931"/>
                    <a:pt x="25007" y="4191"/>
                    <a:pt x="24874" y="4400"/>
                  </a:cubicBezTo>
                  <a:cubicBezTo>
                    <a:pt x="24618" y="4804"/>
                    <a:pt x="24478" y="5025"/>
                    <a:pt x="24663" y="5431"/>
                  </a:cubicBezTo>
                  <a:cubicBezTo>
                    <a:pt x="24784" y="5694"/>
                    <a:pt x="25233" y="5945"/>
                    <a:pt x="25739" y="5981"/>
                  </a:cubicBezTo>
                  <a:cubicBezTo>
                    <a:pt x="25502" y="6026"/>
                    <a:pt x="25253" y="6047"/>
                    <a:pt x="25010" y="6047"/>
                  </a:cubicBezTo>
                  <a:cubicBezTo>
                    <a:pt x="24339" y="6047"/>
                    <a:pt x="23718" y="5884"/>
                    <a:pt x="23528" y="5604"/>
                  </a:cubicBezTo>
                  <a:cubicBezTo>
                    <a:pt x="23421" y="5446"/>
                    <a:pt x="23458" y="5250"/>
                    <a:pt x="23639" y="5022"/>
                  </a:cubicBezTo>
                  <a:cubicBezTo>
                    <a:pt x="23667" y="4988"/>
                    <a:pt x="23716" y="4932"/>
                    <a:pt x="23782" y="4860"/>
                  </a:cubicBezTo>
                  <a:cubicBezTo>
                    <a:pt x="24224" y="4380"/>
                    <a:pt x="25395" y="3101"/>
                    <a:pt x="25087" y="2101"/>
                  </a:cubicBezTo>
                  <a:cubicBezTo>
                    <a:pt x="24926" y="1581"/>
                    <a:pt x="24398" y="1216"/>
                    <a:pt x="23518" y="1009"/>
                  </a:cubicBezTo>
                  <a:cubicBezTo>
                    <a:pt x="22831" y="848"/>
                    <a:pt x="22090" y="749"/>
                    <a:pt x="21280" y="712"/>
                  </a:cubicBezTo>
                  <a:cubicBezTo>
                    <a:pt x="21614" y="697"/>
                    <a:pt x="21927" y="690"/>
                    <a:pt x="22220" y="690"/>
                  </a:cubicBezTo>
                  <a:close/>
                  <a:moveTo>
                    <a:pt x="20522" y="856"/>
                  </a:moveTo>
                  <a:cubicBezTo>
                    <a:pt x="21620" y="856"/>
                    <a:pt x="22599" y="959"/>
                    <a:pt x="23481" y="1166"/>
                  </a:cubicBezTo>
                  <a:cubicBezTo>
                    <a:pt x="24304" y="1358"/>
                    <a:pt x="24793" y="1689"/>
                    <a:pt x="24936" y="2151"/>
                  </a:cubicBezTo>
                  <a:cubicBezTo>
                    <a:pt x="25218" y="3064"/>
                    <a:pt x="24090" y="4296"/>
                    <a:pt x="23666" y="4759"/>
                  </a:cubicBezTo>
                  <a:cubicBezTo>
                    <a:pt x="23595" y="4835"/>
                    <a:pt x="23543" y="4892"/>
                    <a:pt x="23514" y="4929"/>
                  </a:cubicBezTo>
                  <a:cubicBezTo>
                    <a:pt x="23230" y="5285"/>
                    <a:pt x="23292" y="5542"/>
                    <a:pt x="23396" y="5696"/>
                  </a:cubicBezTo>
                  <a:cubicBezTo>
                    <a:pt x="23630" y="6042"/>
                    <a:pt x="24294" y="6207"/>
                    <a:pt x="24986" y="6207"/>
                  </a:cubicBezTo>
                  <a:cubicBezTo>
                    <a:pt x="25139" y="6207"/>
                    <a:pt x="25294" y="6199"/>
                    <a:pt x="25446" y="6183"/>
                  </a:cubicBezTo>
                  <a:lnTo>
                    <a:pt x="25446" y="6183"/>
                  </a:lnTo>
                  <a:cubicBezTo>
                    <a:pt x="24923" y="6384"/>
                    <a:pt x="24460" y="6467"/>
                    <a:pt x="24063" y="6467"/>
                  </a:cubicBezTo>
                  <a:cubicBezTo>
                    <a:pt x="23457" y="6467"/>
                    <a:pt x="23003" y="6273"/>
                    <a:pt x="22721" y="6003"/>
                  </a:cubicBezTo>
                  <a:cubicBezTo>
                    <a:pt x="22415" y="5712"/>
                    <a:pt x="22317" y="5331"/>
                    <a:pt x="22464" y="5012"/>
                  </a:cubicBezTo>
                  <a:cubicBezTo>
                    <a:pt x="22536" y="4855"/>
                    <a:pt x="22802" y="4663"/>
                    <a:pt x="23112" y="4442"/>
                  </a:cubicBezTo>
                  <a:cubicBezTo>
                    <a:pt x="23840" y="3919"/>
                    <a:pt x="24840" y="3203"/>
                    <a:pt x="24416" y="2119"/>
                  </a:cubicBezTo>
                  <a:cubicBezTo>
                    <a:pt x="24066" y="1216"/>
                    <a:pt x="22642" y="941"/>
                    <a:pt x="21037" y="941"/>
                  </a:cubicBezTo>
                  <a:cubicBezTo>
                    <a:pt x="19414" y="941"/>
                    <a:pt x="17606" y="1223"/>
                    <a:pt x="16532" y="1424"/>
                  </a:cubicBezTo>
                  <a:cubicBezTo>
                    <a:pt x="14254" y="1845"/>
                    <a:pt x="11962" y="2449"/>
                    <a:pt x="9745" y="3034"/>
                  </a:cubicBezTo>
                  <a:cubicBezTo>
                    <a:pt x="6830" y="3802"/>
                    <a:pt x="3817" y="4597"/>
                    <a:pt x="826" y="4977"/>
                  </a:cubicBezTo>
                  <a:cubicBezTo>
                    <a:pt x="669" y="4929"/>
                    <a:pt x="519" y="4878"/>
                    <a:pt x="377" y="4821"/>
                  </a:cubicBezTo>
                  <a:cubicBezTo>
                    <a:pt x="1582" y="4650"/>
                    <a:pt x="2939" y="4392"/>
                    <a:pt x="4512" y="4030"/>
                  </a:cubicBezTo>
                  <a:cubicBezTo>
                    <a:pt x="4814" y="4021"/>
                    <a:pt x="5108" y="3951"/>
                    <a:pt x="5339" y="3836"/>
                  </a:cubicBezTo>
                  <a:cubicBezTo>
                    <a:pt x="6462" y="3566"/>
                    <a:pt x="7618" y="3269"/>
                    <a:pt x="8735" y="2981"/>
                  </a:cubicBezTo>
                  <a:cubicBezTo>
                    <a:pt x="11380" y="2300"/>
                    <a:pt x="14119" y="1596"/>
                    <a:pt x="16640" y="1200"/>
                  </a:cubicBezTo>
                  <a:cubicBezTo>
                    <a:pt x="17297" y="1107"/>
                    <a:pt x="17922" y="1026"/>
                    <a:pt x="18496" y="958"/>
                  </a:cubicBezTo>
                  <a:cubicBezTo>
                    <a:pt x="18499" y="958"/>
                    <a:pt x="18504" y="958"/>
                    <a:pt x="18507" y="956"/>
                  </a:cubicBezTo>
                  <a:lnTo>
                    <a:pt x="18523" y="956"/>
                  </a:lnTo>
                  <a:cubicBezTo>
                    <a:pt x="19231" y="890"/>
                    <a:pt x="19896" y="856"/>
                    <a:pt x="20522" y="856"/>
                  </a:cubicBezTo>
                  <a:close/>
                  <a:moveTo>
                    <a:pt x="22115" y="0"/>
                  </a:moveTo>
                  <a:cubicBezTo>
                    <a:pt x="20101" y="0"/>
                    <a:pt x="17574" y="535"/>
                    <a:pt x="14766" y="1130"/>
                  </a:cubicBezTo>
                  <a:cubicBezTo>
                    <a:pt x="13701" y="1356"/>
                    <a:pt x="12597" y="1591"/>
                    <a:pt x="11479" y="1802"/>
                  </a:cubicBezTo>
                  <a:cubicBezTo>
                    <a:pt x="11438" y="1813"/>
                    <a:pt x="11410" y="1851"/>
                    <a:pt x="11417" y="1894"/>
                  </a:cubicBezTo>
                  <a:cubicBezTo>
                    <a:pt x="11424" y="1934"/>
                    <a:pt x="11459" y="1960"/>
                    <a:pt x="11497" y="1960"/>
                  </a:cubicBezTo>
                  <a:cubicBezTo>
                    <a:pt x="11500" y="1960"/>
                    <a:pt x="11503" y="1959"/>
                    <a:pt x="11506" y="1959"/>
                  </a:cubicBezTo>
                  <a:cubicBezTo>
                    <a:pt x="12091" y="1870"/>
                    <a:pt x="12673" y="1782"/>
                    <a:pt x="13247" y="1695"/>
                  </a:cubicBezTo>
                  <a:cubicBezTo>
                    <a:pt x="13269" y="1693"/>
                    <a:pt x="13291" y="1689"/>
                    <a:pt x="13314" y="1686"/>
                  </a:cubicBezTo>
                  <a:lnTo>
                    <a:pt x="13314" y="1686"/>
                  </a:lnTo>
                  <a:cubicBezTo>
                    <a:pt x="11781" y="2030"/>
                    <a:pt x="10222" y="2432"/>
                    <a:pt x="8694" y="2825"/>
                  </a:cubicBezTo>
                  <a:cubicBezTo>
                    <a:pt x="7583" y="3108"/>
                    <a:pt x="6432" y="3406"/>
                    <a:pt x="5316" y="3674"/>
                  </a:cubicBezTo>
                  <a:cubicBezTo>
                    <a:pt x="5314" y="3673"/>
                    <a:pt x="5312" y="3672"/>
                    <a:pt x="5309" y="3672"/>
                  </a:cubicBezTo>
                  <a:cubicBezTo>
                    <a:pt x="5302" y="3672"/>
                    <a:pt x="5293" y="3676"/>
                    <a:pt x="5286" y="3680"/>
                  </a:cubicBezTo>
                  <a:cubicBezTo>
                    <a:pt x="5280" y="3681"/>
                    <a:pt x="5274" y="3684"/>
                    <a:pt x="5270" y="3689"/>
                  </a:cubicBezTo>
                  <a:cubicBezTo>
                    <a:pt x="5053" y="3798"/>
                    <a:pt x="4783" y="3860"/>
                    <a:pt x="4499" y="3867"/>
                  </a:cubicBezTo>
                  <a:cubicBezTo>
                    <a:pt x="4496" y="3867"/>
                    <a:pt x="4490" y="3867"/>
                    <a:pt x="4484" y="3869"/>
                  </a:cubicBezTo>
                  <a:cubicBezTo>
                    <a:pt x="2787" y="4259"/>
                    <a:pt x="1344" y="4530"/>
                    <a:pt x="70" y="4700"/>
                  </a:cubicBezTo>
                  <a:cubicBezTo>
                    <a:pt x="37" y="4706"/>
                    <a:pt x="9" y="4731"/>
                    <a:pt x="3" y="4767"/>
                  </a:cubicBezTo>
                  <a:cubicBezTo>
                    <a:pt x="0" y="4802"/>
                    <a:pt x="18" y="4835"/>
                    <a:pt x="50" y="4849"/>
                  </a:cubicBezTo>
                  <a:cubicBezTo>
                    <a:pt x="273" y="4950"/>
                    <a:pt x="524" y="5043"/>
                    <a:pt x="796" y="5126"/>
                  </a:cubicBezTo>
                  <a:cubicBezTo>
                    <a:pt x="804" y="5129"/>
                    <a:pt x="813" y="5131"/>
                    <a:pt x="821" y="5131"/>
                  </a:cubicBezTo>
                  <a:cubicBezTo>
                    <a:pt x="823" y="5131"/>
                    <a:pt x="826" y="5130"/>
                    <a:pt x="829" y="5130"/>
                  </a:cubicBezTo>
                  <a:cubicBezTo>
                    <a:pt x="3836" y="4751"/>
                    <a:pt x="6861" y="3954"/>
                    <a:pt x="9785" y="3182"/>
                  </a:cubicBezTo>
                  <a:cubicBezTo>
                    <a:pt x="11999" y="2599"/>
                    <a:pt x="14290" y="1996"/>
                    <a:pt x="16562" y="1575"/>
                  </a:cubicBezTo>
                  <a:cubicBezTo>
                    <a:pt x="17426" y="1415"/>
                    <a:pt x="19342" y="1102"/>
                    <a:pt x="21056" y="1102"/>
                  </a:cubicBezTo>
                  <a:cubicBezTo>
                    <a:pt x="22583" y="1102"/>
                    <a:pt x="23951" y="1350"/>
                    <a:pt x="24273" y="2176"/>
                  </a:cubicBezTo>
                  <a:cubicBezTo>
                    <a:pt x="24649" y="3147"/>
                    <a:pt x="23746" y="3793"/>
                    <a:pt x="23020" y="4313"/>
                  </a:cubicBezTo>
                  <a:cubicBezTo>
                    <a:pt x="22679" y="4559"/>
                    <a:pt x="22410" y="4752"/>
                    <a:pt x="22322" y="4945"/>
                  </a:cubicBezTo>
                  <a:cubicBezTo>
                    <a:pt x="22146" y="5328"/>
                    <a:pt x="22258" y="5777"/>
                    <a:pt x="22613" y="6114"/>
                  </a:cubicBezTo>
                  <a:cubicBezTo>
                    <a:pt x="22920" y="6408"/>
                    <a:pt x="23410" y="6620"/>
                    <a:pt x="24065" y="6620"/>
                  </a:cubicBezTo>
                  <a:cubicBezTo>
                    <a:pt x="24633" y="6620"/>
                    <a:pt x="25323" y="6458"/>
                    <a:pt x="26126" y="6044"/>
                  </a:cubicBezTo>
                  <a:cubicBezTo>
                    <a:pt x="26157" y="6025"/>
                    <a:pt x="26174" y="5988"/>
                    <a:pt x="26165" y="5953"/>
                  </a:cubicBezTo>
                  <a:cubicBezTo>
                    <a:pt x="26252" y="5937"/>
                    <a:pt x="26341" y="5911"/>
                    <a:pt x="26426" y="5877"/>
                  </a:cubicBezTo>
                  <a:cubicBezTo>
                    <a:pt x="26555" y="5805"/>
                    <a:pt x="26691" y="5721"/>
                    <a:pt x="26855" y="5613"/>
                  </a:cubicBezTo>
                  <a:cubicBezTo>
                    <a:pt x="26883" y="5595"/>
                    <a:pt x="26896" y="5561"/>
                    <a:pt x="26889" y="5529"/>
                  </a:cubicBezTo>
                  <a:cubicBezTo>
                    <a:pt x="26880" y="5495"/>
                    <a:pt x="26852" y="5471"/>
                    <a:pt x="26818" y="5470"/>
                  </a:cubicBezTo>
                  <a:cubicBezTo>
                    <a:pt x="26425" y="5439"/>
                    <a:pt x="26178" y="5337"/>
                    <a:pt x="26057" y="5163"/>
                  </a:cubicBezTo>
                  <a:cubicBezTo>
                    <a:pt x="25865" y="4882"/>
                    <a:pt x="26004" y="4414"/>
                    <a:pt x="26163" y="3870"/>
                  </a:cubicBezTo>
                  <a:cubicBezTo>
                    <a:pt x="26378" y="3144"/>
                    <a:pt x="26618" y="2316"/>
                    <a:pt x="26208" y="1572"/>
                  </a:cubicBezTo>
                  <a:cubicBezTo>
                    <a:pt x="25878" y="980"/>
                    <a:pt x="25190" y="543"/>
                    <a:pt x="24099" y="235"/>
                  </a:cubicBezTo>
                  <a:cubicBezTo>
                    <a:pt x="23513" y="71"/>
                    <a:pt x="22848" y="0"/>
                    <a:pt x="221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6"/>
            <p:cNvSpPr/>
            <p:nvPr/>
          </p:nvSpPr>
          <p:spPr>
            <a:xfrm>
              <a:off x="1298775" y="1477975"/>
              <a:ext cx="672425" cy="165450"/>
            </a:xfrm>
            <a:custGeom>
              <a:avLst/>
              <a:gdLst/>
              <a:ahLst/>
              <a:cxnLst/>
              <a:rect l="l" t="t" r="r" b="b"/>
              <a:pathLst>
                <a:path w="26897" h="6618" extrusionOk="0">
                  <a:moveTo>
                    <a:pt x="4777" y="158"/>
                  </a:moveTo>
                  <a:cubicBezTo>
                    <a:pt x="6774" y="158"/>
                    <a:pt x="9294" y="692"/>
                    <a:pt x="12095" y="1285"/>
                  </a:cubicBezTo>
                  <a:lnTo>
                    <a:pt x="12383" y="1346"/>
                  </a:lnTo>
                  <a:cubicBezTo>
                    <a:pt x="11661" y="1237"/>
                    <a:pt x="10961" y="1133"/>
                    <a:pt x="10277" y="1040"/>
                  </a:cubicBezTo>
                  <a:cubicBezTo>
                    <a:pt x="9636" y="937"/>
                    <a:pt x="9010" y="853"/>
                    <a:pt x="8416" y="797"/>
                  </a:cubicBezTo>
                  <a:lnTo>
                    <a:pt x="8397" y="797"/>
                  </a:lnTo>
                  <a:cubicBezTo>
                    <a:pt x="8394" y="797"/>
                    <a:pt x="8390" y="794"/>
                    <a:pt x="8387" y="794"/>
                  </a:cubicBezTo>
                  <a:cubicBezTo>
                    <a:pt x="6890" y="618"/>
                    <a:pt x="5657" y="528"/>
                    <a:pt x="4656" y="528"/>
                  </a:cubicBezTo>
                  <a:cubicBezTo>
                    <a:pt x="2791" y="528"/>
                    <a:pt x="1731" y="839"/>
                    <a:pt x="1275" y="1479"/>
                  </a:cubicBezTo>
                  <a:cubicBezTo>
                    <a:pt x="909" y="1990"/>
                    <a:pt x="948" y="2690"/>
                    <a:pt x="1397" y="3618"/>
                  </a:cubicBezTo>
                  <a:cubicBezTo>
                    <a:pt x="1584" y="4002"/>
                    <a:pt x="1752" y="4265"/>
                    <a:pt x="1889" y="4479"/>
                  </a:cubicBezTo>
                  <a:cubicBezTo>
                    <a:pt x="2137" y="4870"/>
                    <a:pt x="2241" y="5033"/>
                    <a:pt x="2092" y="5362"/>
                  </a:cubicBezTo>
                  <a:cubicBezTo>
                    <a:pt x="1992" y="5577"/>
                    <a:pt x="1539" y="5832"/>
                    <a:pt x="1035" y="5832"/>
                  </a:cubicBezTo>
                  <a:cubicBezTo>
                    <a:pt x="874" y="5832"/>
                    <a:pt x="708" y="5806"/>
                    <a:pt x="547" y="5744"/>
                  </a:cubicBezTo>
                  <a:cubicBezTo>
                    <a:pt x="471" y="5700"/>
                    <a:pt x="392" y="5653"/>
                    <a:pt x="307" y="5600"/>
                  </a:cubicBezTo>
                  <a:cubicBezTo>
                    <a:pt x="628" y="5545"/>
                    <a:pt x="844" y="5430"/>
                    <a:pt x="966" y="5253"/>
                  </a:cubicBezTo>
                  <a:cubicBezTo>
                    <a:pt x="1198" y="4913"/>
                    <a:pt x="1050" y="4411"/>
                    <a:pt x="881" y="3829"/>
                  </a:cubicBezTo>
                  <a:cubicBezTo>
                    <a:pt x="677" y="3132"/>
                    <a:pt x="443" y="2340"/>
                    <a:pt x="824" y="1650"/>
                  </a:cubicBezTo>
                  <a:cubicBezTo>
                    <a:pt x="1130" y="1095"/>
                    <a:pt x="1789" y="683"/>
                    <a:pt x="2838" y="387"/>
                  </a:cubicBezTo>
                  <a:cubicBezTo>
                    <a:pt x="3409" y="227"/>
                    <a:pt x="4059" y="158"/>
                    <a:pt x="4777" y="158"/>
                  </a:cubicBezTo>
                  <a:close/>
                  <a:moveTo>
                    <a:pt x="4673" y="686"/>
                  </a:moveTo>
                  <a:cubicBezTo>
                    <a:pt x="4967" y="686"/>
                    <a:pt x="5281" y="694"/>
                    <a:pt x="5616" y="709"/>
                  </a:cubicBezTo>
                  <a:cubicBezTo>
                    <a:pt x="4806" y="746"/>
                    <a:pt x="4063" y="845"/>
                    <a:pt x="3380" y="1006"/>
                  </a:cubicBezTo>
                  <a:cubicBezTo>
                    <a:pt x="2496" y="1213"/>
                    <a:pt x="1971" y="1581"/>
                    <a:pt x="1810" y="2098"/>
                  </a:cubicBezTo>
                  <a:cubicBezTo>
                    <a:pt x="1499" y="3098"/>
                    <a:pt x="2672" y="4375"/>
                    <a:pt x="3114" y="4858"/>
                  </a:cubicBezTo>
                  <a:cubicBezTo>
                    <a:pt x="3180" y="4932"/>
                    <a:pt x="3229" y="4985"/>
                    <a:pt x="3257" y="5021"/>
                  </a:cubicBezTo>
                  <a:cubicBezTo>
                    <a:pt x="3439" y="5247"/>
                    <a:pt x="3476" y="5443"/>
                    <a:pt x="3368" y="5601"/>
                  </a:cubicBezTo>
                  <a:cubicBezTo>
                    <a:pt x="3179" y="5881"/>
                    <a:pt x="2560" y="6043"/>
                    <a:pt x="1891" y="6043"/>
                  </a:cubicBezTo>
                  <a:cubicBezTo>
                    <a:pt x="1649" y="6043"/>
                    <a:pt x="1401" y="6022"/>
                    <a:pt x="1164" y="5978"/>
                  </a:cubicBezTo>
                  <a:cubicBezTo>
                    <a:pt x="1665" y="5941"/>
                    <a:pt x="2112" y="5690"/>
                    <a:pt x="2238" y="5424"/>
                  </a:cubicBezTo>
                  <a:cubicBezTo>
                    <a:pt x="2424" y="5018"/>
                    <a:pt x="2282" y="4796"/>
                    <a:pt x="2025" y="4395"/>
                  </a:cubicBezTo>
                  <a:cubicBezTo>
                    <a:pt x="1892" y="4186"/>
                    <a:pt x="1727" y="3923"/>
                    <a:pt x="1544" y="3548"/>
                  </a:cubicBezTo>
                  <a:cubicBezTo>
                    <a:pt x="1123" y="2677"/>
                    <a:pt x="1077" y="2030"/>
                    <a:pt x="1405" y="1569"/>
                  </a:cubicBezTo>
                  <a:cubicBezTo>
                    <a:pt x="1828" y="976"/>
                    <a:pt x="2871" y="686"/>
                    <a:pt x="4673" y="686"/>
                  </a:cubicBezTo>
                  <a:close/>
                  <a:moveTo>
                    <a:pt x="6366" y="846"/>
                  </a:moveTo>
                  <a:cubicBezTo>
                    <a:pt x="6992" y="846"/>
                    <a:pt x="7658" y="880"/>
                    <a:pt x="8367" y="947"/>
                  </a:cubicBezTo>
                  <a:cubicBezTo>
                    <a:pt x="8369" y="948"/>
                    <a:pt x="8371" y="948"/>
                    <a:pt x="8373" y="948"/>
                  </a:cubicBezTo>
                  <a:cubicBezTo>
                    <a:pt x="8377" y="948"/>
                    <a:pt x="8381" y="947"/>
                    <a:pt x="8384" y="947"/>
                  </a:cubicBezTo>
                  <a:cubicBezTo>
                    <a:pt x="8388" y="947"/>
                    <a:pt x="8391" y="949"/>
                    <a:pt x="8395" y="949"/>
                  </a:cubicBezTo>
                  <a:cubicBezTo>
                    <a:pt x="8970" y="1018"/>
                    <a:pt x="9593" y="1099"/>
                    <a:pt x="10249" y="1191"/>
                  </a:cubicBezTo>
                  <a:cubicBezTo>
                    <a:pt x="12775" y="1588"/>
                    <a:pt x="15510" y="2291"/>
                    <a:pt x="18157" y="2972"/>
                  </a:cubicBezTo>
                  <a:cubicBezTo>
                    <a:pt x="19273" y="3260"/>
                    <a:pt x="20428" y="3559"/>
                    <a:pt x="21551" y="3827"/>
                  </a:cubicBezTo>
                  <a:cubicBezTo>
                    <a:pt x="21786" y="3944"/>
                    <a:pt x="22078" y="4013"/>
                    <a:pt x="22378" y="4021"/>
                  </a:cubicBezTo>
                  <a:cubicBezTo>
                    <a:pt x="23951" y="4381"/>
                    <a:pt x="25308" y="4641"/>
                    <a:pt x="26514" y="4814"/>
                  </a:cubicBezTo>
                  <a:cubicBezTo>
                    <a:pt x="26372" y="4867"/>
                    <a:pt x="26223" y="4919"/>
                    <a:pt x="26066" y="4969"/>
                  </a:cubicBezTo>
                  <a:cubicBezTo>
                    <a:pt x="23072" y="4588"/>
                    <a:pt x="20059" y="3795"/>
                    <a:pt x="17147" y="3027"/>
                  </a:cubicBezTo>
                  <a:cubicBezTo>
                    <a:pt x="14930" y="2443"/>
                    <a:pt x="12636" y="1838"/>
                    <a:pt x="10360" y="1417"/>
                  </a:cubicBezTo>
                  <a:cubicBezTo>
                    <a:pt x="9286" y="1218"/>
                    <a:pt x="7477" y="936"/>
                    <a:pt x="5853" y="936"/>
                  </a:cubicBezTo>
                  <a:cubicBezTo>
                    <a:pt x="4248" y="936"/>
                    <a:pt x="2825" y="1212"/>
                    <a:pt x="2474" y="2114"/>
                  </a:cubicBezTo>
                  <a:cubicBezTo>
                    <a:pt x="2052" y="3198"/>
                    <a:pt x="3050" y="3915"/>
                    <a:pt x="3780" y="4437"/>
                  </a:cubicBezTo>
                  <a:cubicBezTo>
                    <a:pt x="4090" y="4660"/>
                    <a:pt x="4356" y="4851"/>
                    <a:pt x="4428" y="5007"/>
                  </a:cubicBezTo>
                  <a:cubicBezTo>
                    <a:pt x="4576" y="5327"/>
                    <a:pt x="4476" y="5708"/>
                    <a:pt x="4171" y="5997"/>
                  </a:cubicBezTo>
                  <a:cubicBezTo>
                    <a:pt x="3889" y="6266"/>
                    <a:pt x="3435" y="6460"/>
                    <a:pt x="2829" y="6460"/>
                  </a:cubicBezTo>
                  <a:cubicBezTo>
                    <a:pt x="2432" y="6460"/>
                    <a:pt x="1969" y="6377"/>
                    <a:pt x="1446" y="6176"/>
                  </a:cubicBezTo>
                  <a:lnTo>
                    <a:pt x="1446" y="6176"/>
                  </a:lnTo>
                  <a:cubicBezTo>
                    <a:pt x="1599" y="6192"/>
                    <a:pt x="1755" y="6200"/>
                    <a:pt x="1909" y="6200"/>
                  </a:cubicBezTo>
                  <a:cubicBezTo>
                    <a:pt x="2600" y="6200"/>
                    <a:pt x="3263" y="6036"/>
                    <a:pt x="3495" y="5687"/>
                  </a:cubicBezTo>
                  <a:cubicBezTo>
                    <a:pt x="3598" y="5533"/>
                    <a:pt x="3662" y="5276"/>
                    <a:pt x="3377" y="4920"/>
                  </a:cubicBezTo>
                  <a:cubicBezTo>
                    <a:pt x="3347" y="4883"/>
                    <a:pt x="3295" y="4826"/>
                    <a:pt x="3226" y="4750"/>
                  </a:cubicBezTo>
                  <a:cubicBezTo>
                    <a:pt x="2801" y="4287"/>
                    <a:pt x="1672" y="3058"/>
                    <a:pt x="1956" y="2142"/>
                  </a:cubicBezTo>
                  <a:cubicBezTo>
                    <a:pt x="2098" y="1683"/>
                    <a:pt x="2586" y="1350"/>
                    <a:pt x="3411" y="1158"/>
                  </a:cubicBezTo>
                  <a:cubicBezTo>
                    <a:pt x="4291" y="950"/>
                    <a:pt x="5269" y="846"/>
                    <a:pt x="6366" y="846"/>
                  </a:cubicBezTo>
                  <a:close/>
                  <a:moveTo>
                    <a:pt x="4782" y="0"/>
                  </a:moveTo>
                  <a:cubicBezTo>
                    <a:pt x="4049" y="0"/>
                    <a:pt x="3384" y="72"/>
                    <a:pt x="2798" y="237"/>
                  </a:cubicBezTo>
                  <a:cubicBezTo>
                    <a:pt x="1706" y="543"/>
                    <a:pt x="1018" y="981"/>
                    <a:pt x="689" y="1573"/>
                  </a:cubicBezTo>
                  <a:cubicBezTo>
                    <a:pt x="278" y="2318"/>
                    <a:pt x="519" y="3145"/>
                    <a:pt x="733" y="3872"/>
                  </a:cubicBezTo>
                  <a:cubicBezTo>
                    <a:pt x="892" y="4417"/>
                    <a:pt x="1030" y="4885"/>
                    <a:pt x="838" y="5164"/>
                  </a:cubicBezTo>
                  <a:cubicBezTo>
                    <a:pt x="718" y="5338"/>
                    <a:pt x="468" y="5439"/>
                    <a:pt x="77" y="5471"/>
                  </a:cubicBezTo>
                  <a:cubicBezTo>
                    <a:pt x="45" y="5474"/>
                    <a:pt x="15" y="5496"/>
                    <a:pt x="8" y="5530"/>
                  </a:cubicBezTo>
                  <a:cubicBezTo>
                    <a:pt x="0" y="5563"/>
                    <a:pt x="14" y="5597"/>
                    <a:pt x="40" y="5615"/>
                  </a:cubicBezTo>
                  <a:cubicBezTo>
                    <a:pt x="206" y="5722"/>
                    <a:pt x="341" y="5807"/>
                    <a:pt x="480" y="5885"/>
                  </a:cubicBezTo>
                  <a:cubicBezTo>
                    <a:pt x="562" y="5916"/>
                    <a:pt x="647" y="5939"/>
                    <a:pt x="731" y="5956"/>
                  </a:cubicBezTo>
                  <a:cubicBezTo>
                    <a:pt x="724" y="5990"/>
                    <a:pt x="739" y="6027"/>
                    <a:pt x="771" y="6043"/>
                  </a:cubicBezTo>
                  <a:cubicBezTo>
                    <a:pt x="1570" y="6455"/>
                    <a:pt x="2260" y="6617"/>
                    <a:pt x="2829" y="6617"/>
                  </a:cubicBezTo>
                  <a:cubicBezTo>
                    <a:pt x="3480" y="6617"/>
                    <a:pt x="3973" y="6403"/>
                    <a:pt x="4282" y="6115"/>
                  </a:cubicBezTo>
                  <a:cubicBezTo>
                    <a:pt x="4637" y="5777"/>
                    <a:pt x="4749" y="5328"/>
                    <a:pt x="4573" y="4947"/>
                  </a:cubicBezTo>
                  <a:cubicBezTo>
                    <a:pt x="4484" y="4752"/>
                    <a:pt x="4216" y="4558"/>
                    <a:pt x="3873" y="4315"/>
                  </a:cubicBezTo>
                  <a:cubicBezTo>
                    <a:pt x="3146" y="3795"/>
                    <a:pt x="2244" y="3148"/>
                    <a:pt x="2622" y="2178"/>
                  </a:cubicBezTo>
                  <a:cubicBezTo>
                    <a:pt x="2944" y="1351"/>
                    <a:pt x="4312" y="1102"/>
                    <a:pt x="5840" y="1102"/>
                  </a:cubicBezTo>
                  <a:cubicBezTo>
                    <a:pt x="7554" y="1102"/>
                    <a:pt x="9469" y="1415"/>
                    <a:pt x="10333" y="1575"/>
                  </a:cubicBezTo>
                  <a:cubicBezTo>
                    <a:pt x="12605" y="1996"/>
                    <a:pt x="14894" y="2600"/>
                    <a:pt x="17110" y="3183"/>
                  </a:cubicBezTo>
                  <a:cubicBezTo>
                    <a:pt x="20034" y="3953"/>
                    <a:pt x="23057" y="4750"/>
                    <a:pt x="26065" y="5132"/>
                  </a:cubicBezTo>
                  <a:cubicBezTo>
                    <a:pt x="26076" y="5132"/>
                    <a:pt x="26087" y="5132"/>
                    <a:pt x="26099" y="5127"/>
                  </a:cubicBezTo>
                  <a:cubicBezTo>
                    <a:pt x="26367" y="5043"/>
                    <a:pt x="26618" y="4950"/>
                    <a:pt x="26844" y="4851"/>
                  </a:cubicBezTo>
                  <a:cubicBezTo>
                    <a:pt x="26877" y="4836"/>
                    <a:pt x="26896" y="4802"/>
                    <a:pt x="26890" y="4767"/>
                  </a:cubicBezTo>
                  <a:cubicBezTo>
                    <a:pt x="26887" y="4733"/>
                    <a:pt x="26859" y="4706"/>
                    <a:pt x="26824" y="4700"/>
                  </a:cubicBezTo>
                  <a:cubicBezTo>
                    <a:pt x="25551" y="4530"/>
                    <a:pt x="24106" y="4260"/>
                    <a:pt x="22409" y="3870"/>
                  </a:cubicBezTo>
                  <a:cubicBezTo>
                    <a:pt x="22406" y="3869"/>
                    <a:pt x="22400" y="3869"/>
                    <a:pt x="22394" y="3869"/>
                  </a:cubicBezTo>
                  <a:cubicBezTo>
                    <a:pt x="22112" y="3861"/>
                    <a:pt x="21840" y="3798"/>
                    <a:pt x="21625" y="3689"/>
                  </a:cubicBezTo>
                  <a:cubicBezTo>
                    <a:pt x="21619" y="3686"/>
                    <a:pt x="21614" y="3681"/>
                    <a:pt x="21609" y="3680"/>
                  </a:cubicBezTo>
                  <a:cubicBezTo>
                    <a:pt x="21602" y="3677"/>
                    <a:pt x="21594" y="3672"/>
                    <a:pt x="21586" y="3672"/>
                  </a:cubicBezTo>
                  <a:cubicBezTo>
                    <a:pt x="21584" y="3672"/>
                    <a:pt x="21581" y="3673"/>
                    <a:pt x="21579" y="3674"/>
                  </a:cubicBezTo>
                  <a:cubicBezTo>
                    <a:pt x="20462" y="3406"/>
                    <a:pt x="19312" y="3111"/>
                    <a:pt x="18200" y="2824"/>
                  </a:cubicBezTo>
                  <a:cubicBezTo>
                    <a:pt x="16671" y="2432"/>
                    <a:pt x="15113" y="2031"/>
                    <a:pt x="13581" y="1686"/>
                  </a:cubicBezTo>
                  <a:lnTo>
                    <a:pt x="13581" y="1686"/>
                  </a:lnTo>
                  <a:cubicBezTo>
                    <a:pt x="13603" y="1690"/>
                    <a:pt x="13627" y="1693"/>
                    <a:pt x="13649" y="1698"/>
                  </a:cubicBezTo>
                  <a:cubicBezTo>
                    <a:pt x="14224" y="1783"/>
                    <a:pt x="14806" y="1872"/>
                    <a:pt x="15390" y="1959"/>
                  </a:cubicBezTo>
                  <a:cubicBezTo>
                    <a:pt x="15394" y="1960"/>
                    <a:pt x="15398" y="1960"/>
                    <a:pt x="15402" y="1960"/>
                  </a:cubicBezTo>
                  <a:cubicBezTo>
                    <a:pt x="15440" y="1960"/>
                    <a:pt x="15472" y="1933"/>
                    <a:pt x="15479" y="1894"/>
                  </a:cubicBezTo>
                  <a:cubicBezTo>
                    <a:pt x="15486" y="1853"/>
                    <a:pt x="15458" y="1811"/>
                    <a:pt x="15416" y="1804"/>
                  </a:cubicBezTo>
                  <a:cubicBezTo>
                    <a:pt x="14299" y="1591"/>
                    <a:pt x="13197" y="1358"/>
                    <a:pt x="12129" y="1132"/>
                  </a:cubicBezTo>
                  <a:cubicBezTo>
                    <a:pt x="9322" y="536"/>
                    <a:pt x="6796" y="0"/>
                    <a:pt x="47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6"/>
            <p:cNvSpPr/>
            <p:nvPr/>
          </p:nvSpPr>
          <p:spPr>
            <a:xfrm>
              <a:off x="2287525" y="1517025"/>
              <a:ext cx="653225" cy="120100"/>
            </a:xfrm>
            <a:custGeom>
              <a:avLst/>
              <a:gdLst/>
              <a:ahLst/>
              <a:cxnLst/>
              <a:rect l="l" t="t" r="r" b="b"/>
              <a:pathLst>
                <a:path w="26129" h="4804" extrusionOk="0">
                  <a:moveTo>
                    <a:pt x="23391" y="397"/>
                  </a:moveTo>
                  <a:cubicBezTo>
                    <a:pt x="24234" y="397"/>
                    <a:pt x="24608" y="1824"/>
                    <a:pt x="23625" y="2810"/>
                  </a:cubicBezTo>
                  <a:cubicBezTo>
                    <a:pt x="22517" y="3920"/>
                    <a:pt x="20570" y="4463"/>
                    <a:pt x="19084" y="4463"/>
                  </a:cubicBezTo>
                  <a:cubicBezTo>
                    <a:pt x="18163" y="4463"/>
                    <a:pt x="17418" y="4254"/>
                    <a:pt x="17159" y="3844"/>
                  </a:cubicBezTo>
                  <a:cubicBezTo>
                    <a:pt x="20156" y="3205"/>
                    <a:pt x="22382" y="2330"/>
                    <a:pt x="22404" y="1484"/>
                  </a:cubicBezTo>
                  <a:cubicBezTo>
                    <a:pt x="22416" y="994"/>
                    <a:pt x="22636" y="401"/>
                    <a:pt x="23386" y="397"/>
                  </a:cubicBezTo>
                  <a:cubicBezTo>
                    <a:pt x="23388" y="397"/>
                    <a:pt x="23389" y="397"/>
                    <a:pt x="23391" y="397"/>
                  </a:cubicBezTo>
                  <a:close/>
                  <a:moveTo>
                    <a:pt x="23521" y="1"/>
                  </a:moveTo>
                  <a:cubicBezTo>
                    <a:pt x="22935" y="1"/>
                    <a:pt x="22302" y="151"/>
                    <a:pt x="21995" y="322"/>
                  </a:cubicBezTo>
                  <a:cubicBezTo>
                    <a:pt x="20955" y="899"/>
                    <a:pt x="21708" y="1908"/>
                    <a:pt x="21427" y="2041"/>
                  </a:cubicBezTo>
                  <a:cubicBezTo>
                    <a:pt x="20033" y="2710"/>
                    <a:pt x="18556" y="3211"/>
                    <a:pt x="17063" y="3577"/>
                  </a:cubicBezTo>
                  <a:cubicBezTo>
                    <a:pt x="17056" y="3521"/>
                    <a:pt x="17060" y="3466"/>
                    <a:pt x="17064" y="3407"/>
                  </a:cubicBezTo>
                  <a:cubicBezTo>
                    <a:pt x="17211" y="2288"/>
                    <a:pt x="19543" y="1989"/>
                    <a:pt x="19664" y="1347"/>
                  </a:cubicBezTo>
                  <a:cubicBezTo>
                    <a:pt x="19708" y="1110"/>
                    <a:pt x="19726" y="700"/>
                    <a:pt x="19141" y="700"/>
                  </a:cubicBezTo>
                  <a:cubicBezTo>
                    <a:pt x="19080" y="700"/>
                    <a:pt x="19012" y="705"/>
                    <a:pt x="18937" y="715"/>
                  </a:cubicBezTo>
                  <a:cubicBezTo>
                    <a:pt x="18803" y="734"/>
                    <a:pt x="18674" y="751"/>
                    <a:pt x="18549" y="772"/>
                  </a:cubicBezTo>
                  <a:cubicBezTo>
                    <a:pt x="18717" y="816"/>
                    <a:pt x="18819" y="942"/>
                    <a:pt x="18660" y="1084"/>
                  </a:cubicBezTo>
                  <a:cubicBezTo>
                    <a:pt x="18076" y="1615"/>
                    <a:pt x="16732" y="2330"/>
                    <a:pt x="16884" y="3456"/>
                  </a:cubicBezTo>
                  <a:cubicBezTo>
                    <a:pt x="16892" y="3510"/>
                    <a:pt x="16902" y="3562"/>
                    <a:pt x="16914" y="3611"/>
                  </a:cubicBezTo>
                  <a:cubicBezTo>
                    <a:pt x="14530" y="4180"/>
                    <a:pt x="12105" y="4404"/>
                    <a:pt x="9892" y="4404"/>
                  </a:cubicBezTo>
                  <a:cubicBezTo>
                    <a:pt x="6917" y="4404"/>
                    <a:pt x="4324" y="4000"/>
                    <a:pt x="2727" y="3490"/>
                  </a:cubicBezTo>
                  <a:cubicBezTo>
                    <a:pt x="2450" y="3403"/>
                    <a:pt x="2203" y="3311"/>
                    <a:pt x="1989" y="3217"/>
                  </a:cubicBezTo>
                  <a:cubicBezTo>
                    <a:pt x="1317" y="2924"/>
                    <a:pt x="971" y="2617"/>
                    <a:pt x="1052" y="2339"/>
                  </a:cubicBezTo>
                  <a:cubicBezTo>
                    <a:pt x="1109" y="2149"/>
                    <a:pt x="1510" y="1725"/>
                    <a:pt x="2113" y="1327"/>
                  </a:cubicBezTo>
                  <a:cubicBezTo>
                    <a:pt x="2286" y="1214"/>
                    <a:pt x="2476" y="1100"/>
                    <a:pt x="2682" y="1000"/>
                  </a:cubicBezTo>
                  <a:cubicBezTo>
                    <a:pt x="3250" y="709"/>
                    <a:pt x="3920" y="492"/>
                    <a:pt x="4609" y="492"/>
                  </a:cubicBezTo>
                  <a:cubicBezTo>
                    <a:pt x="4996" y="492"/>
                    <a:pt x="5388" y="560"/>
                    <a:pt x="5773" y="722"/>
                  </a:cubicBezTo>
                  <a:cubicBezTo>
                    <a:pt x="5755" y="830"/>
                    <a:pt x="5628" y="980"/>
                    <a:pt x="5507" y="1149"/>
                  </a:cubicBezTo>
                  <a:cubicBezTo>
                    <a:pt x="5478" y="1186"/>
                    <a:pt x="5452" y="1224"/>
                    <a:pt x="5429" y="1262"/>
                  </a:cubicBezTo>
                  <a:cubicBezTo>
                    <a:pt x="5238" y="1555"/>
                    <a:pt x="5133" y="1890"/>
                    <a:pt x="5613" y="2205"/>
                  </a:cubicBezTo>
                  <a:cubicBezTo>
                    <a:pt x="5797" y="2323"/>
                    <a:pt x="6075" y="2384"/>
                    <a:pt x="6370" y="2384"/>
                  </a:cubicBezTo>
                  <a:cubicBezTo>
                    <a:pt x="6383" y="2384"/>
                    <a:pt x="6397" y="2384"/>
                    <a:pt x="6411" y="2384"/>
                  </a:cubicBezTo>
                  <a:cubicBezTo>
                    <a:pt x="6692" y="2376"/>
                    <a:pt x="6983" y="2316"/>
                    <a:pt x="7223" y="2192"/>
                  </a:cubicBezTo>
                  <a:cubicBezTo>
                    <a:pt x="7223" y="2191"/>
                    <a:pt x="7224" y="2190"/>
                    <a:pt x="7224" y="2190"/>
                  </a:cubicBezTo>
                  <a:cubicBezTo>
                    <a:pt x="7225" y="2190"/>
                    <a:pt x="7226" y="2191"/>
                    <a:pt x="7226" y="2192"/>
                  </a:cubicBezTo>
                  <a:cubicBezTo>
                    <a:pt x="7409" y="2097"/>
                    <a:pt x="7560" y="1968"/>
                    <a:pt x="7656" y="1802"/>
                  </a:cubicBezTo>
                  <a:cubicBezTo>
                    <a:pt x="7779" y="1586"/>
                    <a:pt x="7796" y="1335"/>
                    <a:pt x="7725" y="1081"/>
                  </a:cubicBezTo>
                  <a:cubicBezTo>
                    <a:pt x="7725" y="1076"/>
                    <a:pt x="7725" y="1073"/>
                    <a:pt x="7723" y="1069"/>
                  </a:cubicBezTo>
                  <a:cubicBezTo>
                    <a:pt x="7677" y="907"/>
                    <a:pt x="7596" y="743"/>
                    <a:pt x="7482" y="583"/>
                  </a:cubicBezTo>
                  <a:lnTo>
                    <a:pt x="7482" y="583"/>
                  </a:lnTo>
                  <a:cubicBezTo>
                    <a:pt x="7535" y="751"/>
                    <a:pt x="7550" y="921"/>
                    <a:pt x="7536" y="1085"/>
                  </a:cubicBezTo>
                  <a:lnTo>
                    <a:pt x="7536" y="1090"/>
                  </a:lnTo>
                  <a:cubicBezTo>
                    <a:pt x="7492" y="1647"/>
                    <a:pt x="7117" y="2141"/>
                    <a:pt x="6649" y="2234"/>
                  </a:cubicBezTo>
                  <a:cubicBezTo>
                    <a:pt x="6576" y="2249"/>
                    <a:pt x="6510" y="2255"/>
                    <a:pt x="6453" y="2255"/>
                  </a:cubicBezTo>
                  <a:cubicBezTo>
                    <a:pt x="5864" y="2255"/>
                    <a:pt x="6044" y="1558"/>
                    <a:pt x="6132" y="1211"/>
                  </a:cubicBezTo>
                  <a:cubicBezTo>
                    <a:pt x="6139" y="1186"/>
                    <a:pt x="6142" y="1164"/>
                    <a:pt x="6150" y="1141"/>
                  </a:cubicBezTo>
                  <a:cubicBezTo>
                    <a:pt x="6160" y="1104"/>
                    <a:pt x="6163" y="1073"/>
                    <a:pt x="6164" y="1051"/>
                  </a:cubicBezTo>
                  <a:cubicBezTo>
                    <a:pt x="6207" y="439"/>
                    <a:pt x="5798" y="56"/>
                    <a:pt x="5014" y="56"/>
                  </a:cubicBezTo>
                  <a:cubicBezTo>
                    <a:pt x="4358" y="56"/>
                    <a:pt x="3440" y="324"/>
                    <a:pt x="2305" y="951"/>
                  </a:cubicBezTo>
                  <a:cubicBezTo>
                    <a:pt x="2110" y="1059"/>
                    <a:pt x="1909" y="1178"/>
                    <a:pt x="1702" y="1307"/>
                  </a:cubicBezTo>
                  <a:cubicBezTo>
                    <a:pt x="1175" y="1636"/>
                    <a:pt x="606" y="2038"/>
                    <a:pt x="1" y="2521"/>
                  </a:cubicBezTo>
                  <a:cubicBezTo>
                    <a:pt x="341" y="2803"/>
                    <a:pt x="750" y="3067"/>
                    <a:pt x="1187" y="3307"/>
                  </a:cubicBezTo>
                  <a:cubicBezTo>
                    <a:pt x="1369" y="3409"/>
                    <a:pt x="1555" y="3505"/>
                    <a:pt x="1745" y="3593"/>
                  </a:cubicBezTo>
                  <a:cubicBezTo>
                    <a:pt x="2261" y="3843"/>
                    <a:pt x="2792" y="4053"/>
                    <a:pt x="3269" y="4214"/>
                  </a:cubicBezTo>
                  <a:cubicBezTo>
                    <a:pt x="4503" y="4627"/>
                    <a:pt x="6263" y="4803"/>
                    <a:pt x="8222" y="4803"/>
                  </a:cubicBezTo>
                  <a:cubicBezTo>
                    <a:pt x="11067" y="4803"/>
                    <a:pt x="14331" y="4431"/>
                    <a:pt x="17011" y="3869"/>
                  </a:cubicBezTo>
                  <a:cubicBezTo>
                    <a:pt x="17316" y="4483"/>
                    <a:pt x="18085" y="4743"/>
                    <a:pt x="19031" y="4743"/>
                  </a:cubicBezTo>
                  <a:cubicBezTo>
                    <a:pt x="21813" y="4743"/>
                    <a:pt x="26128" y="2497"/>
                    <a:pt x="24681" y="401"/>
                  </a:cubicBezTo>
                  <a:cubicBezTo>
                    <a:pt x="24479" y="108"/>
                    <a:pt x="24017" y="1"/>
                    <a:pt x="235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6"/>
            <p:cNvSpPr/>
            <p:nvPr/>
          </p:nvSpPr>
          <p:spPr>
            <a:xfrm>
              <a:off x="1365475" y="1516975"/>
              <a:ext cx="653200" cy="120250"/>
            </a:xfrm>
            <a:custGeom>
              <a:avLst/>
              <a:gdLst/>
              <a:ahLst/>
              <a:cxnLst/>
              <a:rect l="l" t="t" r="r" b="b"/>
              <a:pathLst>
                <a:path w="26128" h="4810" extrusionOk="0">
                  <a:moveTo>
                    <a:pt x="2742" y="397"/>
                  </a:moveTo>
                  <a:cubicBezTo>
                    <a:pt x="2743" y="397"/>
                    <a:pt x="2744" y="398"/>
                    <a:pt x="2745" y="398"/>
                  </a:cubicBezTo>
                  <a:cubicBezTo>
                    <a:pt x="3497" y="400"/>
                    <a:pt x="3719" y="994"/>
                    <a:pt x="3729" y="1485"/>
                  </a:cubicBezTo>
                  <a:cubicBezTo>
                    <a:pt x="3751" y="2331"/>
                    <a:pt x="5979" y="3205"/>
                    <a:pt x="8975" y="3845"/>
                  </a:cubicBezTo>
                  <a:cubicBezTo>
                    <a:pt x="8715" y="4256"/>
                    <a:pt x="7971" y="4464"/>
                    <a:pt x="7050" y="4464"/>
                  </a:cubicBezTo>
                  <a:cubicBezTo>
                    <a:pt x="5563" y="4464"/>
                    <a:pt x="3617" y="3921"/>
                    <a:pt x="2508" y="2812"/>
                  </a:cubicBezTo>
                  <a:cubicBezTo>
                    <a:pt x="1523" y="1827"/>
                    <a:pt x="1901" y="397"/>
                    <a:pt x="2742" y="397"/>
                  </a:cubicBezTo>
                  <a:close/>
                  <a:moveTo>
                    <a:pt x="2607" y="1"/>
                  </a:moveTo>
                  <a:cubicBezTo>
                    <a:pt x="2112" y="1"/>
                    <a:pt x="1651" y="108"/>
                    <a:pt x="1450" y="400"/>
                  </a:cubicBezTo>
                  <a:cubicBezTo>
                    <a:pt x="0" y="2499"/>
                    <a:pt x="4321" y="4747"/>
                    <a:pt x="7102" y="4747"/>
                  </a:cubicBezTo>
                  <a:cubicBezTo>
                    <a:pt x="8047" y="4747"/>
                    <a:pt x="8814" y="4488"/>
                    <a:pt x="9117" y="3876"/>
                  </a:cubicBezTo>
                  <a:cubicBezTo>
                    <a:pt x="11797" y="4436"/>
                    <a:pt x="15061" y="4809"/>
                    <a:pt x="17906" y="4809"/>
                  </a:cubicBezTo>
                  <a:cubicBezTo>
                    <a:pt x="19865" y="4809"/>
                    <a:pt x="21625" y="4632"/>
                    <a:pt x="22859" y="4218"/>
                  </a:cubicBezTo>
                  <a:cubicBezTo>
                    <a:pt x="23336" y="4059"/>
                    <a:pt x="23868" y="3846"/>
                    <a:pt x="24383" y="3597"/>
                  </a:cubicBezTo>
                  <a:cubicBezTo>
                    <a:pt x="24574" y="3508"/>
                    <a:pt x="24760" y="3412"/>
                    <a:pt x="24941" y="3309"/>
                  </a:cubicBezTo>
                  <a:cubicBezTo>
                    <a:pt x="25380" y="3069"/>
                    <a:pt x="25788" y="2805"/>
                    <a:pt x="26127" y="2524"/>
                  </a:cubicBezTo>
                  <a:cubicBezTo>
                    <a:pt x="25526" y="2044"/>
                    <a:pt x="24958" y="1640"/>
                    <a:pt x="24429" y="1312"/>
                  </a:cubicBezTo>
                  <a:cubicBezTo>
                    <a:pt x="24221" y="1180"/>
                    <a:pt x="24021" y="1062"/>
                    <a:pt x="23828" y="954"/>
                  </a:cubicBezTo>
                  <a:cubicBezTo>
                    <a:pt x="22694" y="327"/>
                    <a:pt x="21777" y="59"/>
                    <a:pt x="21121" y="59"/>
                  </a:cubicBezTo>
                  <a:cubicBezTo>
                    <a:pt x="20336" y="59"/>
                    <a:pt x="19926" y="443"/>
                    <a:pt x="19968" y="1055"/>
                  </a:cubicBezTo>
                  <a:cubicBezTo>
                    <a:pt x="19971" y="1075"/>
                    <a:pt x="19974" y="1106"/>
                    <a:pt x="19983" y="1145"/>
                  </a:cubicBezTo>
                  <a:cubicBezTo>
                    <a:pt x="19989" y="1166"/>
                    <a:pt x="19994" y="1189"/>
                    <a:pt x="20001" y="1216"/>
                  </a:cubicBezTo>
                  <a:cubicBezTo>
                    <a:pt x="20086" y="1560"/>
                    <a:pt x="20269" y="2259"/>
                    <a:pt x="19677" y="2259"/>
                  </a:cubicBezTo>
                  <a:cubicBezTo>
                    <a:pt x="19620" y="2259"/>
                    <a:pt x="19554" y="2252"/>
                    <a:pt x="19481" y="2238"/>
                  </a:cubicBezTo>
                  <a:cubicBezTo>
                    <a:pt x="19013" y="2143"/>
                    <a:pt x="18638" y="1649"/>
                    <a:pt x="18593" y="1092"/>
                  </a:cubicBezTo>
                  <a:lnTo>
                    <a:pt x="18593" y="1087"/>
                  </a:lnTo>
                  <a:cubicBezTo>
                    <a:pt x="18580" y="922"/>
                    <a:pt x="18595" y="753"/>
                    <a:pt x="18650" y="585"/>
                  </a:cubicBezTo>
                  <a:lnTo>
                    <a:pt x="18650" y="585"/>
                  </a:lnTo>
                  <a:cubicBezTo>
                    <a:pt x="18534" y="745"/>
                    <a:pt x="18452" y="909"/>
                    <a:pt x="18407" y="1071"/>
                  </a:cubicBezTo>
                  <a:cubicBezTo>
                    <a:pt x="18403" y="1075"/>
                    <a:pt x="18403" y="1077"/>
                    <a:pt x="18403" y="1080"/>
                  </a:cubicBezTo>
                  <a:cubicBezTo>
                    <a:pt x="18332" y="1337"/>
                    <a:pt x="18351" y="1586"/>
                    <a:pt x="18472" y="1804"/>
                  </a:cubicBezTo>
                  <a:cubicBezTo>
                    <a:pt x="18565" y="1970"/>
                    <a:pt x="18719" y="2099"/>
                    <a:pt x="18902" y="2195"/>
                  </a:cubicBezTo>
                  <a:cubicBezTo>
                    <a:pt x="18903" y="2194"/>
                    <a:pt x="18904" y="2193"/>
                    <a:pt x="18904" y="2193"/>
                  </a:cubicBezTo>
                  <a:cubicBezTo>
                    <a:pt x="18905" y="2193"/>
                    <a:pt x="18905" y="2194"/>
                    <a:pt x="18905" y="2195"/>
                  </a:cubicBezTo>
                  <a:cubicBezTo>
                    <a:pt x="19146" y="2319"/>
                    <a:pt x="19440" y="2380"/>
                    <a:pt x="19717" y="2386"/>
                  </a:cubicBezTo>
                  <a:cubicBezTo>
                    <a:pt x="19734" y="2386"/>
                    <a:pt x="19751" y="2386"/>
                    <a:pt x="19767" y="2386"/>
                  </a:cubicBezTo>
                  <a:cubicBezTo>
                    <a:pt x="20061" y="2386"/>
                    <a:pt x="20333" y="2324"/>
                    <a:pt x="20515" y="2207"/>
                  </a:cubicBezTo>
                  <a:cubicBezTo>
                    <a:pt x="20995" y="1895"/>
                    <a:pt x="20889" y="1557"/>
                    <a:pt x="20700" y="1264"/>
                  </a:cubicBezTo>
                  <a:cubicBezTo>
                    <a:pt x="20674" y="1226"/>
                    <a:pt x="20648" y="1189"/>
                    <a:pt x="20621" y="1151"/>
                  </a:cubicBezTo>
                  <a:cubicBezTo>
                    <a:pt x="20499" y="981"/>
                    <a:pt x="20372" y="833"/>
                    <a:pt x="20353" y="724"/>
                  </a:cubicBezTo>
                  <a:cubicBezTo>
                    <a:pt x="20736" y="563"/>
                    <a:pt x="21128" y="495"/>
                    <a:pt x="21514" y="495"/>
                  </a:cubicBezTo>
                  <a:cubicBezTo>
                    <a:pt x="22205" y="495"/>
                    <a:pt x="22876" y="713"/>
                    <a:pt x="23447" y="1002"/>
                  </a:cubicBezTo>
                  <a:cubicBezTo>
                    <a:pt x="23651" y="1102"/>
                    <a:pt x="23841" y="1216"/>
                    <a:pt x="24014" y="1329"/>
                  </a:cubicBezTo>
                  <a:cubicBezTo>
                    <a:pt x="24617" y="1727"/>
                    <a:pt x="25018" y="2151"/>
                    <a:pt x="25074" y="2341"/>
                  </a:cubicBezTo>
                  <a:cubicBezTo>
                    <a:pt x="25156" y="2619"/>
                    <a:pt x="24810" y="2926"/>
                    <a:pt x="24138" y="3217"/>
                  </a:cubicBezTo>
                  <a:cubicBezTo>
                    <a:pt x="23924" y="3310"/>
                    <a:pt x="23679" y="3405"/>
                    <a:pt x="23401" y="3490"/>
                  </a:cubicBezTo>
                  <a:cubicBezTo>
                    <a:pt x="21803" y="4000"/>
                    <a:pt x="19211" y="4404"/>
                    <a:pt x="16236" y="4404"/>
                  </a:cubicBezTo>
                  <a:cubicBezTo>
                    <a:pt x="14023" y="4404"/>
                    <a:pt x="11599" y="4181"/>
                    <a:pt x="9215" y="3611"/>
                  </a:cubicBezTo>
                  <a:cubicBezTo>
                    <a:pt x="9223" y="3564"/>
                    <a:pt x="9237" y="3510"/>
                    <a:pt x="9243" y="3456"/>
                  </a:cubicBezTo>
                  <a:cubicBezTo>
                    <a:pt x="9393" y="2332"/>
                    <a:pt x="8052" y="1616"/>
                    <a:pt x="7466" y="1084"/>
                  </a:cubicBezTo>
                  <a:cubicBezTo>
                    <a:pt x="7308" y="940"/>
                    <a:pt x="7410" y="814"/>
                    <a:pt x="7577" y="773"/>
                  </a:cubicBezTo>
                  <a:cubicBezTo>
                    <a:pt x="7451" y="752"/>
                    <a:pt x="7324" y="733"/>
                    <a:pt x="7190" y="715"/>
                  </a:cubicBezTo>
                  <a:cubicBezTo>
                    <a:pt x="7115" y="705"/>
                    <a:pt x="7047" y="701"/>
                    <a:pt x="6986" y="701"/>
                  </a:cubicBezTo>
                  <a:cubicBezTo>
                    <a:pt x="6401" y="701"/>
                    <a:pt x="6419" y="1112"/>
                    <a:pt x="6461" y="1349"/>
                  </a:cubicBezTo>
                  <a:cubicBezTo>
                    <a:pt x="6584" y="1988"/>
                    <a:pt x="8916" y="2288"/>
                    <a:pt x="9061" y="3406"/>
                  </a:cubicBezTo>
                  <a:cubicBezTo>
                    <a:pt x="9068" y="3465"/>
                    <a:pt x="9071" y="3521"/>
                    <a:pt x="9065" y="3576"/>
                  </a:cubicBezTo>
                  <a:cubicBezTo>
                    <a:pt x="7572" y="3211"/>
                    <a:pt x="6095" y="2710"/>
                    <a:pt x="4701" y="2040"/>
                  </a:cubicBezTo>
                  <a:cubicBezTo>
                    <a:pt x="4420" y="1910"/>
                    <a:pt x="5175" y="900"/>
                    <a:pt x="4134" y="322"/>
                  </a:cubicBezTo>
                  <a:cubicBezTo>
                    <a:pt x="3826" y="151"/>
                    <a:pt x="3192" y="1"/>
                    <a:pt x="2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6"/>
            <p:cNvSpPr/>
            <p:nvPr/>
          </p:nvSpPr>
          <p:spPr>
            <a:xfrm>
              <a:off x="2183934" y="1523242"/>
              <a:ext cx="91475" cy="72750"/>
            </a:xfrm>
            <a:custGeom>
              <a:avLst/>
              <a:gdLst/>
              <a:ahLst/>
              <a:cxnLst/>
              <a:rect l="l" t="t" r="r" b="b"/>
              <a:pathLst>
                <a:path w="3659" h="2910" extrusionOk="0">
                  <a:moveTo>
                    <a:pt x="482" y="392"/>
                  </a:moveTo>
                  <a:cubicBezTo>
                    <a:pt x="841" y="904"/>
                    <a:pt x="842" y="1324"/>
                    <a:pt x="842" y="1641"/>
                  </a:cubicBezTo>
                  <a:cubicBezTo>
                    <a:pt x="842" y="1885"/>
                    <a:pt x="842" y="2093"/>
                    <a:pt x="1040" y="2201"/>
                  </a:cubicBezTo>
                  <a:cubicBezTo>
                    <a:pt x="1128" y="2249"/>
                    <a:pt x="1251" y="2273"/>
                    <a:pt x="1429" y="2273"/>
                  </a:cubicBezTo>
                  <a:cubicBezTo>
                    <a:pt x="1478" y="2273"/>
                    <a:pt x="1532" y="2271"/>
                    <a:pt x="1590" y="2267"/>
                  </a:cubicBezTo>
                  <a:cubicBezTo>
                    <a:pt x="1985" y="2245"/>
                    <a:pt x="2372" y="2120"/>
                    <a:pt x="2748" y="1945"/>
                  </a:cubicBezTo>
                  <a:lnTo>
                    <a:pt x="2748" y="1945"/>
                  </a:lnTo>
                  <a:cubicBezTo>
                    <a:pt x="2234" y="2322"/>
                    <a:pt x="1734" y="2640"/>
                    <a:pt x="1442" y="2715"/>
                  </a:cubicBezTo>
                  <a:cubicBezTo>
                    <a:pt x="1345" y="2740"/>
                    <a:pt x="1247" y="2753"/>
                    <a:pt x="1152" y="2753"/>
                  </a:cubicBezTo>
                  <a:cubicBezTo>
                    <a:pt x="921" y="2753"/>
                    <a:pt x="703" y="2680"/>
                    <a:pt x="526" y="2542"/>
                  </a:cubicBezTo>
                  <a:cubicBezTo>
                    <a:pt x="282" y="2352"/>
                    <a:pt x="160" y="2068"/>
                    <a:pt x="200" y="1781"/>
                  </a:cubicBezTo>
                  <a:cubicBezTo>
                    <a:pt x="216" y="1657"/>
                    <a:pt x="265" y="1524"/>
                    <a:pt x="316" y="1383"/>
                  </a:cubicBezTo>
                  <a:cubicBezTo>
                    <a:pt x="414" y="1112"/>
                    <a:pt x="528" y="789"/>
                    <a:pt x="482" y="392"/>
                  </a:cubicBezTo>
                  <a:close/>
                  <a:moveTo>
                    <a:pt x="331" y="0"/>
                  </a:moveTo>
                  <a:cubicBezTo>
                    <a:pt x="318" y="0"/>
                    <a:pt x="306" y="3"/>
                    <a:pt x="294" y="11"/>
                  </a:cubicBezTo>
                  <a:cubicBezTo>
                    <a:pt x="262" y="28"/>
                    <a:pt x="247" y="68"/>
                    <a:pt x="259" y="102"/>
                  </a:cubicBezTo>
                  <a:cubicBezTo>
                    <a:pt x="427" y="613"/>
                    <a:pt x="290" y="993"/>
                    <a:pt x="170" y="1329"/>
                  </a:cubicBezTo>
                  <a:cubicBezTo>
                    <a:pt x="117" y="1480"/>
                    <a:pt x="65" y="1620"/>
                    <a:pt x="46" y="1761"/>
                  </a:cubicBezTo>
                  <a:cubicBezTo>
                    <a:pt x="0" y="2105"/>
                    <a:pt x="144" y="2442"/>
                    <a:pt x="432" y="2666"/>
                  </a:cubicBezTo>
                  <a:cubicBezTo>
                    <a:pt x="635" y="2826"/>
                    <a:pt x="888" y="2910"/>
                    <a:pt x="1152" y="2910"/>
                  </a:cubicBezTo>
                  <a:cubicBezTo>
                    <a:pt x="1262" y="2910"/>
                    <a:pt x="1372" y="2895"/>
                    <a:pt x="1483" y="2863"/>
                  </a:cubicBezTo>
                  <a:cubicBezTo>
                    <a:pt x="2070" y="2709"/>
                    <a:pt x="3267" y="1749"/>
                    <a:pt x="3620" y="1459"/>
                  </a:cubicBezTo>
                  <a:cubicBezTo>
                    <a:pt x="3654" y="1434"/>
                    <a:pt x="3659" y="1387"/>
                    <a:pt x="3635" y="1355"/>
                  </a:cubicBezTo>
                  <a:cubicBezTo>
                    <a:pt x="3620" y="1333"/>
                    <a:pt x="3597" y="1322"/>
                    <a:pt x="3572" y="1322"/>
                  </a:cubicBezTo>
                  <a:cubicBezTo>
                    <a:pt x="3558" y="1322"/>
                    <a:pt x="3543" y="1326"/>
                    <a:pt x="3530" y="1334"/>
                  </a:cubicBezTo>
                  <a:cubicBezTo>
                    <a:pt x="2916" y="1712"/>
                    <a:pt x="2254" y="2069"/>
                    <a:pt x="1582" y="2109"/>
                  </a:cubicBezTo>
                  <a:cubicBezTo>
                    <a:pt x="1529" y="2112"/>
                    <a:pt x="1479" y="2114"/>
                    <a:pt x="1434" y="2114"/>
                  </a:cubicBezTo>
                  <a:cubicBezTo>
                    <a:pt x="1285" y="2114"/>
                    <a:pt x="1180" y="2097"/>
                    <a:pt x="1115" y="2062"/>
                  </a:cubicBezTo>
                  <a:cubicBezTo>
                    <a:pt x="1005" y="2000"/>
                    <a:pt x="999" y="1883"/>
                    <a:pt x="999" y="1638"/>
                  </a:cubicBezTo>
                  <a:cubicBezTo>
                    <a:pt x="999" y="1266"/>
                    <a:pt x="997" y="703"/>
                    <a:pt x="392" y="25"/>
                  </a:cubicBezTo>
                  <a:cubicBezTo>
                    <a:pt x="375" y="9"/>
                    <a:pt x="353" y="0"/>
                    <a:pt x="3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6"/>
            <p:cNvSpPr/>
            <p:nvPr/>
          </p:nvSpPr>
          <p:spPr>
            <a:xfrm>
              <a:off x="2156625" y="1501900"/>
              <a:ext cx="596400" cy="128225"/>
            </a:xfrm>
            <a:custGeom>
              <a:avLst/>
              <a:gdLst/>
              <a:ahLst/>
              <a:cxnLst/>
              <a:rect l="l" t="t" r="r" b="b"/>
              <a:pathLst>
                <a:path w="23856" h="5129" extrusionOk="0">
                  <a:moveTo>
                    <a:pt x="20459" y="727"/>
                  </a:moveTo>
                  <a:lnTo>
                    <a:pt x="20459" y="727"/>
                  </a:lnTo>
                  <a:cubicBezTo>
                    <a:pt x="18926" y="1073"/>
                    <a:pt x="17367" y="1473"/>
                    <a:pt x="15839" y="1866"/>
                  </a:cubicBezTo>
                  <a:cubicBezTo>
                    <a:pt x="14848" y="2122"/>
                    <a:pt x="13824" y="2384"/>
                    <a:pt x="12824" y="2628"/>
                  </a:cubicBezTo>
                  <a:cubicBezTo>
                    <a:pt x="12880" y="2572"/>
                    <a:pt x="12926" y="2510"/>
                    <a:pt x="12963" y="2444"/>
                  </a:cubicBezTo>
                  <a:cubicBezTo>
                    <a:pt x="13077" y="2240"/>
                    <a:pt x="13111" y="2003"/>
                    <a:pt x="13060" y="1755"/>
                  </a:cubicBezTo>
                  <a:cubicBezTo>
                    <a:pt x="13357" y="1735"/>
                    <a:pt x="13675" y="1709"/>
                    <a:pt x="14031" y="1675"/>
                  </a:cubicBezTo>
                  <a:cubicBezTo>
                    <a:pt x="15367" y="1554"/>
                    <a:pt x="16836" y="1340"/>
                    <a:pt x="18651" y="999"/>
                  </a:cubicBezTo>
                  <a:cubicBezTo>
                    <a:pt x="19236" y="912"/>
                    <a:pt x="19818" y="823"/>
                    <a:pt x="20392" y="736"/>
                  </a:cubicBezTo>
                  <a:cubicBezTo>
                    <a:pt x="20414" y="735"/>
                    <a:pt x="20436" y="730"/>
                    <a:pt x="20459" y="727"/>
                  </a:cubicBezTo>
                  <a:close/>
                  <a:moveTo>
                    <a:pt x="12684" y="1779"/>
                  </a:moveTo>
                  <a:lnTo>
                    <a:pt x="12684" y="1779"/>
                  </a:lnTo>
                  <a:cubicBezTo>
                    <a:pt x="12611" y="2271"/>
                    <a:pt x="12273" y="2686"/>
                    <a:pt x="11870" y="2766"/>
                  </a:cubicBezTo>
                  <a:cubicBezTo>
                    <a:pt x="11804" y="2778"/>
                    <a:pt x="11744" y="2785"/>
                    <a:pt x="11691" y="2785"/>
                  </a:cubicBezTo>
                  <a:cubicBezTo>
                    <a:pt x="11578" y="2785"/>
                    <a:pt x="11493" y="2756"/>
                    <a:pt x="11440" y="2699"/>
                  </a:cubicBezTo>
                  <a:cubicBezTo>
                    <a:pt x="11285" y="2535"/>
                    <a:pt x="11368" y="2145"/>
                    <a:pt x="11430" y="1893"/>
                  </a:cubicBezTo>
                  <a:cubicBezTo>
                    <a:pt x="11843" y="1859"/>
                    <a:pt x="12267" y="1822"/>
                    <a:pt x="12684" y="1779"/>
                  </a:cubicBezTo>
                  <a:close/>
                  <a:moveTo>
                    <a:pt x="23772" y="84"/>
                  </a:moveTo>
                  <a:cubicBezTo>
                    <a:pt x="23768" y="84"/>
                    <a:pt x="23765" y="84"/>
                    <a:pt x="23761" y="85"/>
                  </a:cubicBezTo>
                  <a:cubicBezTo>
                    <a:pt x="22674" y="235"/>
                    <a:pt x="21553" y="405"/>
                    <a:pt x="20366" y="587"/>
                  </a:cubicBezTo>
                  <a:cubicBezTo>
                    <a:pt x="19791" y="674"/>
                    <a:pt x="19211" y="763"/>
                    <a:pt x="18624" y="848"/>
                  </a:cubicBezTo>
                  <a:lnTo>
                    <a:pt x="18621" y="848"/>
                  </a:lnTo>
                  <a:cubicBezTo>
                    <a:pt x="16810" y="1191"/>
                    <a:pt x="15347" y="1405"/>
                    <a:pt x="14015" y="1525"/>
                  </a:cubicBezTo>
                  <a:cubicBezTo>
                    <a:pt x="13623" y="1560"/>
                    <a:pt x="13276" y="1587"/>
                    <a:pt x="12956" y="1608"/>
                  </a:cubicBezTo>
                  <a:cubicBezTo>
                    <a:pt x="12932" y="1609"/>
                    <a:pt x="12910" y="1622"/>
                    <a:pt x="12896" y="1642"/>
                  </a:cubicBezTo>
                  <a:cubicBezTo>
                    <a:pt x="12883" y="1659"/>
                    <a:pt x="12877" y="1684"/>
                    <a:pt x="12885" y="1707"/>
                  </a:cubicBezTo>
                  <a:cubicBezTo>
                    <a:pt x="12954" y="1947"/>
                    <a:pt x="12933" y="2176"/>
                    <a:pt x="12824" y="2370"/>
                  </a:cubicBezTo>
                  <a:cubicBezTo>
                    <a:pt x="12743" y="2513"/>
                    <a:pt x="12610" y="2634"/>
                    <a:pt x="12427" y="2729"/>
                  </a:cubicBezTo>
                  <a:cubicBezTo>
                    <a:pt x="12393" y="2746"/>
                    <a:pt x="12378" y="2788"/>
                    <a:pt x="12390" y="2825"/>
                  </a:cubicBezTo>
                  <a:cubicBezTo>
                    <a:pt x="12403" y="2854"/>
                    <a:pt x="12433" y="2875"/>
                    <a:pt x="12464" y="2875"/>
                  </a:cubicBezTo>
                  <a:cubicBezTo>
                    <a:pt x="12468" y="2875"/>
                    <a:pt x="12472" y="2874"/>
                    <a:pt x="12475" y="2874"/>
                  </a:cubicBezTo>
                  <a:cubicBezTo>
                    <a:pt x="12478" y="2874"/>
                    <a:pt x="12480" y="2874"/>
                    <a:pt x="12483" y="2876"/>
                  </a:cubicBezTo>
                  <a:cubicBezTo>
                    <a:pt x="13605" y="2606"/>
                    <a:pt x="14760" y="2309"/>
                    <a:pt x="15877" y="2021"/>
                  </a:cubicBezTo>
                  <a:cubicBezTo>
                    <a:pt x="18525" y="1340"/>
                    <a:pt x="21262" y="636"/>
                    <a:pt x="23785" y="240"/>
                  </a:cubicBezTo>
                  <a:cubicBezTo>
                    <a:pt x="23828" y="232"/>
                    <a:pt x="23856" y="193"/>
                    <a:pt x="23850" y="151"/>
                  </a:cubicBezTo>
                  <a:cubicBezTo>
                    <a:pt x="23843" y="112"/>
                    <a:pt x="23810" y="84"/>
                    <a:pt x="23772" y="84"/>
                  </a:cubicBezTo>
                  <a:close/>
                  <a:moveTo>
                    <a:pt x="12777" y="1612"/>
                  </a:moveTo>
                  <a:cubicBezTo>
                    <a:pt x="12772" y="1612"/>
                    <a:pt x="12767" y="1612"/>
                    <a:pt x="12762" y="1613"/>
                  </a:cubicBezTo>
                  <a:cubicBezTo>
                    <a:pt x="12736" y="1616"/>
                    <a:pt x="12712" y="1619"/>
                    <a:pt x="12688" y="1621"/>
                  </a:cubicBezTo>
                  <a:lnTo>
                    <a:pt x="12685" y="1621"/>
                  </a:lnTo>
                  <a:cubicBezTo>
                    <a:pt x="12245" y="1665"/>
                    <a:pt x="11799" y="1705"/>
                    <a:pt x="11362" y="1739"/>
                  </a:cubicBezTo>
                  <a:cubicBezTo>
                    <a:pt x="11329" y="1740"/>
                    <a:pt x="11297" y="1776"/>
                    <a:pt x="11290" y="1808"/>
                  </a:cubicBezTo>
                  <a:cubicBezTo>
                    <a:pt x="11220" y="2093"/>
                    <a:pt x="11100" y="2566"/>
                    <a:pt x="11326" y="2804"/>
                  </a:cubicBezTo>
                  <a:cubicBezTo>
                    <a:pt x="11412" y="2894"/>
                    <a:pt x="11533" y="2938"/>
                    <a:pt x="11691" y="2938"/>
                  </a:cubicBezTo>
                  <a:cubicBezTo>
                    <a:pt x="11755" y="2938"/>
                    <a:pt x="11826" y="2931"/>
                    <a:pt x="11901" y="2915"/>
                  </a:cubicBezTo>
                  <a:cubicBezTo>
                    <a:pt x="12396" y="2817"/>
                    <a:pt x="12803" y="2294"/>
                    <a:pt x="12852" y="1689"/>
                  </a:cubicBezTo>
                  <a:cubicBezTo>
                    <a:pt x="12852" y="1667"/>
                    <a:pt x="12840" y="1644"/>
                    <a:pt x="12824" y="1630"/>
                  </a:cubicBezTo>
                  <a:cubicBezTo>
                    <a:pt x="12811" y="1618"/>
                    <a:pt x="12794" y="1612"/>
                    <a:pt x="12777" y="1612"/>
                  </a:cubicBezTo>
                  <a:close/>
                  <a:moveTo>
                    <a:pt x="1082" y="159"/>
                  </a:moveTo>
                  <a:cubicBezTo>
                    <a:pt x="1236" y="159"/>
                    <a:pt x="1434" y="258"/>
                    <a:pt x="1680" y="463"/>
                  </a:cubicBezTo>
                  <a:cubicBezTo>
                    <a:pt x="2281" y="958"/>
                    <a:pt x="3094" y="1337"/>
                    <a:pt x="4094" y="1594"/>
                  </a:cubicBezTo>
                  <a:cubicBezTo>
                    <a:pt x="4467" y="1693"/>
                    <a:pt x="4885" y="1776"/>
                    <a:pt x="5331" y="1842"/>
                  </a:cubicBezTo>
                  <a:cubicBezTo>
                    <a:pt x="5766" y="1904"/>
                    <a:pt x="6222" y="1952"/>
                    <a:pt x="6692" y="1981"/>
                  </a:cubicBezTo>
                  <a:cubicBezTo>
                    <a:pt x="6209" y="2291"/>
                    <a:pt x="5705" y="2656"/>
                    <a:pt x="5187" y="3070"/>
                  </a:cubicBezTo>
                  <a:cubicBezTo>
                    <a:pt x="5167" y="3085"/>
                    <a:pt x="5157" y="3107"/>
                    <a:pt x="5157" y="3130"/>
                  </a:cubicBezTo>
                  <a:cubicBezTo>
                    <a:pt x="5157" y="3155"/>
                    <a:pt x="5166" y="3178"/>
                    <a:pt x="5184" y="3192"/>
                  </a:cubicBezTo>
                  <a:cubicBezTo>
                    <a:pt x="5460" y="3418"/>
                    <a:pt x="5791" y="3646"/>
                    <a:pt x="6169" y="3864"/>
                  </a:cubicBezTo>
                  <a:cubicBezTo>
                    <a:pt x="5477" y="3931"/>
                    <a:pt x="4830" y="3964"/>
                    <a:pt x="4218" y="3964"/>
                  </a:cubicBezTo>
                  <a:cubicBezTo>
                    <a:pt x="3849" y="3964"/>
                    <a:pt x="3493" y="3952"/>
                    <a:pt x="3147" y="3928"/>
                  </a:cubicBezTo>
                  <a:cubicBezTo>
                    <a:pt x="2859" y="3908"/>
                    <a:pt x="2648" y="3899"/>
                    <a:pt x="2493" y="3899"/>
                  </a:cubicBezTo>
                  <a:cubicBezTo>
                    <a:pt x="2174" y="3899"/>
                    <a:pt x="2087" y="3939"/>
                    <a:pt x="2048" y="4012"/>
                  </a:cubicBezTo>
                  <a:cubicBezTo>
                    <a:pt x="2002" y="4102"/>
                    <a:pt x="2072" y="4191"/>
                    <a:pt x="2154" y="4294"/>
                  </a:cubicBezTo>
                  <a:cubicBezTo>
                    <a:pt x="2304" y="4480"/>
                    <a:pt x="2472" y="4689"/>
                    <a:pt x="2209" y="4969"/>
                  </a:cubicBezTo>
                  <a:cubicBezTo>
                    <a:pt x="1643" y="4891"/>
                    <a:pt x="1126" y="4548"/>
                    <a:pt x="781" y="4027"/>
                  </a:cubicBezTo>
                  <a:cubicBezTo>
                    <a:pt x="233" y="3195"/>
                    <a:pt x="165" y="2024"/>
                    <a:pt x="593" y="730"/>
                  </a:cubicBezTo>
                  <a:cubicBezTo>
                    <a:pt x="648" y="571"/>
                    <a:pt x="704" y="447"/>
                    <a:pt x="766" y="357"/>
                  </a:cubicBezTo>
                  <a:cubicBezTo>
                    <a:pt x="846" y="240"/>
                    <a:pt x="934" y="176"/>
                    <a:pt x="1036" y="162"/>
                  </a:cubicBezTo>
                  <a:cubicBezTo>
                    <a:pt x="1051" y="160"/>
                    <a:pt x="1066" y="159"/>
                    <a:pt x="1082" y="159"/>
                  </a:cubicBezTo>
                  <a:close/>
                  <a:moveTo>
                    <a:pt x="1080" y="0"/>
                  </a:moveTo>
                  <a:cubicBezTo>
                    <a:pt x="1056" y="0"/>
                    <a:pt x="1034" y="2"/>
                    <a:pt x="1011" y="5"/>
                  </a:cubicBezTo>
                  <a:cubicBezTo>
                    <a:pt x="868" y="26"/>
                    <a:pt x="741" y="113"/>
                    <a:pt x="636" y="265"/>
                  </a:cubicBezTo>
                  <a:cubicBezTo>
                    <a:pt x="565" y="368"/>
                    <a:pt x="503" y="504"/>
                    <a:pt x="444" y="679"/>
                  </a:cubicBezTo>
                  <a:cubicBezTo>
                    <a:pt x="1" y="2021"/>
                    <a:pt x="72" y="3240"/>
                    <a:pt x="651" y="4111"/>
                  </a:cubicBezTo>
                  <a:cubicBezTo>
                    <a:pt x="1029" y="4684"/>
                    <a:pt x="1602" y="5055"/>
                    <a:pt x="2227" y="5129"/>
                  </a:cubicBezTo>
                  <a:lnTo>
                    <a:pt x="2236" y="5129"/>
                  </a:lnTo>
                  <a:cubicBezTo>
                    <a:pt x="2256" y="5129"/>
                    <a:pt x="2277" y="5121"/>
                    <a:pt x="2290" y="5107"/>
                  </a:cubicBezTo>
                  <a:cubicBezTo>
                    <a:pt x="2692" y="4714"/>
                    <a:pt x="2420" y="4375"/>
                    <a:pt x="2276" y="4194"/>
                  </a:cubicBezTo>
                  <a:cubicBezTo>
                    <a:pt x="2243" y="4155"/>
                    <a:pt x="2205" y="4108"/>
                    <a:pt x="2191" y="4080"/>
                  </a:cubicBezTo>
                  <a:cubicBezTo>
                    <a:pt x="2230" y="4062"/>
                    <a:pt x="2327" y="4054"/>
                    <a:pt x="2482" y="4054"/>
                  </a:cubicBezTo>
                  <a:cubicBezTo>
                    <a:pt x="2640" y="4054"/>
                    <a:pt x="2858" y="4063"/>
                    <a:pt x="3135" y="4081"/>
                  </a:cubicBezTo>
                  <a:cubicBezTo>
                    <a:pt x="3482" y="4105"/>
                    <a:pt x="3838" y="4117"/>
                    <a:pt x="4207" y="4117"/>
                  </a:cubicBezTo>
                  <a:cubicBezTo>
                    <a:pt x="4899" y="4117"/>
                    <a:pt x="5634" y="4075"/>
                    <a:pt x="6430" y="3991"/>
                  </a:cubicBezTo>
                  <a:cubicBezTo>
                    <a:pt x="6464" y="3987"/>
                    <a:pt x="6492" y="3962"/>
                    <a:pt x="6500" y="3928"/>
                  </a:cubicBezTo>
                  <a:cubicBezTo>
                    <a:pt x="6507" y="3895"/>
                    <a:pt x="6489" y="3861"/>
                    <a:pt x="6460" y="3845"/>
                  </a:cubicBezTo>
                  <a:cubicBezTo>
                    <a:pt x="6033" y="3613"/>
                    <a:pt x="5664" y="3373"/>
                    <a:pt x="5359" y="3129"/>
                  </a:cubicBezTo>
                  <a:cubicBezTo>
                    <a:pt x="5921" y="2686"/>
                    <a:pt x="6466" y="2300"/>
                    <a:pt x="6978" y="1981"/>
                  </a:cubicBezTo>
                  <a:cubicBezTo>
                    <a:pt x="7008" y="1964"/>
                    <a:pt x="7023" y="1930"/>
                    <a:pt x="7014" y="1896"/>
                  </a:cubicBezTo>
                  <a:cubicBezTo>
                    <a:pt x="7005" y="1863"/>
                    <a:pt x="6975" y="1838"/>
                    <a:pt x="6941" y="1836"/>
                  </a:cubicBezTo>
                  <a:cubicBezTo>
                    <a:pt x="6392" y="1807"/>
                    <a:pt x="5859" y="1757"/>
                    <a:pt x="5354" y="1686"/>
                  </a:cubicBezTo>
                  <a:cubicBezTo>
                    <a:pt x="4913" y="1618"/>
                    <a:pt x="4501" y="1535"/>
                    <a:pt x="4131" y="1442"/>
                  </a:cubicBezTo>
                  <a:cubicBezTo>
                    <a:pt x="3156" y="1193"/>
                    <a:pt x="2363" y="822"/>
                    <a:pt x="1778" y="342"/>
                  </a:cubicBezTo>
                  <a:cubicBezTo>
                    <a:pt x="1498" y="111"/>
                    <a:pt x="1274" y="0"/>
                    <a:pt x="1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6"/>
            <p:cNvSpPr/>
            <p:nvPr/>
          </p:nvSpPr>
          <p:spPr>
            <a:xfrm>
              <a:off x="1553325" y="1501850"/>
              <a:ext cx="596350" cy="128275"/>
            </a:xfrm>
            <a:custGeom>
              <a:avLst/>
              <a:gdLst/>
              <a:ahLst/>
              <a:cxnLst/>
              <a:rect l="l" t="t" r="r" b="b"/>
              <a:pathLst>
                <a:path w="23854" h="5131" extrusionOk="0">
                  <a:moveTo>
                    <a:pt x="3404" y="731"/>
                  </a:moveTo>
                  <a:lnTo>
                    <a:pt x="3404" y="731"/>
                  </a:lnTo>
                  <a:cubicBezTo>
                    <a:pt x="3997" y="821"/>
                    <a:pt x="4600" y="912"/>
                    <a:pt x="5203" y="1004"/>
                  </a:cubicBezTo>
                  <a:cubicBezTo>
                    <a:pt x="7010" y="1345"/>
                    <a:pt x="8478" y="1559"/>
                    <a:pt x="9824" y="1682"/>
                  </a:cubicBezTo>
                  <a:cubicBezTo>
                    <a:pt x="10173" y="1714"/>
                    <a:pt x="10493" y="1740"/>
                    <a:pt x="10796" y="1759"/>
                  </a:cubicBezTo>
                  <a:cubicBezTo>
                    <a:pt x="10746" y="2007"/>
                    <a:pt x="10778" y="2243"/>
                    <a:pt x="10893" y="2448"/>
                  </a:cubicBezTo>
                  <a:cubicBezTo>
                    <a:pt x="10930" y="2515"/>
                    <a:pt x="10976" y="2575"/>
                    <a:pt x="11032" y="2633"/>
                  </a:cubicBezTo>
                  <a:cubicBezTo>
                    <a:pt x="10032" y="2389"/>
                    <a:pt x="9013" y="2126"/>
                    <a:pt x="8024" y="1872"/>
                  </a:cubicBezTo>
                  <a:cubicBezTo>
                    <a:pt x="6493" y="1478"/>
                    <a:pt x="4935" y="1076"/>
                    <a:pt x="3404" y="731"/>
                  </a:cubicBezTo>
                  <a:close/>
                  <a:moveTo>
                    <a:pt x="11170" y="1779"/>
                  </a:moveTo>
                  <a:lnTo>
                    <a:pt x="11170" y="1779"/>
                  </a:lnTo>
                  <a:cubicBezTo>
                    <a:pt x="11589" y="1824"/>
                    <a:pt x="12011" y="1861"/>
                    <a:pt x="12425" y="1892"/>
                  </a:cubicBezTo>
                  <a:cubicBezTo>
                    <a:pt x="12487" y="2134"/>
                    <a:pt x="12573" y="2533"/>
                    <a:pt x="12416" y="2700"/>
                  </a:cubicBezTo>
                  <a:cubicBezTo>
                    <a:pt x="12361" y="2757"/>
                    <a:pt x="12277" y="2785"/>
                    <a:pt x="12165" y="2785"/>
                  </a:cubicBezTo>
                  <a:cubicBezTo>
                    <a:pt x="12111" y="2785"/>
                    <a:pt x="12051" y="2779"/>
                    <a:pt x="11985" y="2766"/>
                  </a:cubicBezTo>
                  <a:cubicBezTo>
                    <a:pt x="11580" y="2685"/>
                    <a:pt x="11242" y="2268"/>
                    <a:pt x="11170" y="1779"/>
                  </a:cubicBezTo>
                  <a:close/>
                  <a:moveTo>
                    <a:pt x="88" y="82"/>
                  </a:moveTo>
                  <a:cubicBezTo>
                    <a:pt x="49" y="82"/>
                    <a:pt x="13" y="110"/>
                    <a:pt x="8" y="149"/>
                  </a:cubicBezTo>
                  <a:cubicBezTo>
                    <a:pt x="1" y="192"/>
                    <a:pt x="30" y="230"/>
                    <a:pt x="73" y="237"/>
                  </a:cubicBezTo>
                  <a:cubicBezTo>
                    <a:pt x="2599" y="635"/>
                    <a:pt x="5335" y="1341"/>
                    <a:pt x="7985" y="2022"/>
                  </a:cubicBezTo>
                  <a:cubicBezTo>
                    <a:pt x="9100" y="2308"/>
                    <a:pt x="10252" y="2605"/>
                    <a:pt x="11373" y="2874"/>
                  </a:cubicBezTo>
                  <a:cubicBezTo>
                    <a:pt x="11379" y="2877"/>
                    <a:pt x="11387" y="2877"/>
                    <a:pt x="11391" y="2877"/>
                  </a:cubicBezTo>
                  <a:cubicBezTo>
                    <a:pt x="11424" y="2877"/>
                    <a:pt x="11453" y="2858"/>
                    <a:pt x="11468" y="2825"/>
                  </a:cubicBezTo>
                  <a:cubicBezTo>
                    <a:pt x="11483" y="2788"/>
                    <a:pt x="11465" y="2747"/>
                    <a:pt x="11431" y="2729"/>
                  </a:cubicBezTo>
                  <a:cubicBezTo>
                    <a:pt x="11248" y="2633"/>
                    <a:pt x="11113" y="2512"/>
                    <a:pt x="11032" y="2369"/>
                  </a:cubicBezTo>
                  <a:cubicBezTo>
                    <a:pt x="10924" y="2177"/>
                    <a:pt x="10902" y="1946"/>
                    <a:pt x="10970" y="1706"/>
                  </a:cubicBezTo>
                  <a:cubicBezTo>
                    <a:pt x="10978" y="1683"/>
                    <a:pt x="10973" y="1658"/>
                    <a:pt x="10960" y="1639"/>
                  </a:cubicBezTo>
                  <a:cubicBezTo>
                    <a:pt x="10945" y="1618"/>
                    <a:pt x="10924" y="1608"/>
                    <a:pt x="10901" y="1607"/>
                  </a:cubicBezTo>
                  <a:cubicBezTo>
                    <a:pt x="10570" y="1586"/>
                    <a:pt x="10224" y="1558"/>
                    <a:pt x="9840" y="1522"/>
                  </a:cubicBezTo>
                  <a:cubicBezTo>
                    <a:pt x="8499" y="1403"/>
                    <a:pt x="7037" y="1187"/>
                    <a:pt x="5231" y="847"/>
                  </a:cubicBezTo>
                  <a:cubicBezTo>
                    <a:pt x="4609" y="754"/>
                    <a:pt x="3990" y="661"/>
                    <a:pt x="3378" y="568"/>
                  </a:cubicBezTo>
                  <a:cubicBezTo>
                    <a:pt x="2232" y="393"/>
                    <a:pt x="1148" y="229"/>
                    <a:pt x="97" y="82"/>
                  </a:cubicBezTo>
                  <a:cubicBezTo>
                    <a:pt x="94" y="82"/>
                    <a:pt x="91" y="82"/>
                    <a:pt x="88" y="82"/>
                  </a:cubicBezTo>
                  <a:close/>
                  <a:moveTo>
                    <a:pt x="11081" y="1614"/>
                  </a:moveTo>
                  <a:cubicBezTo>
                    <a:pt x="11063" y="1614"/>
                    <a:pt x="11044" y="1623"/>
                    <a:pt x="11028" y="1638"/>
                  </a:cubicBezTo>
                  <a:cubicBezTo>
                    <a:pt x="11011" y="1652"/>
                    <a:pt x="11003" y="1677"/>
                    <a:pt x="11004" y="1703"/>
                  </a:cubicBezTo>
                  <a:cubicBezTo>
                    <a:pt x="11051" y="2296"/>
                    <a:pt x="11460" y="2821"/>
                    <a:pt x="11955" y="2918"/>
                  </a:cubicBezTo>
                  <a:cubicBezTo>
                    <a:pt x="12031" y="2933"/>
                    <a:pt x="12099" y="2940"/>
                    <a:pt x="12164" y="2940"/>
                  </a:cubicBezTo>
                  <a:cubicBezTo>
                    <a:pt x="12322" y="2940"/>
                    <a:pt x="12444" y="2896"/>
                    <a:pt x="12527" y="2806"/>
                  </a:cubicBezTo>
                  <a:cubicBezTo>
                    <a:pt x="12753" y="2567"/>
                    <a:pt x="12635" y="2094"/>
                    <a:pt x="12564" y="1810"/>
                  </a:cubicBezTo>
                  <a:lnTo>
                    <a:pt x="12564" y="1810"/>
                  </a:lnTo>
                  <a:lnTo>
                    <a:pt x="12484" y="1818"/>
                  </a:lnTo>
                  <a:lnTo>
                    <a:pt x="12484" y="1818"/>
                  </a:lnTo>
                  <a:lnTo>
                    <a:pt x="12561" y="1800"/>
                  </a:lnTo>
                  <a:cubicBezTo>
                    <a:pt x="12550" y="1766"/>
                    <a:pt x="12524" y="1742"/>
                    <a:pt x="12490" y="1741"/>
                  </a:cubicBezTo>
                  <a:cubicBezTo>
                    <a:pt x="12054" y="1710"/>
                    <a:pt x="11610" y="1669"/>
                    <a:pt x="11162" y="1623"/>
                  </a:cubicBezTo>
                  <a:cubicBezTo>
                    <a:pt x="11138" y="1620"/>
                    <a:pt x="11116" y="1618"/>
                    <a:pt x="11093" y="1615"/>
                  </a:cubicBezTo>
                  <a:cubicBezTo>
                    <a:pt x="11089" y="1615"/>
                    <a:pt x="11085" y="1614"/>
                    <a:pt x="11081" y="1614"/>
                  </a:cubicBezTo>
                  <a:close/>
                  <a:moveTo>
                    <a:pt x="22775" y="161"/>
                  </a:moveTo>
                  <a:cubicBezTo>
                    <a:pt x="22790" y="161"/>
                    <a:pt x="22805" y="162"/>
                    <a:pt x="22820" y="164"/>
                  </a:cubicBezTo>
                  <a:cubicBezTo>
                    <a:pt x="22920" y="177"/>
                    <a:pt x="23008" y="242"/>
                    <a:pt x="23089" y="359"/>
                  </a:cubicBezTo>
                  <a:cubicBezTo>
                    <a:pt x="23152" y="450"/>
                    <a:pt x="23208" y="573"/>
                    <a:pt x="23263" y="732"/>
                  </a:cubicBezTo>
                  <a:cubicBezTo>
                    <a:pt x="23691" y="2026"/>
                    <a:pt x="23625" y="3197"/>
                    <a:pt x="23074" y="4029"/>
                  </a:cubicBezTo>
                  <a:cubicBezTo>
                    <a:pt x="22728" y="4550"/>
                    <a:pt x="22210" y="4893"/>
                    <a:pt x="21647" y="4971"/>
                  </a:cubicBezTo>
                  <a:cubicBezTo>
                    <a:pt x="21383" y="4691"/>
                    <a:pt x="21551" y="4481"/>
                    <a:pt x="21700" y="4296"/>
                  </a:cubicBezTo>
                  <a:cubicBezTo>
                    <a:pt x="21783" y="4193"/>
                    <a:pt x="21855" y="4104"/>
                    <a:pt x="21808" y="4014"/>
                  </a:cubicBezTo>
                  <a:cubicBezTo>
                    <a:pt x="21770" y="3942"/>
                    <a:pt x="21683" y="3900"/>
                    <a:pt x="21361" y="3900"/>
                  </a:cubicBezTo>
                  <a:cubicBezTo>
                    <a:pt x="21204" y="3900"/>
                    <a:pt x="20994" y="3911"/>
                    <a:pt x="20708" y="3928"/>
                  </a:cubicBezTo>
                  <a:cubicBezTo>
                    <a:pt x="20364" y="3953"/>
                    <a:pt x="20010" y="3965"/>
                    <a:pt x="19643" y="3965"/>
                  </a:cubicBezTo>
                  <a:cubicBezTo>
                    <a:pt x="19029" y="3965"/>
                    <a:pt x="18381" y="3931"/>
                    <a:pt x="17684" y="3863"/>
                  </a:cubicBezTo>
                  <a:cubicBezTo>
                    <a:pt x="18064" y="3646"/>
                    <a:pt x="18395" y="3420"/>
                    <a:pt x="18670" y="3191"/>
                  </a:cubicBezTo>
                  <a:cubicBezTo>
                    <a:pt x="18687" y="3177"/>
                    <a:pt x="18698" y="3154"/>
                    <a:pt x="18698" y="3131"/>
                  </a:cubicBezTo>
                  <a:cubicBezTo>
                    <a:pt x="18698" y="3107"/>
                    <a:pt x="18686" y="3085"/>
                    <a:pt x="18668" y="3070"/>
                  </a:cubicBezTo>
                  <a:cubicBezTo>
                    <a:pt x="18148" y="2657"/>
                    <a:pt x="17645" y="2290"/>
                    <a:pt x="17163" y="1980"/>
                  </a:cubicBezTo>
                  <a:cubicBezTo>
                    <a:pt x="17631" y="1951"/>
                    <a:pt x="18088" y="1905"/>
                    <a:pt x="18523" y="1841"/>
                  </a:cubicBezTo>
                  <a:cubicBezTo>
                    <a:pt x="18969" y="1776"/>
                    <a:pt x="19387" y="1692"/>
                    <a:pt x="19763" y="1596"/>
                  </a:cubicBezTo>
                  <a:cubicBezTo>
                    <a:pt x="20761" y="1342"/>
                    <a:pt x="21573" y="960"/>
                    <a:pt x="22174" y="465"/>
                  </a:cubicBezTo>
                  <a:cubicBezTo>
                    <a:pt x="22423" y="261"/>
                    <a:pt x="22620" y="161"/>
                    <a:pt x="22775" y="161"/>
                  </a:cubicBezTo>
                  <a:close/>
                  <a:moveTo>
                    <a:pt x="22772" y="1"/>
                  </a:moveTo>
                  <a:cubicBezTo>
                    <a:pt x="22577" y="1"/>
                    <a:pt x="22354" y="110"/>
                    <a:pt x="22076" y="341"/>
                  </a:cubicBezTo>
                  <a:cubicBezTo>
                    <a:pt x="21491" y="822"/>
                    <a:pt x="20699" y="1192"/>
                    <a:pt x="19721" y="1443"/>
                  </a:cubicBezTo>
                  <a:cubicBezTo>
                    <a:pt x="19352" y="1539"/>
                    <a:pt x="18941" y="1620"/>
                    <a:pt x="18500" y="1686"/>
                  </a:cubicBezTo>
                  <a:cubicBezTo>
                    <a:pt x="17996" y="1759"/>
                    <a:pt x="17460" y="1810"/>
                    <a:pt x="16912" y="1838"/>
                  </a:cubicBezTo>
                  <a:cubicBezTo>
                    <a:pt x="16877" y="1840"/>
                    <a:pt x="16849" y="1864"/>
                    <a:pt x="16840" y="1898"/>
                  </a:cubicBezTo>
                  <a:cubicBezTo>
                    <a:pt x="16832" y="1929"/>
                    <a:pt x="16846" y="1964"/>
                    <a:pt x="16875" y="1982"/>
                  </a:cubicBezTo>
                  <a:cubicBezTo>
                    <a:pt x="17388" y="2302"/>
                    <a:pt x="17933" y="2688"/>
                    <a:pt x="18494" y="3131"/>
                  </a:cubicBezTo>
                  <a:cubicBezTo>
                    <a:pt x="18190" y="3375"/>
                    <a:pt x="17819" y="3614"/>
                    <a:pt x="17394" y="3847"/>
                  </a:cubicBezTo>
                  <a:cubicBezTo>
                    <a:pt x="17364" y="3862"/>
                    <a:pt x="17348" y="3897"/>
                    <a:pt x="17355" y="3930"/>
                  </a:cubicBezTo>
                  <a:cubicBezTo>
                    <a:pt x="17362" y="3964"/>
                    <a:pt x="17391" y="3989"/>
                    <a:pt x="17423" y="3993"/>
                  </a:cubicBezTo>
                  <a:cubicBezTo>
                    <a:pt x="18219" y="4077"/>
                    <a:pt x="18955" y="4119"/>
                    <a:pt x="19647" y="4119"/>
                  </a:cubicBezTo>
                  <a:cubicBezTo>
                    <a:pt x="20015" y="4119"/>
                    <a:pt x="20372" y="4107"/>
                    <a:pt x="20718" y="4083"/>
                  </a:cubicBezTo>
                  <a:cubicBezTo>
                    <a:pt x="20996" y="4064"/>
                    <a:pt x="21214" y="4055"/>
                    <a:pt x="21372" y="4055"/>
                  </a:cubicBezTo>
                  <a:cubicBezTo>
                    <a:pt x="21527" y="4055"/>
                    <a:pt x="21624" y="4064"/>
                    <a:pt x="21662" y="4082"/>
                  </a:cubicBezTo>
                  <a:cubicBezTo>
                    <a:pt x="21649" y="4109"/>
                    <a:pt x="21609" y="4159"/>
                    <a:pt x="21579" y="4196"/>
                  </a:cubicBezTo>
                  <a:cubicBezTo>
                    <a:pt x="21433" y="4379"/>
                    <a:pt x="21161" y="4716"/>
                    <a:pt x="21565" y="5109"/>
                  </a:cubicBezTo>
                  <a:cubicBezTo>
                    <a:pt x="21579" y="5123"/>
                    <a:pt x="21600" y="5131"/>
                    <a:pt x="21619" y="5131"/>
                  </a:cubicBezTo>
                  <a:cubicBezTo>
                    <a:pt x="21622" y="5131"/>
                    <a:pt x="21625" y="5131"/>
                    <a:pt x="21627" y="5128"/>
                  </a:cubicBezTo>
                  <a:cubicBezTo>
                    <a:pt x="22251" y="5054"/>
                    <a:pt x="22826" y="4683"/>
                    <a:pt x="23204" y="4112"/>
                  </a:cubicBezTo>
                  <a:cubicBezTo>
                    <a:pt x="23780" y="3237"/>
                    <a:pt x="23854" y="2019"/>
                    <a:pt x="23411" y="679"/>
                  </a:cubicBezTo>
                  <a:cubicBezTo>
                    <a:pt x="23352" y="503"/>
                    <a:pt x="23288" y="369"/>
                    <a:pt x="23219" y="265"/>
                  </a:cubicBezTo>
                  <a:cubicBezTo>
                    <a:pt x="23114" y="112"/>
                    <a:pt x="22988" y="25"/>
                    <a:pt x="22842" y="6"/>
                  </a:cubicBezTo>
                  <a:cubicBezTo>
                    <a:pt x="22819" y="2"/>
                    <a:pt x="22796" y="1"/>
                    <a:pt x="227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6"/>
            <p:cNvSpPr/>
            <p:nvPr/>
          </p:nvSpPr>
          <p:spPr>
            <a:xfrm>
              <a:off x="2748825" y="1497875"/>
              <a:ext cx="50550" cy="10000"/>
            </a:xfrm>
            <a:custGeom>
              <a:avLst/>
              <a:gdLst/>
              <a:ahLst/>
              <a:cxnLst/>
              <a:rect l="l" t="t" r="r" b="b"/>
              <a:pathLst>
                <a:path w="2022" h="400" extrusionOk="0">
                  <a:moveTo>
                    <a:pt x="1941" y="0"/>
                  </a:moveTo>
                  <a:cubicBezTo>
                    <a:pt x="1938" y="0"/>
                    <a:pt x="1936" y="0"/>
                    <a:pt x="1933" y="1"/>
                  </a:cubicBezTo>
                  <a:cubicBezTo>
                    <a:pt x="1337" y="60"/>
                    <a:pt x="713" y="141"/>
                    <a:pt x="72" y="244"/>
                  </a:cubicBezTo>
                  <a:cubicBezTo>
                    <a:pt x="29" y="252"/>
                    <a:pt x="1" y="290"/>
                    <a:pt x="7" y="333"/>
                  </a:cubicBezTo>
                  <a:cubicBezTo>
                    <a:pt x="13" y="371"/>
                    <a:pt x="45" y="399"/>
                    <a:pt x="85" y="399"/>
                  </a:cubicBezTo>
                  <a:cubicBezTo>
                    <a:pt x="87" y="399"/>
                    <a:pt x="90" y="398"/>
                    <a:pt x="92" y="398"/>
                  </a:cubicBezTo>
                  <a:cubicBezTo>
                    <a:pt x="93" y="398"/>
                    <a:pt x="93" y="398"/>
                    <a:pt x="94" y="399"/>
                  </a:cubicBezTo>
                  <a:cubicBezTo>
                    <a:pt x="751" y="306"/>
                    <a:pt x="1374" y="225"/>
                    <a:pt x="1949" y="157"/>
                  </a:cubicBezTo>
                  <a:cubicBezTo>
                    <a:pt x="1992" y="151"/>
                    <a:pt x="2021" y="113"/>
                    <a:pt x="2017" y="70"/>
                  </a:cubicBezTo>
                  <a:cubicBezTo>
                    <a:pt x="2014" y="30"/>
                    <a:pt x="1982" y="0"/>
                    <a:pt x="1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6"/>
            <p:cNvSpPr/>
            <p:nvPr/>
          </p:nvSpPr>
          <p:spPr>
            <a:xfrm>
              <a:off x="1506875" y="1497875"/>
              <a:ext cx="50600" cy="10000"/>
            </a:xfrm>
            <a:custGeom>
              <a:avLst/>
              <a:gdLst/>
              <a:ahLst/>
              <a:cxnLst/>
              <a:rect l="l" t="t" r="r" b="b"/>
              <a:pathLst>
                <a:path w="2024" h="400" extrusionOk="0">
                  <a:moveTo>
                    <a:pt x="84" y="0"/>
                  </a:moveTo>
                  <a:cubicBezTo>
                    <a:pt x="45" y="0"/>
                    <a:pt x="11" y="30"/>
                    <a:pt x="6" y="70"/>
                  </a:cubicBezTo>
                  <a:cubicBezTo>
                    <a:pt x="1" y="114"/>
                    <a:pt x="33" y="151"/>
                    <a:pt x="74" y="157"/>
                  </a:cubicBezTo>
                  <a:cubicBezTo>
                    <a:pt x="649" y="225"/>
                    <a:pt x="1274" y="306"/>
                    <a:pt x="1931" y="399"/>
                  </a:cubicBezTo>
                  <a:lnTo>
                    <a:pt x="1941" y="399"/>
                  </a:lnTo>
                  <a:cubicBezTo>
                    <a:pt x="1978" y="399"/>
                    <a:pt x="2012" y="371"/>
                    <a:pt x="2017" y="333"/>
                  </a:cubicBezTo>
                  <a:cubicBezTo>
                    <a:pt x="2024" y="290"/>
                    <a:pt x="1994" y="252"/>
                    <a:pt x="1953" y="244"/>
                  </a:cubicBezTo>
                  <a:cubicBezTo>
                    <a:pt x="1312" y="141"/>
                    <a:pt x="686" y="57"/>
                    <a:pt x="92" y="1"/>
                  </a:cubicBezTo>
                  <a:cubicBezTo>
                    <a:pt x="89" y="0"/>
                    <a:pt x="87" y="0"/>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707" name="Google Shape;2707;p36"/>
          <p:cNvPicPr preferRelativeResize="0"/>
          <p:nvPr/>
        </p:nvPicPr>
        <p:blipFill rotWithShape="1">
          <a:blip r:embed="rId3">
            <a:alphaModFix/>
          </a:blip>
          <a:srcRect l="22421" t="27346" r="15743" b="44978"/>
          <a:stretch/>
        </p:blipFill>
        <p:spPr>
          <a:xfrm rot="885717">
            <a:off x="-76041" y="3920251"/>
            <a:ext cx="2055325" cy="1367501"/>
          </a:xfrm>
          <a:prstGeom prst="rect">
            <a:avLst/>
          </a:prstGeom>
          <a:noFill/>
          <a:ln>
            <a:noFill/>
          </a:ln>
          <a:effectLst>
            <a:outerShdw blurRad="57150" dist="19050" dir="5400000" algn="bl" rotWithShape="0">
              <a:srgbClr val="000000">
                <a:alpha val="50000"/>
              </a:srgbClr>
            </a:outerShdw>
          </a:effectLst>
        </p:spPr>
      </p:pic>
      <p:pic>
        <p:nvPicPr>
          <p:cNvPr id="2708" name="Google Shape;2708;p36"/>
          <p:cNvPicPr preferRelativeResize="0"/>
          <p:nvPr/>
        </p:nvPicPr>
        <p:blipFill rotWithShape="1">
          <a:blip r:embed="rId4">
            <a:alphaModFix/>
          </a:blip>
          <a:srcRect r="46377"/>
          <a:stretch/>
        </p:blipFill>
        <p:spPr>
          <a:xfrm rot="227579">
            <a:off x="8644102" y="2025829"/>
            <a:ext cx="783500" cy="2189048"/>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570641" y="1108562"/>
            <a:ext cx="6683597" cy="3080825"/>
          </a:xfrm>
          <a:prstGeom prst="rect">
            <a:avLst/>
          </a:prstGeom>
        </p:spPr>
        <p:txBody>
          <a:bodyPr spcFirstLastPara="1" wrap="square" lIns="91425" tIns="91425" rIns="91425" bIns="91425" anchor="t" anchorCtr="0">
            <a:noAutofit/>
          </a:bodyPr>
          <a:lstStyle/>
          <a:p>
            <a:pPr marL="228600" marR="0" algn="just">
              <a:lnSpc>
                <a:spcPct val="107000"/>
              </a:lnSpc>
              <a:spcBef>
                <a:spcPts val="0"/>
              </a:spcBef>
              <a:spcAft>
                <a:spcPts val="0"/>
              </a:spcAft>
            </a:pP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•In literary studies and stylistics, foregrounding is a the linguistic strategy of calling attention to certain language features in order to shift the reader's attention from what is said to how it is said.</a:t>
            </a:r>
          </a:p>
          <a:p>
            <a:pPr marL="228600" marR="0" algn="just">
              <a:lnSpc>
                <a:spcPct val="107000"/>
              </a:lnSpc>
              <a:spcBef>
                <a:spcPts val="0"/>
              </a:spcBef>
              <a:spcAft>
                <a:spcPts val="0"/>
              </a:spcAft>
            </a:pP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In systemic functional linguistics, foregrounding refers to a prominent portion of text that contributes meaning, contrasted with the background, which provides relevant context for the foreground.</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sz="28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34623279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570641" y="1108562"/>
            <a:ext cx="6683597" cy="3080825"/>
          </a:xfrm>
          <a:prstGeom prst="rect">
            <a:avLst/>
          </a:prstGeom>
        </p:spPr>
        <p:txBody>
          <a:bodyPr spcFirstLastPara="1" wrap="square" lIns="91425" tIns="91425" rIns="91425" bIns="91425" anchor="t" anchorCtr="0">
            <a:noAutofit/>
          </a:bodyPr>
          <a:lstStyle/>
          <a:p>
            <a:pPr marL="0" indent="0"/>
            <a:r>
              <a:rPr lang="en-US" sz="3200" b="1"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Major Types</a:t>
            </a:r>
            <a:endParaRPr lang="en-PH" sz="32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lang="en-PH" sz="2800" dirty="0"/>
          </a:p>
          <a:p>
            <a:pPr marL="0" indent="0"/>
            <a:r>
              <a:rPr lang="en-US" sz="2400" b="1"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Parallelism</a:t>
            </a:r>
            <a:endParaRPr lang="en-PH" sz="24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r>
              <a:rPr lang="en-US" sz="2400" b="1"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Repetition</a:t>
            </a:r>
            <a:endParaRPr lang="en-PH" sz="24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r>
              <a:rPr lang="en-US" sz="2400" b="1"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Deviation</a:t>
            </a:r>
            <a:endParaRPr lang="en-PH" sz="24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sz="28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9775005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570641" y="1031337"/>
            <a:ext cx="6683597" cy="3080825"/>
          </a:xfrm>
          <a:prstGeom prst="rect">
            <a:avLst/>
          </a:prstGeom>
        </p:spPr>
        <p:txBody>
          <a:bodyPr spcFirstLastPara="1" wrap="square" lIns="91425" tIns="91425" rIns="91425" bIns="91425" anchor="t" anchorCtr="0">
            <a:noAutofit/>
          </a:bodyPr>
          <a:lstStyle/>
          <a:p>
            <a:pPr marL="228600" marR="0" algn="just">
              <a:lnSpc>
                <a:spcPct val="107000"/>
              </a:lnSpc>
              <a:spcBef>
                <a:spcPts val="0"/>
              </a:spcBef>
              <a:spcAft>
                <a:spcPts val="0"/>
              </a:spcAft>
            </a:pPr>
            <a:r>
              <a:rPr lang="en-US" sz="2400" b="1"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Parallelism:</a:t>
            </a:r>
            <a:endParaRPr lang="en-PH" sz="24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Parallelism repeats content with unexpected regularity. It is the repetition of sounds, meanings, structures, and grammatical elements in writing and speaking to </a:t>
            </a:r>
            <a:r>
              <a:rPr lang="en-US" sz="2000" dirty="0" err="1">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emphasise</a:t>
            </a: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relations between aspects of the text. Sometimes, parallelism appears in single words which have slight variations of meaning such as 'bend' and 'curve', or 'climb' and 'ascent' for thematic emphasis.</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sz="28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39465743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474388" y="1698111"/>
            <a:ext cx="6683597" cy="1418070"/>
          </a:xfrm>
          <a:prstGeom prst="rect">
            <a:avLst/>
          </a:prstGeom>
        </p:spPr>
        <p:txBody>
          <a:bodyPr spcFirstLastPara="1" wrap="square" lIns="91425" tIns="91425" rIns="91425" bIns="91425" anchor="t" anchorCtr="0">
            <a:noAutofit/>
          </a:bodyPr>
          <a:lstStyle/>
          <a:p>
            <a:pPr marL="0" marR="0" indent="228600" algn="just">
              <a:lnSpc>
                <a:spcPct val="107000"/>
              </a:lnSpc>
              <a:spcBef>
                <a:spcPts val="0"/>
              </a:spcBef>
              <a:spcAft>
                <a:spcPts val="0"/>
              </a:spcAft>
            </a:pPr>
            <a:r>
              <a:rPr lang="en-US" sz="2400" b="1"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Repetition:</a:t>
            </a:r>
            <a:endParaRPr lang="en-PH" sz="24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18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The repeated use of the same word or word pattern as a rhetorical device in a short passage or sentence.</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0"/>
              </a:spcAft>
            </a:pPr>
            <a:r>
              <a:rPr lang="en-US" sz="18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sz="28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2825628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498451" y="1192783"/>
            <a:ext cx="6683597" cy="3160139"/>
          </a:xfrm>
          <a:prstGeom prst="rect">
            <a:avLst/>
          </a:prstGeom>
        </p:spPr>
        <p:txBody>
          <a:bodyPr spcFirstLastPara="1" wrap="square" lIns="91425" tIns="91425" rIns="91425" bIns="91425" anchor="t" anchorCtr="0">
            <a:noAutofit/>
          </a:bodyPr>
          <a:lstStyle/>
          <a:p>
            <a:pPr marL="0" marR="0" indent="228600" algn="just">
              <a:lnSpc>
                <a:spcPct val="107000"/>
              </a:lnSpc>
              <a:spcBef>
                <a:spcPts val="0"/>
              </a:spcBef>
              <a:spcAft>
                <a:spcPts val="0"/>
              </a:spcAft>
            </a:pPr>
            <a:r>
              <a:rPr lang="en-US" sz="2400" b="1"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Deviation:</a:t>
            </a:r>
            <a:endParaRPr lang="en-PH" sz="24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18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Deviation is the setting up, and the deliberate breaking of, established patterns of language or sound. In poetry, deviations frequently occur in rhythm, rhyme, stanza layout, and any images or symbols which look out of place. Deviation is an unexpected irregularity of words, metaphors, and character development which work to enhance the reader's sense of dislocation from the literary work. Deviation violates rules and conventions.</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0"/>
              </a:spcAft>
            </a:pPr>
            <a:r>
              <a:rPr lang="en-US" sz="18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sz="28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34190708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263316" y="285250"/>
            <a:ext cx="7170821" cy="4125175"/>
          </a:xfrm>
          <a:prstGeom prst="rect">
            <a:avLst/>
          </a:prstGeom>
        </p:spPr>
        <p:txBody>
          <a:bodyPr spcFirstLastPara="1" wrap="square" lIns="91425" tIns="91425" rIns="91425" bIns="91425" anchor="t" anchorCtr="0">
            <a:noAutofit/>
          </a:bodyPr>
          <a:lstStyle/>
          <a:p>
            <a:pPr marL="0" marR="0" indent="228600" algn="just">
              <a:lnSpc>
                <a:spcPct val="107000"/>
              </a:lnSpc>
              <a:spcBef>
                <a:spcPts val="0"/>
              </a:spcBef>
              <a:spcAft>
                <a:spcPts val="0"/>
              </a:spcAft>
            </a:pPr>
            <a:r>
              <a:rPr lang="en-US" sz="2000" b="1"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DEVIATION</a:t>
            </a:r>
            <a:endPar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PH" sz="2000" dirty="0">
                <a:solidFill>
                  <a:schemeClr val="accent2">
                    <a:lumMod val="10000"/>
                  </a:schemeClr>
                </a:solidFill>
                <a:effectLst/>
                <a:latin typeface="Georgia" panose="02040502050405020303" pitchFamily="18" charset="0"/>
                <a:ea typeface="Calibri" panose="020F0502020204030204" pitchFamily="34" charset="0"/>
                <a:cs typeface="Arial" panose="020B0604020202020204" pitchFamily="34" charset="0"/>
              </a:rPr>
              <a:t>In linguistics, deviation is the use of language that deviates from the norms of standard grammar, pronunciation, and vocabulary. This can include using slang or dialect or making up words.</a:t>
            </a:r>
            <a:endPar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200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Deviation in stylistics is concerned with the use of different styles from the expected norm of language use in a given genre of writing. It is a departure from what is taken as the common practice.</a:t>
            </a:r>
            <a:endPar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200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Claimed to be a basic principle of aesthetic communication and is essential for the study of poetic language.</a:t>
            </a:r>
            <a:endPar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200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In strife for linguistic creativity, a writer may violate the rules of the usual usage of language in several ways.</a:t>
            </a:r>
            <a:endPar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457200" marR="0" algn="just">
              <a:lnSpc>
                <a:spcPct val="107000"/>
              </a:lnSpc>
              <a:spcBef>
                <a:spcPts val="0"/>
              </a:spcBef>
              <a:spcAft>
                <a:spcPts val="0"/>
              </a:spcAft>
            </a:pPr>
            <a:r>
              <a:rPr lang="en-US" sz="1800" dirty="0">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228600" algn="just">
              <a:lnSpc>
                <a:spcPct val="107000"/>
              </a:lnSpc>
              <a:spcBef>
                <a:spcPts val="0"/>
              </a:spcBef>
              <a:spcAft>
                <a:spcPts val="0"/>
              </a:spcAft>
            </a:pP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0"/>
              </a:spcAft>
            </a:pPr>
            <a:r>
              <a:rPr lang="en-US" sz="18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sz="28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36168285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311443" y="1115155"/>
            <a:ext cx="7170821" cy="2758739"/>
          </a:xfrm>
          <a:prstGeom prst="rect">
            <a:avLst/>
          </a:prstGeom>
        </p:spPr>
        <p:txBody>
          <a:bodyPr spcFirstLastPara="1" wrap="square" lIns="91425" tIns="91425" rIns="91425" bIns="91425" anchor="t" anchorCtr="0">
            <a:noAutofit/>
          </a:bodyPr>
          <a:lstStyle/>
          <a:p>
            <a:pPr marL="228600" marR="0" algn="just">
              <a:lnSpc>
                <a:spcPct val="107000"/>
              </a:lnSpc>
              <a:spcBef>
                <a:spcPts val="0"/>
              </a:spcBef>
              <a:spcAft>
                <a:spcPts val="0"/>
              </a:spcAft>
            </a:pPr>
            <a:r>
              <a:rPr lang="en-US" sz="2000" b="1"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NORM</a:t>
            </a:r>
            <a:endPar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200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An assemblage of stable means objectively existing in the language and systematically used.</a:t>
            </a:r>
            <a:endPar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200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A regulator that controls the set of variants. The most characteristic and essential property of norm is flexibility.</a:t>
            </a:r>
            <a:endPar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200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It is very important in the study of deviation; every deviant utterance is understood against the norm of a language system.</a:t>
            </a:r>
            <a:endParaRPr lang="en-PH" sz="18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0"/>
              </a:spcAft>
            </a:pPr>
            <a:r>
              <a:rPr lang="en-US" sz="1800" b="1" dirty="0">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0"/>
              </a:spcAft>
            </a:pPr>
            <a:r>
              <a:rPr lang="en-US" sz="1800" b="1" dirty="0">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lgn="just">
              <a:lnSpc>
                <a:spcPct val="107000"/>
              </a:lnSpc>
              <a:spcBef>
                <a:spcPts val="0"/>
              </a:spcBef>
              <a:spcAft>
                <a:spcPts val="0"/>
              </a:spcAft>
            </a:pPr>
            <a:r>
              <a:rPr lang="en-US" sz="1800" dirty="0">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228600" algn="just">
              <a:lnSpc>
                <a:spcPct val="107000"/>
              </a:lnSpc>
              <a:spcBef>
                <a:spcPts val="0"/>
              </a:spcBef>
              <a:spcAft>
                <a:spcPts val="0"/>
              </a:spcAft>
            </a:pP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0"/>
              </a:spcAft>
            </a:pPr>
            <a:r>
              <a:rPr lang="en-US" sz="18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sz="28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40708528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347537" y="1269605"/>
            <a:ext cx="7170821" cy="2758739"/>
          </a:xfrm>
          <a:prstGeom prst="rect">
            <a:avLst/>
          </a:prstGeom>
        </p:spPr>
        <p:txBody>
          <a:bodyPr spcFirstLastPara="1" wrap="square" lIns="91425" tIns="91425" rIns="91425" bIns="91425" anchor="t" anchorCtr="0">
            <a:noAutofit/>
          </a:bodyPr>
          <a:lstStyle/>
          <a:p>
            <a:pPr marL="228600" marR="0" algn="just">
              <a:lnSpc>
                <a:spcPct val="107000"/>
              </a:lnSpc>
              <a:spcBef>
                <a:spcPts val="0"/>
              </a:spcBef>
              <a:spcAft>
                <a:spcPts val="0"/>
              </a:spcAft>
            </a:pPr>
            <a:r>
              <a:rPr lang="en-US" sz="2000" b="1"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STANDARD LANGUAGE</a:t>
            </a:r>
            <a:endPar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SzPts val="1000"/>
              <a:buFont typeface="Symbol" panose="05050102010706020507" pitchFamily="18" charset="2"/>
              <a:buChar char=""/>
              <a:tabLst>
                <a:tab pos="457200" algn="l"/>
              </a:tabLst>
            </a:pPr>
            <a:r>
              <a:rPr lang="en-US" sz="200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Standard English as the normal English.</a:t>
            </a:r>
            <a:endPar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SzPts val="1000"/>
              <a:buFont typeface="Symbol" panose="05050102010706020507" pitchFamily="18" charset="2"/>
              <a:buChar char=""/>
              <a:tabLst>
                <a:tab pos="457200" algn="l"/>
              </a:tabLst>
            </a:pPr>
            <a:r>
              <a:rPr lang="en-US" sz="200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A kind of English which draws least attention to itself over the widest area &amp; through the widest range of usage</a:t>
            </a:r>
            <a:endPar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SzPts val="1000"/>
              <a:buFont typeface="Symbol" panose="05050102010706020507" pitchFamily="18" charset="2"/>
              <a:buChar char=""/>
              <a:tabLst>
                <a:tab pos="457200" algn="l"/>
              </a:tabLst>
            </a:pPr>
            <a:r>
              <a:rPr lang="en-US" sz="200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An ideal mode of expression that we seek when we wish to communicate beyond our immediate community members, or with the members of the still wider community, English speakers.</a:t>
            </a:r>
            <a:endPar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0"/>
              </a:spcAft>
            </a:pPr>
            <a:r>
              <a:rPr lang="en-US" sz="1800" b="1" dirty="0">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0"/>
              </a:spcAft>
            </a:pPr>
            <a:r>
              <a:rPr lang="en-US" sz="1800" b="1" dirty="0">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lgn="just">
              <a:lnSpc>
                <a:spcPct val="107000"/>
              </a:lnSpc>
              <a:spcBef>
                <a:spcPts val="0"/>
              </a:spcBef>
              <a:spcAft>
                <a:spcPts val="0"/>
              </a:spcAft>
            </a:pPr>
            <a:r>
              <a:rPr lang="en-US" sz="1800" dirty="0">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228600" algn="just">
              <a:lnSpc>
                <a:spcPct val="107000"/>
              </a:lnSpc>
              <a:spcBef>
                <a:spcPts val="0"/>
              </a:spcBef>
              <a:spcAft>
                <a:spcPts val="0"/>
              </a:spcAft>
            </a:pP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0"/>
              </a:spcAft>
            </a:pPr>
            <a:r>
              <a:rPr lang="en-US" sz="18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sz="28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26462416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618767" y="1782331"/>
            <a:ext cx="6683597" cy="1081185"/>
          </a:xfrm>
          <a:prstGeom prst="rect">
            <a:avLst/>
          </a:prstGeom>
        </p:spPr>
        <p:txBody>
          <a:bodyPr spcFirstLastPara="1" wrap="square" lIns="91425" tIns="91425" rIns="91425" bIns="91425" anchor="t" anchorCtr="0">
            <a:noAutofit/>
          </a:bodyPr>
          <a:lstStyle/>
          <a:p>
            <a:pPr marL="0" indent="0"/>
            <a:r>
              <a:rPr lang="en-US" sz="3200" b="1"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Different types of Linguistic Deviation </a:t>
            </a:r>
            <a:endParaRPr lang="en-PH" sz="32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sz="28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39453327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534546" y="867690"/>
            <a:ext cx="6683597" cy="3990560"/>
          </a:xfrm>
          <a:prstGeom prst="rect">
            <a:avLst/>
          </a:prstGeom>
        </p:spPr>
        <p:txBody>
          <a:bodyPr spcFirstLastPara="1" wrap="square" lIns="91425" tIns="91425" rIns="91425" bIns="91425" anchor="t" anchorCtr="0">
            <a:noAutofit/>
          </a:bodyPr>
          <a:lstStyle/>
          <a:p>
            <a:pPr marL="228600" marR="0" algn="just">
              <a:lnSpc>
                <a:spcPct val="107000"/>
              </a:lnSpc>
              <a:spcBef>
                <a:spcPts val="0"/>
              </a:spcBef>
              <a:spcAft>
                <a:spcPts val="0"/>
              </a:spcAft>
            </a:pPr>
            <a:r>
              <a:rPr lang="en-US" sz="2400" b="1"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A. Lexical Deviation</a:t>
            </a:r>
            <a:endParaRPr lang="en-PH" sz="24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There is lexical deviation when the poet invents new words. Neologisms are examples of this. Here, however, the term neologism is not limited to coinage of words. It includes, in a broad sense, novelty in using words. Therefore, some compounds which represent a type of innovation can also be regarded as instances of lexical deviation:</a:t>
            </a:r>
          </a:p>
          <a:p>
            <a:pPr marL="228600" marR="0" algn="just">
              <a:lnSpc>
                <a:spcPct val="107000"/>
              </a:lnSpc>
              <a:spcBef>
                <a:spcPts val="0"/>
              </a:spcBef>
              <a:spcAft>
                <a:spcPts val="0"/>
              </a:spcAft>
            </a:pP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Example: The widow-making </a:t>
            </a:r>
            <a:r>
              <a:rPr lang="en-US" sz="2000" dirty="0" err="1">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unchilding</a:t>
            </a: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r>
              <a:rPr lang="en-US" sz="2000" dirty="0" err="1">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unfathering</a:t>
            </a: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deeps. (Hopkins)</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18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sz="28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4128624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19"/>
        <p:cNvGrpSpPr/>
        <p:nvPr/>
      </p:nvGrpSpPr>
      <p:grpSpPr>
        <a:xfrm>
          <a:off x="0" y="0"/>
          <a:ext cx="0" cy="0"/>
          <a:chOff x="0" y="0"/>
          <a:chExt cx="0" cy="0"/>
        </a:xfrm>
      </p:grpSpPr>
      <p:sp>
        <p:nvSpPr>
          <p:cNvPr id="2820" name="Google Shape;2820;p45"/>
          <p:cNvSpPr txBox="1">
            <a:spLocks noGrp="1"/>
          </p:cNvSpPr>
          <p:nvPr>
            <p:ph type="title"/>
          </p:nvPr>
        </p:nvSpPr>
        <p:spPr>
          <a:xfrm>
            <a:off x="962526" y="1467852"/>
            <a:ext cx="6364706" cy="2605082"/>
          </a:xfrm>
          <a:prstGeom prst="rect">
            <a:avLst/>
          </a:prstGeom>
        </p:spPr>
        <p:txBody>
          <a:bodyPr spcFirstLastPara="1" wrap="square" lIns="91425" tIns="91425" rIns="91425" bIns="91425" anchor="b" anchorCtr="0">
            <a:noAutofit/>
          </a:bodyPr>
          <a:lstStyle/>
          <a:p>
            <a:pPr marL="228600" marR="0">
              <a:lnSpc>
                <a:spcPct val="107000"/>
              </a:lnSpc>
              <a:spcBef>
                <a:spcPts val="0"/>
              </a:spcBef>
              <a:spcAft>
                <a:spcPts val="0"/>
              </a:spcAft>
            </a:pPr>
            <a:r>
              <a:rPr lang="en-US" sz="3200" b="1"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Linguistic Deviation</a:t>
            </a:r>
            <a:br>
              <a:rPr lang="en-US" sz="1800" b="1"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br>
            <a:br>
              <a:rPr lang="en-PH" sz="18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br>
            <a:r>
              <a:rPr lang="en-US" sz="200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A “linguistic deviation” occurs when a writer chooses not to abide the rules of a standard language. It is one of the ways to achieve artistic merit. </a:t>
            </a:r>
            <a:br>
              <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br>
            <a:endParaRPr sz="2800" dirty="0">
              <a:solidFill>
                <a:schemeClr val="accent2">
                  <a:lumMod val="10000"/>
                </a:schemeClr>
              </a:solidFill>
            </a:endParaRPr>
          </a:p>
        </p:txBody>
      </p:sp>
      <p:pic>
        <p:nvPicPr>
          <p:cNvPr id="2821" name="Google Shape;2821;p45"/>
          <p:cNvPicPr preferRelativeResize="0"/>
          <p:nvPr/>
        </p:nvPicPr>
        <p:blipFill rotWithShape="1">
          <a:blip r:embed="rId3">
            <a:alphaModFix/>
          </a:blip>
          <a:srcRect l="44210" t="69275" r="17863" b="720"/>
          <a:stretch/>
        </p:blipFill>
        <p:spPr>
          <a:xfrm rot="909885">
            <a:off x="7800272" y="2795944"/>
            <a:ext cx="1561574" cy="1850893"/>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534546" y="1252700"/>
            <a:ext cx="6683597" cy="3990560"/>
          </a:xfrm>
          <a:prstGeom prst="rect">
            <a:avLst/>
          </a:prstGeom>
        </p:spPr>
        <p:txBody>
          <a:bodyPr spcFirstLastPara="1" wrap="square" lIns="91425" tIns="91425" rIns="91425" bIns="91425" anchor="t" anchorCtr="0">
            <a:noAutofit/>
          </a:bodyPr>
          <a:lstStyle/>
          <a:p>
            <a:pPr marL="228600" marR="0" algn="just">
              <a:lnSpc>
                <a:spcPct val="107000"/>
              </a:lnSpc>
              <a:spcBef>
                <a:spcPts val="0"/>
              </a:spcBef>
              <a:spcAft>
                <a:spcPts val="0"/>
              </a:spcAft>
            </a:pPr>
            <a:r>
              <a:rPr lang="en-US" sz="2400" b="1"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B. Grammatical Deviation</a:t>
            </a:r>
            <a:endParaRPr lang="en-PH" sz="24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It is a kind of deviation in which the poet disregards the rules of sentence or syntactic features: </a:t>
            </a:r>
          </a:p>
          <a:p>
            <a:pPr marL="228600" marR="0" algn="just">
              <a:lnSpc>
                <a:spcPct val="107000"/>
              </a:lnSpc>
              <a:spcBef>
                <a:spcPts val="0"/>
              </a:spcBef>
              <a:spcAft>
                <a:spcPts val="0"/>
              </a:spcAft>
            </a:pP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Example: Our heart’s charity’s health’s fire, .... (Hopkins)</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18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sz="28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16179052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534546" y="867690"/>
            <a:ext cx="6683597" cy="3990560"/>
          </a:xfrm>
          <a:prstGeom prst="rect">
            <a:avLst/>
          </a:prstGeom>
        </p:spPr>
        <p:txBody>
          <a:bodyPr spcFirstLastPara="1" wrap="square" lIns="91425" tIns="91425" rIns="91425" bIns="91425" anchor="t" anchorCtr="0">
            <a:noAutofit/>
          </a:bodyPr>
          <a:lstStyle/>
          <a:p>
            <a:pPr marL="228600" marR="0" algn="just">
              <a:lnSpc>
                <a:spcPct val="107000"/>
              </a:lnSpc>
              <a:spcBef>
                <a:spcPts val="0"/>
              </a:spcBef>
              <a:spcAft>
                <a:spcPts val="0"/>
              </a:spcAft>
            </a:pPr>
            <a:r>
              <a:rPr lang="en-US" sz="2400" b="1"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C. Phonological Deviation</a:t>
            </a:r>
            <a:endParaRPr lang="en-PH" sz="24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This is the deviation in sound or pronunciation which is done deliberately in regard to preserving the rhyme, as when the noun wind is pronounced like the verb wind.</a:t>
            </a:r>
          </a:p>
          <a:p>
            <a:pPr marL="228600" marR="0" algn="just">
              <a:lnSpc>
                <a:spcPct val="107000"/>
              </a:lnSpc>
              <a:spcBef>
                <a:spcPts val="0"/>
              </a:spcBef>
              <a:spcAft>
                <a:spcPts val="0"/>
              </a:spcAft>
            </a:pP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2400" b="1"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D. Graphological Deviation</a:t>
            </a:r>
            <a:endParaRPr lang="en-PH" sz="24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This is a type of deviation that is related to the poet’s disregard of the rules of writing. It is the line-by-line arrangement of the poem on the page with irregular margins. </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18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18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sz="28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29715162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558609" y="1276764"/>
            <a:ext cx="6683597" cy="3990560"/>
          </a:xfrm>
          <a:prstGeom prst="rect">
            <a:avLst/>
          </a:prstGeom>
        </p:spPr>
        <p:txBody>
          <a:bodyPr spcFirstLastPara="1" wrap="square" lIns="91425" tIns="91425" rIns="91425" bIns="91425" anchor="t" anchorCtr="0">
            <a:noAutofit/>
          </a:bodyPr>
          <a:lstStyle/>
          <a:p>
            <a:pPr marL="228600" marR="0" algn="just">
              <a:lnSpc>
                <a:spcPct val="107000"/>
              </a:lnSpc>
              <a:spcBef>
                <a:spcPts val="0"/>
              </a:spcBef>
              <a:spcAft>
                <a:spcPts val="0"/>
              </a:spcAft>
            </a:pPr>
            <a:r>
              <a:rPr lang="en-US" sz="2400" b="1"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E. Semantic Deviation</a:t>
            </a:r>
            <a:endParaRPr lang="en-PH" sz="24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It is a sort of deviation related to the irrational element of meaning in poetry. It leads the mind to comprehension on a figurative plane.</a:t>
            </a:r>
          </a:p>
          <a:p>
            <a:pPr marL="228600" marR="0" algn="just">
              <a:lnSpc>
                <a:spcPct val="107000"/>
              </a:lnSpc>
              <a:spcBef>
                <a:spcPts val="0"/>
              </a:spcBef>
              <a:spcAft>
                <a:spcPts val="0"/>
              </a:spcAft>
            </a:pP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Example: The child is the father of the man. (Wordsworth’s)</a:t>
            </a:r>
          </a:p>
          <a:p>
            <a:pPr marL="228600" marR="0" algn="just">
              <a:lnSpc>
                <a:spcPct val="107000"/>
              </a:lnSpc>
              <a:spcBef>
                <a:spcPts val="0"/>
              </a:spcBef>
              <a:spcAft>
                <a:spcPts val="0"/>
              </a:spcAft>
            </a:pPr>
            <a:endParaRPr lang="en-US" sz="1800" dirty="0">
              <a:solidFill>
                <a:srgbClr val="000000"/>
              </a:solidFill>
              <a:latin typeface="Georgia" panose="02040502050405020303" pitchFamily="18"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18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sz="28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30485049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558609" y="1276764"/>
            <a:ext cx="6683597" cy="3990560"/>
          </a:xfrm>
          <a:prstGeom prst="rect">
            <a:avLst/>
          </a:prstGeom>
        </p:spPr>
        <p:txBody>
          <a:bodyPr spcFirstLastPara="1" wrap="square" lIns="91425" tIns="91425" rIns="91425" bIns="91425" anchor="t" anchorCtr="0">
            <a:noAutofit/>
          </a:bodyPr>
          <a:lstStyle/>
          <a:p>
            <a:pPr marL="228600" marR="0" algn="just">
              <a:lnSpc>
                <a:spcPct val="107000"/>
              </a:lnSpc>
              <a:spcBef>
                <a:spcPts val="0"/>
              </a:spcBef>
              <a:spcAft>
                <a:spcPts val="0"/>
              </a:spcAft>
            </a:pPr>
            <a:r>
              <a:rPr lang="en-US" sz="2400" b="1"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F. Dialectal Deviation</a:t>
            </a:r>
            <a:endParaRPr lang="en-PH" sz="24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Dialectal deviation, or to use Leech’s term, “</a:t>
            </a:r>
            <a:r>
              <a:rPr lang="en-US" sz="2000" dirty="0" err="1">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dialectism</a:t>
            </a: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refers to the borrowing of features of socially or regionally defined dialects. It occurs when the poet enters into his poetry words or structures which are from a dialect different from that of standard language; using words like </a:t>
            </a:r>
            <a:r>
              <a:rPr lang="en-US" sz="2000" dirty="0" err="1">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heydeguyes</a:t>
            </a: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 type of dance), </a:t>
            </a:r>
            <a:r>
              <a:rPr lang="en-US" sz="2000" dirty="0" err="1">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rontes</a:t>
            </a: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(young bullocks), wimble (nimble),... by Spenser is of this type of deviation.</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endParaRPr lang="en-US" sz="1800" dirty="0">
              <a:solidFill>
                <a:srgbClr val="000000"/>
              </a:solidFill>
              <a:latin typeface="Georgia" panose="02040502050405020303" pitchFamily="18"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18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sz="28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960517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690956" y="1288796"/>
            <a:ext cx="6683597" cy="2209275"/>
          </a:xfrm>
          <a:prstGeom prst="rect">
            <a:avLst/>
          </a:prstGeom>
        </p:spPr>
        <p:txBody>
          <a:bodyPr spcFirstLastPara="1" wrap="square" lIns="91425" tIns="91425" rIns="91425" bIns="91425" anchor="t" anchorCtr="0">
            <a:noAutofit/>
          </a:bodyPr>
          <a:lstStyle/>
          <a:p>
            <a:pPr marL="228600" marR="0" algn="just">
              <a:lnSpc>
                <a:spcPct val="107000"/>
              </a:lnSpc>
              <a:spcBef>
                <a:spcPts val="0"/>
              </a:spcBef>
              <a:spcAft>
                <a:spcPts val="0"/>
              </a:spcAft>
            </a:pPr>
            <a:r>
              <a:rPr lang="en-US" sz="2400" b="1"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G. Deviation of Register</a:t>
            </a:r>
            <a:endParaRPr lang="en-PH" sz="24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In poetry, it refers to borrowing language from other non-poetic registers or using the features of different registers in the same text:</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Example: And many a bandit, not so gently born</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Kills vermin every winter with the Quorn. (Auden)</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18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endParaRPr lang="en-US" sz="1800" dirty="0">
              <a:solidFill>
                <a:srgbClr val="000000"/>
              </a:solidFill>
              <a:latin typeface="Georgia" panose="02040502050405020303" pitchFamily="18"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18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sz="28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20854784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513236" y="690725"/>
            <a:ext cx="6683597" cy="4167525"/>
          </a:xfrm>
          <a:prstGeom prst="rect">
            <a:avLst/>
          </a:prstGeom>
        </p:spPr>
        <p:txBody>
          <a:bodyPr spcFirstLastPara="1" wrap="square" lIns="91425" tIns="91425" rIns="91425" bIns="91425" anchor="t" anchorCtr="0">
            <a:noAutofit/>
          </a:bodyPr>
          <a:lstStyle/>
          <a:p>
            <a:pPr marL="228600" marR="0" algn="just">
              <a:lnSpc>
                <a:spcPct val="107000"/>
              </a:lnSpc>
              <a:spcBef>
                <a:spcPts val="0"/>
              </a:spcBef>
              <a:spcAft>
                <a:spcPts val="0"/>
              </a:spcAft>
            </a:pPr>
            <a:r>
              <a:rPr lang="en-US" sz="2400" b="1"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H. Deviation of Historical Period</a:t>
            </a:r>
            <a:endParaRPr lang="en-PH" sz="24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In this kind of deviation the poet uses archaic words or structures which are no longer used in standard language to enhance the aesthetic or musical value of the poem. Leech calls historical deviation “archaism” and defines it as “the survival of the past into the language of present time” (1969, p, 52):</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The association of man and woman In </a:t>
            </a:r>
            <a:r>
              <a:rPr lang="en-US" sz="2000" dirty="0" err="1">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daunsinge</a:t>
            </a: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signifying </a:t>
            </a:r>
            <a:r>
              <a:rPr lang="en-US" sz="2000" dirty="0" err="1">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matrimonie</a:t>
            </a: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 dignified and commodious sacrament, Two and two, </a:t>
            </a:r>
            <a:r>
              <a:rPr lang="en-US" sz="2000" dirty="0" err="1">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necessarye</a:t>
            </a: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r>
              <a:rPr lang="en-US" sz="2000" dirty="0" err="1">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coniunction</a:t>
            </a: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Holding </a:t>
            </a:r>
            <a:r>
              <a:rPr lang="en-US" sz="2000" dirty="0" err="1">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eche</a:t>
            </a: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other by the hand or the arm Which </a:t>
            </a:r>
            <a:r>
              <a:rPr lang="en-US" sz="2000" dirty="0" err="1">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betokeneth</a:t>
            </a: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r>
              <a:rPr lang="en-US" sz="2000" dirty="0" err="1">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concorde</a:t>
            </a: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(T.S. Eliot)</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18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endParaRPr lang="en-US" sz="1800" dirty="0">
              <a:solidFill>
                <a:srgbClr val="000000"/>
              </a:solidFill>
              <a:latin typeface="Georgia" panose="02040502050405020303" pitchFamily="18"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228600" marR="0" algn="just">
              <a:lnSpc>
                <a:spcPct val="107000"/>
              </a:lnSpc>
              <a:spcBef>
                <a:spcPts val="0"/>
              </a:spcBef>
              <a:spcAft>
                <a:spcPts val="0"/>
              </a:spcAft>
            </a:pPr>
            <a:r>
              <a:rPr lang="en-US" sz="18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sz="28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31454695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23"/>
        <p:cNvGrpSpPr/>
        <p:nvPr/>
      </p:nvGrpSpPr>
      <p:grpSpPr>
        <a:xfrm>
          <a:off x="0" y="0"/>
          <a:ext cx="0" cy="0"/>
          <a:chOff x="0" y="0"/>
          <a:chExt cx="0" cy="0"/>
        </a:xfrm>
      </p:grpSpPr>
      <p:sp>
        <p:nvSpPr>
          <p:cNvPr id="2925" name="Google Shape;2925;p50"/>
          <p:cNvSpPr txBox="1">
            <a:spLocks noGrp="1"/>
          </p:cNvSpPr>
          <p:nvPr>
            <p:ph type="title"/>
          </p:nvPr>
        </p:nvSpPr>
        <p:spPr>
          <a:xfrm>
            <a:off x="764005" y="288758"/>
            <a:ext cx="7615990" cy="4854742"/>
          </a:xfrm>
          <a:prstGeom prst="rect">
            <a:avLst/>
          </a:prstGeom>
        </p:spPr>
        <p:txBody>
          <a:bodyPr spcFirstLastPara="1" wrap="square" lIns="91425" tIns="91425" rIns="91425" bIns="91425" anchor="b" anchorCtr="0">
            <a:noAutofit/>
          </a:bodyPr>
          <a:lstStyle/>
          <a:p>
            <a:pPr marL="228600" marR="0" algn="l">
              <a:lnSpc>
                <a:spcPct val="107000"/>
              </a:lnSpc>
              <a:spcBef>
                <a:spcPts val="0"/>
              </a:spcBef>
              <a:spcAft>
                <a:spcPts val="0"/>
              </a:spcAft>
            </a:pPr>
            <a:r>
              <a:rPr lang="en-US" sz="2400" b="1"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Some Types of Grammatical Deviation</a:t>
            </a:r>
            <a:br>
              <a:rPr lang="en-PH" sz="2000" dirty="0">
                <a:effectLst/>
                <a:latin typeface="Calibri" panose="020F0502020204030204" pitchFamily="34" charset="0"/>
                <a:ea typeface="Calibri" panose="020F0502020204030204" pitchFamily="34" charset="0"/>
                <a:cs typeface="Times New Roman" panose="02020603050405020304" pitchFamily="18" charset="0"/>
              </a:rPr>
            </a:br>
            <a:r>
              <a:rPr lang="en-US" sz="1800" b="1"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Hyperbaton</a:t>
            </a:r>
            <a:br>
              <a:rPr lang="en-PH" sz="1800" dirty="0">
                <a:effectLst/>
                <a:latin typeface="Calibri" panose="020F0502020204030204" pitchFamily="34" charset="0"/>
                <a:ea typeface="Calibri" panose="020F0502020204030204" pitchFamily="34" charset="0"/>
                <a:cs typeface="Times New Roman" panose="02020603050405020304" pitchFamily="18" charset="0"/>
              </a:rPr>
            </a:br>
            <a:r>
              <a:rPr lang="en-PH"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2000" b="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A deviation from normal word-order. </a:t>
            </a:r>
            <a:br>
              <a:rPr lang="en-PH" sz="2000" b="0" dirty="0">
                <a:effectLst/>
                <a:latin typeface="Calibri" panose="020F0502020204030204" pitchFamily="34" charset="0"/>
                <a:ea typeface="Calibri" panose="020F0502020204030204" pitchFamily="34" charset="0"/>
                <a:cs typeface="Times New Roman" panose="02020603050405020304" pitchFamily="18" charset="0"/>
              </a:rPr>
            </a:br>
            <a:r>
              <a:rPr lang="en-PH" sz="2000" b="0" dirty="0">
                <a:effectLst/>
                <a:latin typeface="Calibri" panose="020F0502020204030204" pitchFamily="34" charset="0"/>
                <a:ea typeface="Calibri" panose="020F0502020204030204" pitchFamily="34" charset="0"/>
                <a:cs typeface="Times New Roman" panose="02020603050405020304" pitchFamily="18" charset="0"/>
              </a:rPr>
              <a:t>- </a:t>
            </a:r>
            <a:r>
              <a:rPr lang="en-US" sz="2000" b="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Poets tend to arrange syntactic elements in an irregular  	order to give prominence to certain elements within 	the sentence.</a:t>
            </a:r>
            <a:br>
              <a:rPr lang="en-PH" sz="2000" b="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br>
              <a:rPr lang="en-PH"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b="1"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Ellipsis</a:t>
            </a:r>
            <a:br>
              <a:rPr lang="en-PH" sz="1800" dirty="0">
                <a:effectLst/>
                <a:latin typeface="Calibri" panose="020F0502020204030204" pitchFamily="34" charset="0"/>
                <a:ea typeface="Calibri" panose="020F0502020204030204" pitchFamily="34" charset="0"/>
                <a:cs typeface="Times New Roman" panose="02020603050405020304" pitchFamily="18" charset="0"/>
              </a:rPr>
            </a:br>
            <a:r>
              <a:rPr lang="en-PH"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2000" b="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Also known as elliptical construction</a:t>
            </a:r>
            <a:br>
              <a:rPr lang="en-PH" sz="2000" b="0" dirty="0">
                <a:effectLst/>
                <a:latin typeface="Calibri" panose="020F0502020204030204" pitchFamily="34" charset="0"/>
                <a:ea typeface="Calibri" panose="020F0502020204030204" pitchFamily="34" charset="0"/>
                <a:cs typeface="Times New Roman" panose="02020603050405020304" pitchFamily="18" charset="0"/>
              </a:rPr>
            </a:br>
            <a:r>
              <a:rPr lang="en-PH" sz="2000" b="0" dirty="0">
                <a:effectLst/>
                <a:latin typeface="Calibri" panose="020F0502020204030204" pitchFamily="34" charset="0"/>
                <a:ea typeface="Calibri" panose="020F0502020204030204" pitchFamily="34" charset="0"/>
                <a:cs typeface="Times New Roman" panose="02020603050405020304" pitchFamily="18" charset="0"/>
              </a:rPr>
              <a:t>- </a:t>
            </a:r>
            <a:r>
              <a:rPr lang="en-US" sz="2000" b="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Refers to the omission from a clause of one or more words 	that would otherwise be required by the remaining 	elements</a:t>
            </a:r>
            <a:br>
              <a:rPr lang="en-PH" sz="2000" b="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br>
              <a:rPr lang="en-PH" sz="1800" dirty="0">
                <a:effectLst/>
                <a:latin typeface="Calibri" panose="020F0502020204030204" pitchFamily="34" charset="0"/>
                <a:ea typeface="Calibri" panose="020F0502020204030204" pitchFamily="34" charset="0"/>
                <a:cs typeface="Times New Roman" panose="02020603050405020304" pitchFamily="18" charset="0"/>
              </a:rPr>
            </a:br>
            <a:endParaRPr sz="2000" dirty="0"/>
          </a:p>
        </p:txBody>
      </p:sp>
      <p:pic>
        <p:nvPicPr>
          <p:cNvPr id="2927" name="Google Shape;2927;p50"/>
          <p:cNvPicPr preferRelativeResize="0"/>
          <p:nvPr/>
        </p:nvPicPr>
        <p:blipFill rotWithShape="1">
          <a:blip r:embed="rId3">
            <a:alphaModFix/>
          </a:blip>
          <a:srcRect l="8871" t="40252" r="49280" b="2660"/>
          <a:stretch/>
        </p:blipFill>
        <p:spPr>
          <a:xfrm rot="-628184">
            <a:off x="7745521" y="479161"/>
            <a:ext cx="1501827" cy="1367494"/>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23"/>
        <p:cNvGrpSpPr/>
        <p:nvPr/>
      </p:nvGrpSpPr>
      <p:grpSpPr>
        <a:xfrm>
          <a:off x="0" y="0"/>
          <a:ext cx="0" cy="0"/>
          <a:chOff x="0" y="0"/>
          <a:chExt cx="0" cy="0"/>
        </a:xfrm>
      </p:grpSpPr>
      <p:sp>
        <p:nvSpPr>
          <p:cNvPr id="2925" name="Google Shape;2925;p50"/>
          <p:cNvSpPr txBox="1">
            <a:spLocks noGrp="1"/>
          </p:cNvSpPr>
          <p:nvPr>
            <p:ph type="title"/>
          </p:nvPr>
        </p:nvSpPr>
        <p:spPr>
          <a:xfrm>
            <a:off x="1058779" y="1078687"/>
            <a:ext cx="7236995" cy="2686470"/>
          </a:xfrm>
          <a:prstGeom prst="rect">
            <a:avLst/>
          </a:prstGeom>
        </p:spPr>
        <p:txBody>
          <a:bodyPr spcFirstLastPara="1" wrap="square" lIns="91425" tIns="91425" rIns="91425" bIns="91425" anchor="b" anchorCtr="0">
            <a:noAutofit/>
          </a:bodyPr>
          <a:lstStyle/>
          <a:p>
            <a:pPr marR="0" lvl="0" algn="l">
              <a:lnSpc>
                <a:spcPct val="107000"/>
              </a:lnSpc>
              <a:spcBef>
                <a:spcPts val="0"/>
              </a:spcBef>
              <a:spcAft>
                <a:spcPts val="0"/>
              </a:spcAft>
            </a:pPr>
            <a:r>
              <a:rPr lang="en-US" sz="2000" b="1"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Formal Repetition</a:t>
            </a:r>
            <a:br>
              <a:rPr lang="en-PH" sz="1800" dirty="0">
                <a:effectLst/>
                <a:latin typeface="Calibri" panose="020F0502020204030204" pitchFamily="34" charset="0"/>
                <a:ea typeface="Calibri" panose="020F0502020204030204" pitchFamily="34" charset="0"/>
                <a:cs typeface="Times New Roman" panose="02020603050405020304" pitchFamily="18" charset="0"/>
              </a:rPr>
            </a:br>
            <a:r>
              <a:rPr lang="en-PH"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2000" b="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Isn’t the repetition which constitute parallel pattern. </a:t>
            </a:r>
            <a:br>
              <a:rPr lang="en-PH" sz="2000" b="0" dirty="0">
                <a:effectLst/>
                <a:latin typeface="Calibri" panose="020F0502020204030204" pitchFamily="34" charset="0"/>
                <a:ea typeface="Calibri" panose="020F0502020204030204" pitchFamily="34" charset="0"/>
                <a:cs typeface="Times New Roman" panose="02020603050405020304" pitchFamily="18" charset="0"/>
              </a:rPr>
            </a:br>
            <a:r>
              <a:rPr lang="en-PH" sz="2000" b="0" dirty="0">
                <a:effectLst/>
                <a:latin typeface="Calibri" panose="020F0502020204030204" pitchFamily="34" charset="0"/>
                <a:ea typeface="Calibri" panose="020F0502020204030204" pitchFamily="34" charset="0"/>
                <a:cs typeface="Times New Roman" panose="02020603050405020304" pitchFamily="18" charset="0"/>
              </a:rPr>
              <a:t>- </a:t>
            </a:r>
            <a:r>
              <a:rPr lang="en-US" sz="2000" b="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Is the repetition of words, phrases, ideas, or concepts in a particular sequence.</a:t>
            </a:r>
            <a:br>
              <a:rPr lang="en-PH" sz="1800" dirty="0">
                <a:effectLst/>
                <a:latin typeface="Calibri" panose="020F0502020204030204" pitchFamily="34" charset="0"/>
                <a:ea typeface="Calibri" panose="020F0502020204030204" pitchFamily="34" charset="0"/>
                <a:cs typeface="Times New Roman" panose="02020603050405020304" pitchFamily="18" charset="0"/>
              </a:rPr>
            </a:br>
            <a:br>
              <a:rPr lang="en-PH" sz="2000" b="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br>
              <a:rPr lang="en-PH" sz="1800" dirty="0">
                <a:effectLst/>
                <a:latin typeface="Calibri" panose="020F0502020204030204" pitchFamily="34" charset="0"/>
                <a:ea typeface="Calibri" panose="020F0502020204030204" pitchFamily="34" charset="0"/>
                <a:cs typeface="Times New Roman" panose="02020603050405020304" pitchFamily="18" charset="0"/>
              </a:rPr>
            </a:br>
            <a:endParaRPr sz="2000" dirty="0"/>
          </a:p>
        </p:txBody>
      </p:sp>
      <p:pic>
        <p:nvPicPr>
          <p:cNvPr id="2927" name="Google Shape;2927;p50"/>
          <p:cNvPicPr preferRelativeResize="0"/>
          <p:nvPr/>
        </p:nvPicPr>
        <p:blipFill rotWithShape="1">
          <a:blip r:embed="rId3">
            <a:alphaModFix/>
          </a:blip>
          <a:srcRect l="8871" t="40252" r="49280" b="2660"/>
          <a:stretch/>
        </p:blipFill>
        <p:spPr>
          <a:xfrm rot="-628184">
            <a:off x="7745521" y="479161"/>
            <a:ext cx="1501827" cy="1367494"/>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16425403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923"/>
        <p:cNvGrpSpPr/>
        <p:nvPr/>
      </p:nvGrpSpPr>
      <p:grpSpPr>
        <a:xfrm>
          <a:off x="0" y="0"/>
          <a:ext cx="0" cy="0"/>
          <a:chOff x="0" y="0"/>
          <a:chExt cx="0" cy="0"/>
        </a:xfrm>
      </p:grpSpPr>
      <p:sp>
        <p:nvSpPr>
          <p:cNvPr id="2925" name="Google Shape;2925;p50"/>
          <p:cNvSpPr txBox="1">
            <a:spLocks noGrp="1"/>
          </p:cNvSpPr>
          <p:nvPr>
            <p:ph type="title"/>
          </p:nvPr>
        </p:nvSpPr>
        <p:spPr>
          <a:xfrm>
            <a:off x="953502" y="354091"/>
            <a:ext cx="7236995" cy="4679557"/>
          </a:xfrm>
          <a:prstGeom prst="rect">
            <a:avLst/>
          </a:prstGeom>
        </p:spPr>
        <p:txBody>
          <a:bodyPr spcFirstLastPara="1" wrap="square" lIns="91425" tIns="91425" rIns="91425" bIns="91425" anchor="b" anchorCtr="0">
            <a:noAutofit/>
          </a:bodyPr>
          <a:lstStyle/>
          <a:p>
            <a:pPr marL="0" marR="0" indent="228600">
              <a:lnSpc>
                <a:spcPct val="107000"/>
              </a:lnSpc>
              <a:spcBef>
                <a:spcPts val="0"/>
              </a:spcBef>
              <a:spcAft>
                <a:spcPts val="0"/>
              </a:spcAft>
            </a:pPr>
            <a:r>
              <a:rPr lang="en-PH" sz="24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What Is Cohesion?</a:t>
            </a:r>
            <a:br>
              <a:rPr lang="en-PH" sz="2400" dirty="0">
                <a:effectLst/>
                <a:latin typeface="Calibri" panose="020F0502020204030204" pitchFamily="34" charset="0"/>
                <a:ea typeface="Calibri" panose="020F0502020204030204" pitchFamily="34" charset="0"/>
                <a:cs typeface="Times New Roman" panose="02020603050405020304" pitchFamily="18" charset="0"/>
              </a:rPr>
            </a:b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Cohesions means:</a:t>
            </a:r>
            <a:br>
              <a:rPr lang="en-PH" sz="2000" dirty="0">
                <a:effectLst/>
                <a:latin typeface="Calibri" panose="020F0502020204030204" pitchFamily="34" charset="0"/>
                <a:ea typeface="Calibri" panose="020F0502020204030204" pitchFamily="34" charset="0"/>
                <a:cs typeface="Times New Roman" panose="02020603050405020304" pitchFamily="18" charset="0"/>
              </a:rPr>
            </a:br>
            <a:r>
              <a:rPr lang="en-PH" sz="2000" b="0" i="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The action or fact of forming a united whole.</a:t>
            </a:r>
            <a:br>
              <a:rPr lang="en-PH" sz="2000" b="0" i="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br>
            <a:br>
              <a:rPr lang="en-PH" sz="2000" b="0" dirty="0">
                <a:effectLst/>
                <a:latin typeface="Calibri" panose="020F0502020204030204" pitchFamily="34" charset="0"/>
                <a:ea typeface="Calibri" panose="020F0502020204030204" pitchFamily="34" charset="0"/>
                <a:cs typeface="Times New Roman" panose="02020603050405020304" pitchFamily="18" charset="0"/>
              </a:rPr>
            </a:br>
            <a:r>
              <a:rPr lang="en-PH" sz="2000" b="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In physics, cohesion means:</a:t>
            </a:r>
            <a:br>
              <a:rPr lang="en-PH" sz="2000" b="0" dirty="0">
                <a:effectLst/>
                <a:latin typeface="Calibri" panose="020F0502020204030204" pitchFamily="34" charset="0"/>
                <a:ea typeface="Calibri" panose="020F0502020204030204" pitchFamily="34" charset="0"/>
                <a:cs typeface="Times New Roman" panose="02020603050405020304" pitchFamily="18" charset="0"/>
              </a:rPr>
            </a:br>
            <a:r>
              <a:rPr lang="en-PH" sz="2000" b="0" i="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The sticking together of particles of the same substance.</a:t>
            </a:r>
            <a:br>
              <a:rPr lang="en-PH" sz="2000" b="0" i="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br>
            <a:br>
              <a:rPr lang="en-PH" sz="2000" b="0" dirty="0">
                <a:effectLst/>
                <a:latin typeface="Calibri" panose="020F0502020204030204" pitchFamily="34" charset="0"/>
                <a:ea typeface="Calibri" panose="020F0502020204030204" pitchFamily="34" charset="0"/>
                <a:cs typeface="Times New Roman" panose="02020603050405020304" pitchFamily="18" charset="0"/>
              </a:rPr>
            </a:br>
            <a:r>
              <a:rPr lang="en-PH" sz="2000" b="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In applied linguistics,</a:t>
            </a:r>
            <a:br>
              <a:rPr lang="en-PH" sz="2000" b="0" dirty="0">
                <a:effectLst/>
                <a:latin typeface="Calibri" panose="020F0502020204030204" pitchFamily="34" charset="0"/>
                <a:ea typeface="Calibri" panose="020F0502020204030204" pitchFamily="34" charset="0"/>
                <a:cs typeface="Times New Roman" panose="02020603050405020304" pitchFamily="18" charset="0"/>
              </a:rPr>
            </a:br>
            <a:r>
              <a:rPr lang="en-PH" sz="2000" b="0" i="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cohesion refers to the formal and semantic features of a text. In other words, it is the grammatical and lexical linking that holds a text together and gives it meaning. </a:t>
            </a:r>
            <a:br>
              <a:rPr lang="en-PH" sz="1800" b="0" dirty="0">
                <a:effectLst/>
                <a:latin typeface="Calibri" panose="020F0502020204030204" pitchFamily="34" charset="0"/>
                <a:ea typeface="Calibri" panose="020F0502020204030204" pitchFamily="34" charset="0"/>
                <a:cs typeface="Times New Roman" panose="02020603050405020304" pitchFamily="18" charset="0"/>
              </a:rPr>
            </a:br>
            <a:br>
              <a:rPr lang="en-PH" sz="2000" b="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 </a:t>
            </a:r>
            <a:br>
              <a:rPr lang="en-PH" sz="1800" dirty="0">
                <a:effectLst/>
                <a:latin typeface="Calibri" panose="020F0502020204030204" pitchFamily="34" charset="0"/>
                <a:ea typeface="Calibri" panose="020F0502020204030204" pitchFamily="34" charset="0"/>
                <a:cs typeface="Times New Roman" panose="02020603050405020304" pitchFamily="18" charset="0"/>
              </a:rPr>
            </a:br>
            <a:endParaRPr sz="2000" dirty="0"/>
          </a:p>
        </p:txBody>
      </p:sp>
      <p:pic>
        <p:nvPicPr>
          <p:cNvPr id="2927" name="Google Shape;2927;p50"/>
          <p:cNvPicPr preferRelativeResize="0"/>
          <p:nvPr/>
        </p:nvPicPr>
        <p:blipFill rotWithShape="1">
          <a:blip r:embed="rId3">
            <a:alphaModFix/>
          </a:blip>
          <a:srcRect l="8871" t="40252" r="49280" b="2660"/>
          <a:stretch/>
        </p:blipFill>
        <p:spPr>
          <a:xfrm rot="-628184">
            <a:off x="7745521" y="479161"/>
            <a:ext cx="1501827" cy="1367494"/>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8622213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606736" y="1544337"/>
            <a:ext cx="6683597" cy="2209275"/>
          </a:xfrm>
          <a:prstGeom prst="rect">
            <a:avLst/>
          </a:prstGeom>
        </p:spPr>
        <p:txBody>
          <a:bodyPr spcFirstLastPara="1" wrap="square" lIns="91425" tIns="91425" rIns="91425" bIns="91425" anchor="t" anchorCtr="0">
            <a:noAutofit/>
          </a:bodyPr>
          <a:lstStyle/>
          <a:p>
            <a:pPr marL="0" indent="0"/>
            <a:r>
              <a:rPr lang="en-PH" sz="24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There are two types of cohesion:</a:t>
            </a:r>
          </a:p>
          <a:p>
            <a:pPr marL="0" indent="0"/>
            <a:endParaRPr lang="en-PH" sz="2400" b="1" dirty="0">
              <a:solidFill>
                <a:srgbClr val="000000"/>
              </a:solidFill>
              <a:latin typeface="Georgia" panose="02040502050405020303" pitchFamily="18" charset="0"/>
              <a:ea typeface="Times New Roman" panose="02020603050405020304" pitchFamily="18" charset="0"/>
              <a:cs typeface="Arial" panose="020B0604020202020204" pitchFamily="34" charset="0"/>
            </a:endParaRPr>
          </a:p>
          <a:p>
            <a:pPr marL="0" indent="0"/>
            <a:r>
              <a:rPr lang="en-PH" sz="28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 lexical </a:t>
            </a:r>
          </a:p>
          <a:p>
            <a:pPr marL="0" indent="0"/>
            <a:r>
              <a:rPr lang="en-PH" sz="28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grammatical</a:t>
            </a:r>
            <a:endParaRPr lang="en-PH" sz="2800" b="1"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sz="28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29630715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19"/>
        <p:cNvGrpSpPr/>
        <p:nvPr/>
      </p:nvGrpSpPr>
      <p:grpSpPr>
        <a:xfrm>
          <a:off x="0" y="0"/>
          <a:ext cx="0" cy="0"/>
          <a:chOff x="0" y="0"/>
          <a:chExt cx="0" cy="0"/>
        </a:xfrm>
      </p:grpSpPr>
      <p:sp>
        <p:nvSpPr>
          <p:cNvPr id="2820" name="Google Shape;2820;p45"/>
          <p:cNvSpPr txBox="1">
            <a:spLocks noGrp="1"/>
          </p:cNvSpPr>
          <p:nvPr>
            <p:ph type="title"/>
          </p:nvPr>
        </p:nvSpPr>
        <p:spPr>
          <a:xfrm>
            <a:off x="733926" y="0"/>
            <a:ext cx="7038474" cy="4638417"/>
          </a:xfrm>
          <a:prstGeom prst="rect">
            <a:avLst/>
          </a:prstGeom>
        </p:spPr>
        <p:txBody>
          <a:bodyPr spcFirstLastPara="1" wrap="square" lIns="91425" tIns="91425" rIns="91425" bIns="91425" anchor="b" anchorCtr="0">
            <a:noAutofit/>
          </a:bodyPr>
          <a:lstStyle/>
          <a:p>
            <a:pPr marR="0" lvl="0" algn="l">
              <a:lnSpc>
                <a:spcPct val="107000"/>
              </a:lnSpc>
              <a:spcBef>
                <a:spcPts val="0"/>
              </a:spcBef>
              <a:spcAft>
                <a:spcPts val="0"/>
              </a:spcAft>
            </a:pPr>
            <a:r>
              <a:rPr lang="en-US" sz="2000" b="1"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LINGUISTIC DEVIATION</a:t>
            </a:r>
            <a:br>
              <a:rPr lang="en-US" sz="1800" b="1"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br>
            <a:br>
              <a:rPr lang="en-PH" sz="18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br>
            <a:r>
              <a:rPr lang="en-PH" sz="1800" dirty="0">
                <a:solidFill>
                  <a:schemeClr val="accent2">
                    <a:lumMod val="10000"/>
                  </a:schemeClr>
                </a:solidFill>
                <a:effectLst/>
                <a:latin typeface="Georgia" panose="02040502050405020303" pitchFamily="18" charset="0"/>
                <a:ea typeface="Calibri" panose="020F0502020204030204" pitchFamily="34" charset="0"/>
                <a:cs typeface="Arial" panose="020B0604020202020204" pitchFamily="34" charset="0"/>
              </a:rPr>
              <a:t> </a:t>
            </a:r>
            <a:r>
              <a:rPr lang="en-PH" sz="2000" b="0" dirty="0">
                <a:solidFill>
                  <a:schemeClr val="accent2">
                    <a:lumMod val="10000"/>
                  </a:schemeClr>
                </a:solidFill>
                <a:effectLst/>
                <a:latin typeface="Georgia" panose="02040502050405020303" pitchFamily="18" charset="0"/>
                <a:ea typeface="Calibri" panose="020F0502020204030204" pitchFamily="34" charset="0"/>
                <a:cs typeface="Arial" panose="020B0604020202020204" pitchFamily="34" charset="0"/>
              </a:rPr>
              <a:t>a term used to describe the use of language that deviates from the norms of Standard English. This can include the use of non-standard grammar, vocabulary, or pronunciation.</a:t>
            </a:r>
            <a:br>
              <a:rPr lang="en-PH" sz="2000" b="0" dirty="0">
                <a:solidFill>
                  <a:schemeClr val="accent2">
                    <a:lumMod val="10000"/>
                  </a:schemeClr>
                </a:solidFill>
                <a:effectLst/>
                <a:latin typeface="Georgia" panose="02040502050405020303" pitchFamily="18" charset="0"/>
                <a:ea typeface="Calibri" panose="020F0502020204030204" pitchFamily="34" charset="0"/>
                <a:cs typeface="Arial" panose="020B0604020202020204" pitchFamily="34" charset="0"/>
              </a:rPr>
            </a:br>
            <a:br>
              <a:rPr lang="en-PH" sz="2000" b="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br>
            <a:r>
              <a:rPr lang="en-US" sz="2000" b="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can be a result of a variety of factors, including a speaker’s regional dialect, social class, or level of education. While linguistic deviation is often considered to be a negative phenomenon, it can also be seen as a form of linguistic creativity and expression.</a:t>
            </a:r>
            <a:br>
              <a:rPr lang="en-PH" sz="2000" b="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br>
            <a:endParaRPr sz="2800" b="0" dirty="0">
              <a:solidFill>
                <a:schemeClr val="accent2">
                  <a:lumMod val="10000"/>
                </a:schemeClr>
              </a:solidFill>
            </a:endParaRPr>
          </a:p>
        </p:txBody>
      </p:sp>
      <p:pic>
        <p:nvPicPr>
          <p:cNvPr id="2821" name="Google Shape;2821;p45"/>
          <p:cNvPicPr preferRelativeResize="0"/>
          <p:nvPr/>
        </p:nvPicPr>
        <p:blipFill rotWithShape="1">
          <a:blip r:embed="rId3">
            <a:alphaModFix/>
          </a:blip>
          <a:srcRect l="44210" t="69275" r="17863" b="720"/>
          <a:stretch/>
        </p:blipFill>
        <p:spPr>
          <a:xfrm rot="909885">
            <a:off x="7800272" y="2795944"/>
            <a:ext cx="1561574" cy="1850893"/>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35898400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594703" y="1328010"/>
            <a:ext cx="6683597" cy="2209275"/>
          </a:xfrm>
          <a:prstGeom prst="rect">
            <a:avLst/>
          </a:prstGeom>
        </p:spPr>
        <p:txBody>
          <a:bodyPr spcFirstLastPara="1" wrap="square" lIns="91425" tIns="91425" rIns="91425" bIns="91425" anchor="t" anchorCtr="0">
            <a:noAutofit/>
          </a:bodyPr>
          <a:lstStyle/>
          <a:p>
            <a:pPr marL="0" marR="0" lvl="0" indent="0" algn="just">
              <a:lnSpc>
                <a:spcPct val="107000"/>
              </a:lnSpc>
              <a:spcBef>
                <a:spcPts val="750"/>
              </a:spcBef>
              <a:spcAft>
                <a:spcPts val="0"/>
              </a:spcAft>
              <a:buSzPts val="1000"/>
              <a:tabLst>
                <a:tab pos="685800" algn="l"/>
              </a:tabLst>
            </a:pPr>
            <a:r>
              <a:rPr lang="en-PH" sz="28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Lexical cohesion</a:t>
            </a:r>
            <a:endParaRPr lang="en-PH" sz="2800" b="1"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lgn="just">
              <a:lnSpc>
                <a:spcPct val="107000"/>
              </a:lnSpc>
              <a:spcBef>
                <a:spcPts val="750"/>
              </a:spcBef>
              <a:spcAft>
                <a:spcPts val="0"/>
              </a:spcAft>
            </a:pP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This refers to the meaningful relations between sentence elements. This involves the repetition of the same word or use of a synonym, hyponym, meronym, or antonym. Here are some examples:</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sz="28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38281934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606735" y="362475"/>
            <a:ext cx="6683597" cy="4317809"/>
          </a:xfrm>
          <a:prstGeom prst="rect">
            <a:avLst/>
          </a:prstGeom>
        </p:spPr>
        <p:txBody>
          <a:bodyPr spcFirstLastPara="1" wrap="square" lIns="91425" tIns="91425" rIns="91425" bIns="91425" anchor="t" anchorCtr="0">
            <a:noAutofit/>
          </a:bodyPr>
          <a:lstStyle/>
          <a:p>
            <a:pPr marL="342900" marR="0" lvl="0" indent="-342900" algn="just">
              <a:lnSpc>
                <a:spcPct val="107000"/>
              </a:lnSpc>
              <a:spcBef>
                <a:spcPts val="750"/>
              </a:spcBef>
              <a:spcAft>
                <a:spcPts val="0"/>
              </a:spcAft>
              <a:buSzPts val="1000"/>
              <a:buFont typeface="Symbol" panose="05050102010706020507" pitchFamily="18" charset="2"/>
              <a:buChar char=""/>
              <a:tabLst>
                <a:tab pos="685800" algn="l"/>
              </a:tabLst>
            </a:pPr>
            <a:r>
              <a:rPr lang="en-PH" sz="2000" b="1" u="sng"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Repetition:</a:t>
            </a:r>
            <a:r>
              <a:rPr lang="en-PH" sz="2000" u="sng"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a:t>
            </a:r>
            <a:r>
              <a:rPr lang="en-PH" sz="20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Birds</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are beautiful. Everybody 					likes </a:t>
            </a:r>
            <a:r>
              <a:rPr lang="en-PH" sz="20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birds</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1600200" marR="0" lvl="3" indent="-228600" algn="just">
              <a:lnSpc>
                <a:spcPct val="107000"/>
              </a:lnSpc>
              <a:spcBef>
                <a:spcPts val="750"/>
              </a:spcBef>
              <a:spcAft>
                <a:spcPts val="0"/>
              </a:spcAft>
              <a:buFont typeface="Arial" panose="020B0604020202020204" pitchFamily="34" charset="0"/>
              <a:buChar char="-"/>
            </a:pP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Repeating the same word.</a:t>
            </a:r>
            <a:endParaRPr lang="en-PH"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lnSpc>
                <a:spcPct val="107000"/>
              </a:lnSpc>
              <a:spcBef>
                <a:spcPts val="750"/>
              </a:spcBef>
              <a:spcAft>
                <a:spcPts val="0"/>
              </a:spcAft>
              <a:buSzPts val="1000"/>
              <a:buFont typeface="Symbol" panose="05050102010706020507" pitchFamily="18" charset="2"/>
              <a:buChar char=""/>
              <a:tabLst>
                <a:tab pos="457200" algn="l"/>
              </a:tabLst>
            </a:pPr>
            <a:r>
              <a:rPr lang="en-PH" sz="2000" b="1" u="sng"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Synonymy: </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“Paul saw a </a:t>
            </a:r>
            <a:r>
              <a:rPr lang="en-PH" sz="20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snake</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under the mattress. 				The </a:t>
            </a:r>
            <a:r>
              <a:rPr lang="en-PH" sz="20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serpent</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is going to bite somebody.”</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1600200" marR="0" lvl="3" indent="-228600" algn="just">
              <a:lnSpc>
                <a:spcPct val="107000"/>
              </a:lnSpc>
              <a:spcBef>
                <a:spcPts val="750"/>
              </a:spcBef>
              <a:spcAft>
                <a:spcPts val="0"/>
              </a:spcAft>
              <a:buFont typeface="Arial" panose="020B0604020202020204" pitchFamily="34" charset="0"/>
              <a:buChar char="-"/>
            </a:pPr>
            <a:r>
              <a:rPr lang="en-PH" sz="2000" dirty="0">
                <a:solidFill>
                  <a:srgbClr val="000000"/>
                </a:solidFill>
                <a:latin typeface="Georgia" panose="02040502050405020303" pitchFamily="18" charset="0"/>
                <a:ea typeface="Times New Roman" panose="02020603050405020304" pitchFamily="18" charset="0"/>
                <a:cs typeface="Arial" panose="020B0604020202020204" pitchFamily="34" charset="0"/>
              </a:rPr>
              <a:t>U</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sing a word or phrase that means exactly or nearly the same as another word.</a:t>
            </a:r>
            <a:endParaRPr lang="en-PH"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lnSpc>
                <a:spcPct val="107000"/>
              </a:lnSpc>
              <a:spcBef>
                <a:spcPts val="750"/>
              </a:spcBef>
              <a:spcAft>
                <a:spcPts val="0"/>
              </a:spcAft>
              <a:buSzPts val="1000"/>
              <a:buFont typeface="Symbol" panose="05050102010706020507" pitchFamily="18" charset="2"/>
              <a:buChar char=""/>
              <a:tabLst>
                <a:tab pos="457200" algn="l"/>
              </a:tabLst>
            </a:pPr>
            <a:r>
              <a:rPr lang="en-PH" sz="2000" b="1" u="sng"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Hyponymy: </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“I saw a </a:t>
            </a:r>
            <a:r>
              <a:rPr lang="en-PH" sz="20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cat</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The </a:t>
            </a:r>
            <a:r>
              <a:rPr lang="en-PH" sz="20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animal</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was very 					hungry and looked ill.”</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1600200" marR="0" lvl="3" indent="-228600" algn="just">
              <a:lnSpc>
                <a:spcPct val="107000"/>
              </a:lnSpc>
              <a:spcBef>
                <a:spcPts val="750"/>
              </a:spcBef>
              <a:spcAft>
                <a:spcPts val="0"/>
              </a:spcAft>
              <a:buFont typeface="Arial" panose="020B0604020202020204" pitchFamily="34" charset="0"/>
              <a:buChar char="-"/>
            </a:pP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A word that denotes subcategory of a more general class.</a:t>
            </a:r>
            <a:endParaRPr lang="en-PH"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0" lvl="0" indent="0" algn="ctr" rtl="0">
              <a:spcBef>
                <a:spcPts val="0"/>
              </a:spcBef>
              <a:spcAft>
                <a:spcPts val="0"/>
              </a:spcAft>
              <a:buNone/>
            </a:pPr>
            <a:endParaRPr sz="28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10135204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594704" y="915928"/>
            <a:ext cx="6683597" cy="4317809"/>
          </a:xfrm>
          <a:prstGeom prst="rect">
            <a:avLst/>
          </a:prstGeom>
        </p:spPr>
        <p:txBody>
          <a:bodyPr spcFirstLastPara="1" wrap="square" lIns="91425" tIns="91425" rIns="91425" bIns="91425" anchor="t" anchorCtr="0">
            <a:noAutofit/>
          </a:bodyPr>
          <a:lstStyle/>
          <a:p>
            <a:pPr marL="342900" marR="0" lvl="0" indent="-342900" algn="just">
              <a:lnSpc>
                <a:spcPct val="107000"/>
              </a:lnSpc>
              <a:spcBef>
                <a:spcPts val="750"/>
              </a:spcBef>
              <a:spcAft>
                <a:spcPts val="0"/>
              </a:spcAft>
              <a:buSzPts val="1000"/>
              <a:buFont typeface="Symbol" panose="05050102010706020507" pitchFamily="18" charset="2"/>
              <a:buChar char=""/>
              <a:tabLst>
                <a:tab pos="457200" algn="l"/>
              </a:tabLst>
            </a:pPr>
            <a:r>
              <a:rPr lang="en-PH" sz="2000" b="1" u="sng"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Meronymy: </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“He stopped the </a:t>
            </a:r>
            <a:r>
              <a:rPr lang="en-PH" sz="20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car</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and changed 					the </a:t>
            </a:r>
            <a:r>
              <a:rPr lang="en-PH" sz="20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tire</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1600200" marR="0" lvl="3" indent="-228600" algn="just">
              <a:lnSpc>
                <a:spcPct val="107000"/>
              </a:lnSpc>
              <a:spcBef>
                <a:spcPts val="750"/>
              </a:spcBef>
              <a:spcAft>
                <a:spcPts val="0"/>
              </a:spcAft>
              <a:buFont typeface="Arial" panose="020B0604020202020204" pitchFamily="34" charset="0"/>
              <a:buChar char="-"/>
            </a:pP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A word that denotes a part of something but which is used to refer to the whole of it.</a:t>
            </a:r>
          </a:p>
          <a:p>
            <a:pPr marL="1600200" marR="0" lvl="3" indent="-228600" algn="just">
              <a:lnSpc>
                <a:spcPct val="107000"/>
              </a:lnSpc>
              <a:spcBef>
                <a:spcPts val="750"/>
              </a:spcBef>
              <a:spcAft>
                <a:spcPts val="0"/>
              </a:spcAft>
              <a:buFont typeface="Arial" panose="020B0604020202020204" pitchFamily="34" charset="0"/>
              <a:buChar char="-"/>
            </a:pPr>
            <a:endParaRPr lang="en-PH"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lnSpc>
                <a:spcPct val="107000"/>
              </a:lnSpc>
              <a:spcBef>
                <a:spcPts val="750"/>
              </a:spcBef>
              <a:spcAft>
                <a:spcPts val="0"/>
              </a:spcAft>
              <a:buSzPts val="1000"/>
              <a:buFont typeface="Symbol" panose="05050102010706020507" pitchFamily="18" charset="2"/>
              <a:buChar char=""/>
              <a:tabLst>
                <a:tab pos="457200" algn="l"/>
              </a:tabLst>
            </a:pPr>
            <a:r>
              <a:rPr lang="en-PH" sz="2000" b="1" u="sng"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Antonymy: </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a:t>
            </a:r>
            <a:r>
              <a:rPr lang="en-PH" sz="20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Old</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movies are boring, the </a:t>
            </a:r>
            <a:r>
              <a:rPr lang="en-PH" sz="20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new</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ones 					are much better.”</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1600200" marR="0" lvl="3" indent="-228600" algn="just">
              <a:lnSpc>
                <a:spcPct val="107000"/>
              </a:lnSpc>
              <a:spcBef>
                <a:spcPts val="750"/>
              </a:spcBef>
              <a:spcAft>
                <a:spcPts val="0"/>
              </a:spcAft>
              <a:buFont typeface="Arial" panose="020B0604020202020204" pitchFamily="34" charset="0"/>
              <a:buChar char="-"/>
            </a:pP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A complete opposite words.</a:t>
            </a:r>
            <a:endParaRPr lang="en-PH"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0" lvl="0" indent="0" algn="ctr" rtl="0">
              <a:spcBef>
                <a:spcPts val="0"/>
              </a:spcBef>
              <a:spcAft>
                <a:spcPts val="0"/>
              </a:spcAft>
              <a:buNone/>
            </a:pPr>
            <a:endParaRPr sz="28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14279153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618766" y="1544337"/>
            <a:ext cx="6683597" cy="2209275"/>
          </a:xfrm>
          <a:prstGeom prst="rect">
            <a:avLst/>
          </a:prstGeom>
        </p:spPr>
        <p:txBody>
          <a:bodyPr spcFirstLastPara="1" wrap="square" lIns="91425" tIns="91425" rIns="91425" bIns="91425" anchor="t" anchorCtr="0">
            <a:noAutofit/>
          </a:bodyPr>
          <a:lstStyle/>
          <a:p>
            <a:pPr marL="0" marR="0">
              <a:lnSpc>
                <a:spcPct val="107000"/>
              </a:lnSpc>
              <a:spcBef>
                <a:spcPts val="750"/>
              </a:spcBef>
              <a:spcAft>
                <a:spcPts val="0"/>
              </a:spcAft>
            </a:pPr>
            <a:r>
              <a:rPr lang="en-PH" sz="18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a:t>
            </a:r>
            <a:r>
              <a:rPr lang="en-PH" sz="32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Grammatical cohesion</a:t>
            </a:r>
            <a:endParaRPr lang="en-PH" sz="3200" dirty="0">
              <a:effectLst/>
              <a:latin typeface="Calibri" panose="020F0502020204030204" pitchFamily="34" charset="0"/>
              <a:ea typeface="Calibri" panose="020F0502020204030204" pitchFamily="34" charset="0"/>
              <a:cs typeface="Times New Roman" panose="02020603050405020304" pitchFamily="18" charset="0"/>
            </a:endParaRPr>
          </a:p>
          <a:p>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This is related to the grammatical relations between text elements. </a:t>
            </a:r>
            <a:endParaRPr sz="32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16166011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094874" y="187743"/>
            <a:ext cx="7507705" cy="4613563"/>
          </a:xfrm>
          <a:prstGeom prst="rect">
            <a:avLst/>
          </a:prstGeom>
        </p:spPr>
        <p:txBody>
          <a:bodyPr spcFirstLastPara="1" wrap="square" lIns="91425" tIns="91425" rIns="91425" bIns="91425" anchor="t" anchorCtr="0">
            <a:noAutofit/>
          </a:bodyPr>
          <a:lstStyle/>
          <a:p>
            <a:pPr marL="342900" marR="0" lvl="0" indent="-342900" algn="just">
              <a:lnSpc>
                <a:spcPct val="107000"/>
              </a:lnSpc>
              <a:spcBef>
                <a:spcPts val="750"/>
              </a:spcBef>
              <a:spcAft>
                <a:spcPts val="0"/>
              </a:spcAft>
              <a:buSzPts val="1000"/>
              <a:buFont typeface="Symbol" panose="05050102010706020507" pitchFamily="18" charset="2"/>
              <a:buChar char=""/>
              <a:tabLst>
                <a:tab pos="457200" algn="l"/>
              </a:tabLst>
            </a:pPr>
            <a:r>
              <a:rPr lang="en-PH" sz="1800" b="1" u="sng"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a:t>
            </a:r>
            <a:r>
              <a:rPr lang="en-PH" sz="2000" b="1" u="sng"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Anaphora </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(e.g. </a:t>
            </a:r>
            <a:r>
              <a:rPr lang="en-PH" sz="20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Jane</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was brilliant. </a:t>
            </a:r>
            <a:r>
              <a:rPr lang="en-PH" sz="20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She</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got the best 				score)</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1600200" marR="0" lvl="3" indent="-228600" algn="just">
              <a:lnSpc>
                <a:spcPct val="107000"/>
              </a:lnSpc>
              <a:spcBef>
                <a:spcPts val="750"/>
              </a:spcBef>
              <a:spcAft>
                <a:spcPts val="0"/>
              </a:spcAft>
              <a:buFont typeface="Arial" panose="020B0604020202020204" pitchFamily="34" charset="0"/>
              <a:buChar char="-"/>
            </a:pP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Is when you use a word referring back to another word used earlier in a text or conversation.</a:t>
            </a:r>
            <a:endParaRPr lang="en-PH"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lnSpc>
                <a:spcPct val="107000"/>
              </a:lnSpc>
              <a:spcBef>
                <a:spcPts val="750"/>
              </a:spcBef>
              <a:spcAft>
                <a:spcPts val="0"/>
              </a:spcAft>
              <a:buSzPts val="1000"/>
              <a:buFont typeface="Symbol" panose="05050102010706020507" pitchFamily="18" charset="2"/>
              <a:buChar char=""/>
              <a:tabLst>
                <a:tab pos="457200" algn="l"/>
              </a:tabLst>
            </a:pPr>
            <a:r>
              <a:rPr lang="en-PH" sz="2000" b="1" u="sng"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Cataphora</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(e.g. Here </a:t>
            </a:r>
            <a:r>
              <a:rPr lang="en-PH" sz="20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he</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comes our hero. Please, 					welcome </a:t>
            </a:r>
            <a:r>
              <a:rPr lang="en-PH" sz="20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John</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1828800" marR="0" algn="just">
              <a:lnSpc>
                <a:spcPct val="107000"/>
              </a:lnSpc>
              <a:spcBef>
                <a:spcPts val="750"/>
              </a:spcBef>
              <a:spcAft>
                <a:spcPts val="0"/>
              </a:spcAft>
            </a:pP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Refers to the use of a word or phrase that refers to or stands for a following word or phrase,</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750"/>
              </a:spcBef>
              <a:spcAft>
                <a:spcPts val="0"/>
              </a:spcAft>
              <a:buSzPts val="1000"/>
              <a:buFont typeface="Symbol" panose="05050102010706020507" pitchFamily="18" charset="2"/>
              <a:buChar char=""/>
              <a:tabLst>
                <a:tab pos="457200" algn="l"/>
              </a:tabLst>
            </a:pPr>
            <a:r>
              <a:rPr lang="en-PH" sz="2000" b="1" u="sng"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Ellipsis</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(e.g. A: Where are you going? B: To dance.)</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914400" algn="just">
              <a:lnSpc>
                <a:spcPct val="107000"/>
              </a:lnSpc>
              <a:spcBef>
                <a:spcPts val="750"/>
              </a:spcBef>
            </a:pP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a:t>
            </a:r>
            <a:r>
              <a:rPr lang="en-PH" sz="2000" dirty="0">
                <a:solidFill>
                  <a:srgbClr val="000000"/>
                </a:solidFill>
                <a:effectLst/>
                <a:latin typeface="Georgia" panose="02040502050405020303" pitchFamily="18" charset="0"/>
                <a:ea typeface="Times New Roman" panose="02020603050405020304" pitchFamily="18" charset="0"/>
              </a:rPr>
              <a:t>Refers to the omission from speech or writing of 	a word or words that are superfluous or able to 	be understand from contextual clues.</a:t>
            </a:r>
            <a:endParaRPr lang="en-PH" sz="2000" dirty="0">
              <a:effectLst/>
              <a:latin typeface="Times New Roman" panose="02020603050405020304" pitchFamily="18" charset="0"/>
              <a:ea typeface="Times New Roman" panose="02020603050405020304" pitchFamily="18" charset="0"/>
            </a:endParaRPr>
          </a:p>
          <a:p>
            <a:pPr marL="914400" marR="0" algn="just">
              <a:lnSpc>
                <a:spcPct val="107000"/>
              </a:lnSpc>
              <a:spcBef>
                <a:spcPts val="750"/>
              </a:spcBef>
              <a:spcAft>
                <a:spcPts val="0"/>
              </a:spcAft>
            </a:pP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750"/>
              </a:spcBef>
              <a:spcAft>
                <a:spcPts val="0"/>
              </a:spcAft>
            </a:pPr>
            <a:endParaRPr sz="32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27495014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239253" y="1210427"/>
            <a:ext cx="7507705" cy="3060784"/>
          </a:xfrm>
          <a:prstGeom prst="rect">
            <a:avLst/>
          </a:prstGeom>
        </p:spPr>
        <p:txBody>
          <a:bodyPr spcFirstLastPara="1" wrap="square" lIns="91425" tIns="91425" rIns="91425" bIns="91425" anchor="t" anchorCtr="0">
            <a:noAutofit/>
          </a:bodyPr>
          <a:lstStyle/>
          <a:p>
            <a:pPr marL="342900" marR="0" lvl="0" indent="-342900" algn="just">
              <a:lnSpc>
                <a:spcPct val="107000"/>
              </a:lnSpc>
              <a:spcBef>
                <a:spcPts val="750"/>
              </a:spcBef>
              <a:spcAft>
                <a:spcPts val="0"/>
              </a:spcAft>
              <a:buFont typeface="Symbol" panose="05050102010706020507" pitchFamily="18" charset="2"/>
              <a:buChar char=""/>
            </a:pPr>
            <a:r>
              <a:rPr lang="en-PH" sz="2000" b="1" u="sng"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Substitution</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(e.g. A: Which </a:t>
            </a:r>
            <a:r>
              <a:rPr lang="en-PH" sz="20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T-shirt</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would you like? B: I 				would like the pink </a:t>
            </a:r>
            <a:r>
              <a:rPr lang="en-PH" sz="20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one</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1600200" marR="0" lvl="3" indent="-228600" algn="just">
              <a:lnSpc>
                <a:spcPct val="107000"/>
              </a:lnSpc>
              <a:spcBef>
                <a:spcPts val="750"/>
              </a:spcBef>
              <a:spcAft>
                <a:spcPts val="0"/>
              </a:spcAft>
              <a:buFont typeface="Arial" panose="020B0604020202020204" pitchFamily="34" charset="0"/>
              <a:buChar char="-"/>
            </a:pP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Refers to the use of a word to replace another word.</a:t>
            </a:r>
            <a:endParaRPr lang="en-PH"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gn="just">
              <a:lnSpc>
                <a:spcPct val="107000"/>
              </a:lnSpc>
              <a:spcBef>
                <a:spcPts val="750"/>
              </a:spcBef>
              <a:spcAft>
                <a:spcPts val="0"/>
              </a:spcAft>
              <a:buSzPts val="1000"/>
              <a:buFont typeface="Symbol" panose="05050102010706020507" pitchFamily="18" charset="2"/>
              <a:buChar char=""/>
              <a:tabLst>
                <a:tab pos="457200" algn="l"/>
              </a:tabLst>
            </a:pPr>
            <a:r>
              <a:rPr lang="en-PH" sz="2000" b="1" u="sng"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Conjunctions: </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(e.g. “We agree on the principle </a:t>
            </a:r>
            <a:r>
              <a:rPr lang="en-PH" sz="20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but</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disagree 			on the method.” “He didn’t come </a:t>
            </a:r>
            <a:r>
              <a:rPr lang="en-PH" sz="2000" b="1"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because</a:t>
            </a: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 he’s 					sick.”)</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1600200" marR="0" lvl="3" indent="-228600" algn="just">
              <a:lnSpc>
                <a:spcPct val="107000"/>
              </a:lnSpc>
              <a:spcBef>
                <a:spcPts val="750"/>
              </a:spcBef>
              <a:spcAft>
                <a:spcPts val="0"/>
              </a:spcAft>
              <a:buFont typeface="Arial" panose="020B0604020202020204" pitchFamily="34" charset="0"/>
              <a:buChar char="-"/>
            </a:pPr>
            <a:r>
              <a:rPr lang="en-PH" sz="2000" dirty="0">
                <a:solidFill>
                  <a:srgbClr val="000000"/>
                </a:solidFill>
                <a:effectLst/>
                <a:latin typeface="Georgia" panose="02040502050405020303" pitchFamily="18" charset="0"/>
                <a:ea typeface="Times New Roman" panose="02020603050405020304" pitchFamily="18" charset="0"/>
                <a:cs typeface="Arial" panose="020B0604020202020204" pitchFamily="34" charset="0"/>
              </a:rPr>
              <a:t>Connects words, phrases, clauses or sentences</a:t>
            </a:r>
            <a:endParaRPr lang="en-PH"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914400" marR="0" algn="just">
              <a:lnSpc>
                <a:spcPct val="107000"/>
              </a:lnSpc>
              <a:spcBef>
                <a:spcPts val="750"/>
              </a:spcBef>
              <a:spcAft>
                <a:spcPts val="0"/>
              </a:spcAft>
            </a:pP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750"/>
              </a:spcBef>
              <a:spcAft>
                <a:spcPts val="0"/>
              </a:spcAft>
            </a:pPr>
            <a:endParaRPr sz="32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41210918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19"/>
        <p:cNvGrpSpPr/>
        <p:nvPr/>
      </p:nvGrpSpPr>
      <p:grpSpPr>
        <a:xfrm>
          <a:off x="0" y="0"/>
          <a:ext cx="0" cy="0"/>
          <a:chOff x="0" y="0"/>
          <a:chExt cx="0" cy="0"/>
        </a:xfrm>
      </p:grpSpPr>
      <p:sp>
        <p:nvSpPr>
          <p:cNvPr id="2820" name="Google Shape;2820;p45"/>
          <p:cNvSpPr txBox="1">
            <a:spLocks noGrp="1"/>
          </p:cNvSpPr>
          <p:nvPr>
            <p:ph type="title"/>
          </p:nvPr>
        </p:nvSpPr>
        <p:spPr>
          <a:xfrm>
            <a:off x="457199" y="770021"/>
            <a:ext cx="7808495" cy="4800600"/>
          </a:xfrm>
          <a:prstGeom prst="rect">
            <a:avLst/>
          </a:prstGeom>
        </p:spPr>
        <p:txBody>
          <a:bodyPr spcFirstLastPara="1" wrap="square" lIns="91425" tIns="91425" rIns="91425" bIns="91425" anchor="b" anchorCtr="0">
            <a:noAutofit/>
          </a:bodyPr>
          <a:lstStyle/>
          <a:p>
            <a:pPr marL="342900" marR="0" lvl="0" indent="-342900" algn="just">
              <a:lnSpc>
                <a:spcPct val="107000"/>
              </a:lnSpc>
              <a:spcBef>
                <a:spcPts val="0"/>
              </a:spcBef>
              <a:spcAft>
                <a:spcPts val="0"/>
              </a:spcAft>
            </a:pPr>
            <a:r>
              <a:rPr lang="en-US" sz="2000" b="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     </a:t>
            </a:r>
            <a:r>
              <a:rPr lang="en-US" sz="2000" b="0" dirty="0">
                <a:solidFill>
                  <a:schemeClr val="accent2">
                    <a:lumMod val="10000"/>
                  </a:schemeClr>
                </a:solidFill>
                <a:latin typeface="Georgia" panose="02040502050405020303" pitchFamily="18" charset="0"/>
                <a:ea typeface="Calibri" panose="020F0502020204030204" pitchFamily="34" charset="0"/>
                <a:cs typeface="Times New Roman" panose="02020603050405020304" pitchFamily="18" charset="0"/>
              </a:rPr>
              <a:t>It</a:t>
            </a:r>
            <a:r>
              <a:rPr lang="en-US" sz="2000" b="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 arises/happens/occurs when the writer or the poet</a:t>
            </a:r>
            <a:br>
              <a:rPr lang="en-US" sz="2000" b="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br>
            <a:r>
              <a:rPr lang="en-US" sz="2000" b="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chooses not to abide by the rules of his language when he transcends its norms and exceeds the limits of the linguistic protocols that characterize it.</a:t>
            </a:r>
            <a:br>
              <a:rPr lang="en-US" sz="2000" b="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br>
            <a:br>
              <a:rPr lang="en-PH" sz="2000" b="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br>
            <a:r>
              <a:rPr lang="en-US" sz="2000" b="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Deviation is the breaking of rules with which others obey. Poetry as a genre is a deviation from ordinary language, though, despite the poetic deviation, poetry skill has its own rules and norms that separate it from ordinary language and therefore creates its own pattern. In literary circles, deviation is taken as a poetic license or writer’s license. It should be noted that deviation could occur at various linguistic levels with grammatical lexical, phonological, semantic, and textual deviations.</a:t>
            </a:r>
            <a:br>
              <a:rPr lang="en-PH" sz="2000" b="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rPr>
            </a:br>
            <a:endParaRPr sz="3200" b="0" dirty="0">
              <a:solidFill>
                <a:schemeClr val="accent2">
                  <a:lumMod val="10000"/>
                </a:schemeClr>
              </a:solidFill>
            </a:endParaRPr>
          </a:p>
        </p:txBody>
      </p:sp>
      <p:pic>
        <p:nvPicPr>
          <p:cNvPr id="2821" name="Google Shape;2821;p45"/>
          <p:cNvPicPr preferRelativeResize="0"/>
          <p:nvPr/>
        </p:nvPicPr>
        <p:blipFill rotWithShape="1">
          <a:blip r:embed="rId3">
            <a:alphaModFix/>
          </a:blip>
          <a:srcRect l="44210" t="69275" r="17863" b="720"/>
          <a:stretch/>
        </p:blipFill>
        <p:spPr>
          <a:xfrm rot="909885">
            <a:off x="8363213" y="2743774"/>
            <a:ext cx="1561574" cy="1850893"/>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5654728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642254" y="1900650"/>
            <a:ext cx="6683597" cy="671100"/>
          </a:xfrm>
          <a:prstGeom prst="rect">
            <a:avLst/>
          </a:prstGeom>
        </p:spPr>
        <p:txBody>
          <a:bodyPr spcFirstLastPara="1" wrap="square" lIns="91425" tIns="91425" rIns="91425" bIns="91425" anchor="t" anchorCtr="0">
            <a:noAutofit/>
          </a:bodyPr>
          <a:lstStyle/>
          <a:p>
            <a:pPr marL="0" indent="0"/>
            <a:r>
              <a:rPr lang="en-US" sz="3200" b="1"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The Importance of Linguistic Deviation</a:t>
            </a:r>
            <a:endParaRPr lang="en-PH" sz="32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329433" y="814969"/>
            <a:ext cx="7116735" cy="3805157"/>
          </a:xfrm>
          <a:prstGeom prst="rect">
            <a:avLst/>
          </a:prstGeom>
        </p:spPr>
        <p:txBody>
          <a:bodyPr spcFirstLastPara="1" wrap="square" lIns="91425" tIns="91425" rIns="91425" bIns="91425" anchor="t" anchorCtr="0">
            <a:noAutofit/>
          </a:bodyPr>
          <a:lstStyle/>
          <a:p>
            <a:pPr marL="342900" marR="0" lvl="0" indent="-342900" algn="just">
              <a:lnSpc>
                <a:spcPct val="107000"/>
              </a:lnSpc>
              <a:spcBef>
                <a:spcPts val="0"/>
              </a:spcBef>
              <a:spcAft>
                <a:spcPts val="0"/>
              </a:spcAft>
              <a:buFont typeface="Symbol" panose="05050102010706020507" pitchFamily="18" charset="2"/>
              <a:buChar char=""/>
            </a:pPr>
            <a:r>
              <a:rPr lang="en-US" sz="200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The Importance of Linguistic deviation due to its being motivated breach of the rules. it has a purpose and a function.</a:t>
            </a:r>
            <a:endPar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200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Writers especially poets resort to / turn to deviation to achieve certain artistic aims and effects as Leech says "a poet may transcend the limits of the language to explore and communicate new areas of experiences ".</a:t>
            </a:r>
            <a:endPar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200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Through deviation a poet can communicate unique experiences that he feels cannot be effectively communicated by means of the normal communicative resources of his tongue (his native language).</a:t>
            </a:r>
            <a:endPar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4085881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606160" y="1332327"/>
            <a:ext cx="6683597" cy="2854662"/>
          </a:xfrm>
          <a:prstGeom prst="rect">
            <a:avLst/>
          </a:prstGeom>
        </p:spPr>
        <p:txBody>
          <a:bodyPr spcFirstLastPara="1" wrap="square" lIns="91425" tIns="91425" rIns="91425" bIns="91425" anchor="t" anchorCtr="0">
            <a:noAutofit/>
          </a:bodyPr>
          <a:lstStyle/>
          <a:p>
            <a:pPr marL="342900" marR="0" lvl="0" indent="-342900" algn="just">
              <a:lnSpc>
                <a:spcPct val="107000"/>
              </a:lnSpc>
              <a:spcBef>
                <a:spcPts val="0"/>
              </a:spcBef>
              <a:spcAft>
                <a:spcPts val="0"/>
              </a:spcAft>
              <a:buFont typeface="Symbol" panose="05050102010706020507" pitchFamily="18" charset="2"/>
              <a:buChar char=""/>
            </a:pPr>
            <a:r>
              <a:rPr lang="en-US" sz="200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Poets may also deviate to realize specific effects on the reader by striking him with something unexpected forcing him to focus his attention on the deviant sequences.</a:t>
            </a:r>
            <a:endPar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2000" dirty="0">
                <a:solidFill>
                  <a:schemeClr val="accent2">
                    <a:lumMod val="10000"/>
                  </a:schemeClr>
                </a:solidFill>
                <a:effectLst/>
                <a:latin typeface="Georgia" panose="02040502050405020303" pitchFamily="18" charset="0"/>
                <a:ea typeface="Calibri" panose="020F0502020204030204" pitchFamily="34" charset="0"/>
                <a:cs typeface="Times New Roman" panose="02020603050405020304" pitchFamily="18" charset="0"/>
              </a:rPr>
              <a:t>Deviation, a linguistic phenomenon, has an important psychological effect on the readers (or hearers). If a part of a poem is deviant, it becomes especially noticeable, or perceptually prominent. </a:t>
            </a:r>
            <a:endParaRPr lang="en-PH" sz="2000" dirty="0">
              <a:solidFill>
                <a:schemeClr val="accent2">
                  <a:lumMod val="1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0"/>
              </a:spcAft>
            </a:pPr>
            <a:r>
              <a:rPr lang="en-US" sz="1800" dirty="0">
                <a:effectLst/>
                <a:latin typeface="Georgia" panose="02040502050405020303" pitchFamily="18" charset="0"/>
                <a:ea typeface="Calibri" panose="020F0502020204030204" pitchFamily="34" charset="0"/>
                <a:cs typeface="Times New Roman" panose="02020603050405020304" pitchFamily="18" charset="0"/>
              </a:rPr>
              <a:t> </a:t>
            </a:r>
            <a:endParaRPr lang="en-PH"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1239031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642254" y="1900650"/>
            <a:ext cx="6683597" cy="67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200" b="1"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FOREGROUNDING</a:t>
            </a:r>
            <a:endParaRPr sz="28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28387458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38"/>
        <p:cNvGrpSpPr/>
        <p:nvPr/>
      </p:nvGrpSpPr>
      <p:grpSpPr>
        <a:xfrm>
          <a:off x="0" y="0"/>
          <a:ext cx="0" cy="0"/>
          <a:chOff x="0" y="0"/>
          <a:chExt cx="0" cy="0"/>
        </a:xfrm>
      </p:grpSpPr>
      <p:sp>
        <p:nvSpPr>
          <p:cNvPr id="2740" name="Google Shape;2740;p39"/>
          <p:cNvSpPr txBox="1">
            <a:spLocks noGrp="1"/>
          </p:cNvSpPr>
          <p:nvPr>
            <p:ph type="subTitle" idx="1"/>
          </p:nvPr>
        </p:nvSpPr>
        <p:spPr>
          <a:xfrm>
            <a:off x="1522514" y="1467112"/>
            <a:ext cx="6683597" cy="2209276"/>
          </a:xfrm>
          <a:prstGeom prst="rect">
            <a:avLst/>
          </a:prstGeom>
        </p:spPr>
        <p:txBody>
          <a:bodyPr spcFirstLastPara="1" wrap="square" lIns="91425" tIns="91425" rIns="91425" bIns="91425" anchor="t" anchorCtr="0">
            <a:noAutofit/>
          </a:bodyPr>
          <a:lstStyle/>
          <a:p>
            <a:pPr marL="228600" marR="0" algn="just">
              <a:lnSpc>
                <a:spcPct val="107000"/>
              </a:lnSpc>
              <a:spcBef>
                <a:spcPts val="0"/>
              </a:spcBef>
              <a:spcAft>
                <a:spcPts val="0"/>
              </a:spcAft>
            </a:pPr>
            <a:r>
              <a:rPr lang="en-US" sz="18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a:t>
            </a:r>
            <a:r>
              <a:rPr lang="en-US" sz="2000" dirty="0">
                <a:solidFill>
                  <a:srgbClr val="000000"/>
                </a:solidFill>
                <a:effectLst/>
                <a:latin typeface="Georgia" panose="02040502050405020303" pitchFamily="18" charset="0"/>
                <a:ea typeface="Calibri" panose="020F0502020204030204" pitchFamily="34" charset="0"/>
                <a:cs typeface="Times New Roman" panose="02020603050405020304" pitchFamily="18" charset="0"/>
              </a:rPr>
              <a:t>Foregrounding is a literary device that emphasizes ideas and symbols through the use of attention-seeking linguistic techniques which either repeat content or break established patterns. Foregrounding is commonly seen when linguistic features or parts of the text stand out.</a:t>
            </a:r>
            <a:endParaRPr lang="en-PH" sz="20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endParaRPr sz="2800" dirty="0"/>
          </a:p>
        </p:txBody>
      </p:sp>
      <p:pic>
        <p:nvPicPr>
          <p:cNvPr id="2741" name="Google Shape;2741;p39"/>
          <p:cNvPicPr preferRelativeResize="0"/>
          <p:nvPr/>
        </p:nvPicPr>
        <p:blipFill rotWithShape="1">
          <a:blip r:embed="rId3">
            <a:alphaModFix/>
          </a:blip>
          <a:srcRect l="26768" t="35904" r="29277" b="34773"/>
          <a:stretch/>
        </p:blipFill>
        <p:spPr>
          <a:xfrm rot="-847717">
            <a:off x="-565130" y="2843689"/>
            <a:ext cx="1820883" cy="1819847"/>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2870311921"/>
      </p:ext>
    </p:extLst>
  </p:cSld>
  <p:clrMapOvr>
    <a:masterClrMapping/>
  </p:clrMapOvr>
</p:sld>
</file>

<file path=ppt/theme/theme1.xml><?xml version="1.0" encoding="utf-8"?>
<a:theme xmlns:a="http://schemas.openxmlformats.org/drawingml/2006/main" name="Art Nouveau Scrapbook Theme by Slidesgo">
  <a:themeElements>
    <a:clrScheme name="Simple Light">
      <a:dk1>
        <a:srgbClr val="8B3737"/>
      </a:dk1>
      <a:lt1>
        <a:srgbClr val="ECDFDA"/>
      </a:lt1>
      <a:dk2>
        <a:srgbClr val="DD7E6B"/>
      </a:dk2>
      <a:lt2>
        <a:srgbClr val="A24C4C"/>
      </a:lt2>
      <a:accent1>
        <a:srgbClr val="E6B8AF"/>
      </a:accent1>
      <a:accent2>
        <a:srgbClr val="EDD3C7"/>
      </a:accent2>
      <a:accent3>
        <a:srgbClr val="FFFFFF"/>
      </a:accent3>
      <a:accent4>
        <a:srgbClr val="FFFFFF"/>
      </a:accent4>
      <a:accent5>
        <a:srgbClr val="FFFFFF"/>
      </a:accent5>
      <a:accent6>
        <a:srgbClr val="FFFFFF"/>
      </a:accent6>
      <a:hlink>
        <a:srgbClr val="8B373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2110</Words>
  <Application>Microsoft Office PowerPoint</Application>
  <PresentationFormat>On-screen Show (16:9)</PresentationFormat>
  <Paragraphs>134</Paragraphs>
  <Slides>35</Slides>
  <Notes>35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35</vt:i4>
      </vt:variant>
    </vt:vector>
  </HeadingPairs>
  <TitlesOfParts>
    <vt:vector size="44" baseType="lpstr">
      <vt:lpstr>Aboreto</vt:lpstr>
      <vt:lpstr>Arial</vt:lpstr>
      <vt:lpstr>Average Sans</vt:lpstr>
      <vt:lpstr>Calibri</vt:lpstr>
      <vt:lpstr>Georgia</vt:lpstr>
      <vt:lpstr>Symbol</vt:lpstr>
      <vt:lpstr>Times New Roman</vt:lpstr>
      <vt:lpstr>Wingdings</vt:lpstr>
      <vt:lpstr>Art Nouveau Scrapbook Theme by Slidesgo</vt:lpstr>
      <vt:lpstr>      Competencies  - Define Linguistic deviation - Explain foregrounding as applied in literature - Analyze the literary works language deviation as to    foregrounding   </vt:lpstr>
      <vt:lpstr>Linguistic Deviation  A “linguistic deviation” occurs when a writer chooses not to abide the rules of a standard language. It is one of the ways to achieve artistic merit.  </vt:lpstr>
      <vt:lpstr>LINGUISTIC DEVIATION   a term used to describe the use of language that deviates from the norms of Standard English. This can include the use of non-standard grammar, vocabulary, or pronunciation.  can be a result of a variety of factors, including a speaker’s regional dialect, social class, or level of education. While linguistic deviation is often considered to be a negative phenomenon, it can also be seen as a form of linguistic creativity and expression. </vt:lpstr>
      <vt:lpstr>     It arises/happens/occurs when the writer or the poet chooses not to abide by the rules of his language when he transcends its norms and exceeds the limits of the linguistic protocols that characterize it.  Deviation is the breaking of rules with which others obey. Poetry as a genre is a deviation from ordinary language, though, despite the poetic deviation, poetry skill has its own rules and norms that separate it from ordinary language and therefore creates its own pattern. In literary circles, deviation is taken as a poetic license or writer’s license. It should be noted that deviation could occur at various linguistic levels with grammatical lexical, phonological, semantic, and textual deviations.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Some Types of Grammatical Deviation Hyperbaton - A deviation from normal word-order.  - Poets tend to arrange syntactic elements in an irregular   order to give prominence to certain elements within  the sentence.   Ellipsis -  Also known as elliptical construction - Refers to the omission from a clause of one or more words  that would otherwise be required by the remaining  elements   </vt:lpstr>
      <vt:lpstr>Formal Repetition - Isn’t the repetition which constitute parallel pattern.  - Is the repetition of words, phrases, ideas, or concepts in a particular sequence.    </vt:lpstr>
      <vt:lpstr>What Is Cohesion? Cohesions means: The action or fact of forming a united whole.  In physics, cohesion means: The sticking together of particles of the same substance.  In applied linguistics, cohesion refers to the formal and semantic features of a text. In other words, it is the grammatical and lexical linking that holds a text together and gives it meaning.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Competencies  - Define Linguistic deviation - Explain foregrounding as applied in literature - Analyze the literary works language deviation as to    foregrounding   </dc:title>
  <cp:lastModifiedBy>Farah Lee</cp:lastModifiedBy>
  <cp:revision>1</cp:revision>
  <dcterms:modified xsi:type="dcterms:W3CDTF">2023-10-25T14:21:56Z</dcterms:modified>
</cp:coreProperties>
</file>